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6"/>
  </p:notesMasterIdLst>
  <p:handoutMasterIdLst>
    <p:handoutMasterId r:id="rId37"/>
  </p:handoutMasterIdLst>
  <p:sldIdLst>
    <p:sldId id="256" r:id="rId5"/>
    <p:sldId id="1014" r:id="rId6"/>
    <p:sldId id="1120" r:id="rId7"/>
    <p:sldId id="604" r:id="rId8"/>
    <p:sldId id="266" r:id="rId9"/>
    <p:sldId id="267" r:id="rId10"/>
    <p:sldId id="284" r:id="rId11"/>
    <p:sldId id="260" r:id="rId12"/>
    <p:sldId id="1071" r:id="rId13"/>
    <p:sldId id="1119" r:id="rId14"/>
    <p:sldId id="1492" r:id="rId15"/>
    <p:sldId id="1493" r:id="rId16"/>
    <p:sldId id="1494" r:id="rId17"/>
    <p:sldId id="1499" r:id="rId18"/>
    <p:sldId id="1498" r:id="rId19"/>
    <p:sldId id="1500" r:id="rId20"/>
    <p:sldId id="1502" r:id="rId21"/>
    <p:sldId id="1501" r:id="rId22"/>
    <p:sldId id="1503" r:id="rId23"/>
    <p:sldId id="1507" r:id="rId24"/>
    <p:sldId id="1508" r:id="rId25"/>
    <p:sldId id="1504" r:id="rId26"/>
    <p:sldId id="1505" r:id="rId27"/>
    <p:sldId id="1506" r:id="rId28"/>
    <p:sldId id="1473" r:id="rId29"/>
    <p:sldId id="1012" r:id="rId30"/>
    <p:sldId id="1509" r:id="rId31"/>
    <p:sldId id="1510" r:id="rId32"/>
    <p:sldId id="1511" r:id="rId33"/>
    <p:sldId id="1512" r:id="rId34"/>
    <p:sldId id="1513"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han Noor" initials="FN" lastIdx="1" clrIdx="0">
    <p:extLst>
      <p:ext uri="{19B8F6BF-5375-455C-9EA6-DF929625EA0E}">
        <p15:presenceInfo xmlns:p15="http://schemas.microsoft.com/office/powerpoint/2012/main" userId="S::fnoor@aaoifi.com::42f830df-f3e9-4923-99fb-f9ebd5b8229c" providerId="AD"/>
      </p:ext>
    </p:extLst>
  </p:cmAuthor>
  <p:cmAuthor id="2" name="Syed Siddiq Ahmed" initials="SSA" lastIdx="1" clrIdx="1">
    <p:extLst>
      <p:ext uri="{19B8F6BF-5375-455C-9EA6-DF929625EA0E}">
        <p15:presenceInfo xmlns:p15="http://schemas.microsoft.com/office/powerpoint/2012/main" userId="S::ssiddiq@aaoifi.com::591d03a6-3125-4034-954e-69db84ae78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851E"/>
    <a:srgbClr val="CBE4D0"/>
    <a:srgbClr val="105F3F"/>
    <a:srgbClr val="20643C"/>
    <a:srgbClr val="E7F2E9"/>
    <a:srgbClr val="DED9CC"/>
    <a:srgbClr val="B9CF96"/>
    <a:srgbClr val="B9E9CC"/>
    <a:srgbClr val="125A3D"/>
    <a:srgbClr val="D4E2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1FD6F0-B39B-4F58-B952-52F7830F40AE}" v="16" dt="2023-10-20T11:23:43.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7" d="100"/>
          <a:sy n="107" d="100"/>
        </p:scale>
        <p:origin x="71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32868-5509-499C-87FE-EB9EAB4D538F}" type="doc">
      <dgm:prSet loTypeId="urn:microsoft.com/office/officeart/2005/8/layout/hList3" loCatId="list" qsTypeId="urn:microsoft.com/office/officeart/2005/8/quickstyle/simple3" qsCatId="simple" csTypeId="urn:microsoft.com/office/officeart/2005/8/colors/colorful1" csCatId="colorful" phldr="1"/>
      <dgm:spPr/>
      <dgm:t>
        <a:bodyPr/>
        <a:lstStyle/>
        <a:p>
          <a:endParaRPr lang="en-US"/>
        </a:p>
      </dgm:t>
    </dgm:pt>
    <dgm:pt modelId="{F02A9753-265E-4709-9697-7A29E65DCFA0}">
      <dgm:prSet custT="1"/>
      <dgm:spPr/>
      <dgm:t>
        <a:bodyPr anchor="t"/>
        <a:lstStyle/>
        <a:p>
          <a:r>
            <a:rPr lang="en-GB" sz="1800" noProof="0" dirty="0"/>
            <a:t>2.</a:t>
          </a:r>
        </a:p>
        <a:p>
          <a:br>
            <a:rPr lang="en-GB" sz="1800" noProof="0" dirty="0"/>
          </a:br>
          <a:r>
            <a:rPr lang="en-GB" sz="1800" noProof="0" dirty="0"/>
            <a:t>industry not compromising on the minimum level of Shari’ah-compliance in all areas of operations;</a:t>
          </a:r>
        </a:p>
      </dgm:t>
    </dgm:pt>
    <dgm:pt modelId="{418FA29B-D03E-4802-BC82-FAA490CD7B3D}" type="parTrans" cxnId="{571D3E27-2EA7-47D8-9184-E03AE1440837}">
      <dgm:prSet/>
      <dgm:spPr/>
      <dgm:t>
        <a:bodyPr/>
        <a:lstStyle/>
        <a:p>
          <a:endParaRPr lang="en-US" sz="1800"/>
        </a:p>
      </dgm:t>
    </dgm:pt>
    <dgm:pt modelId="{CB17BAD7-C580-46B1-BFF2-3C1EE8962D65}" type="sibTrans" cxnId="{571D3E27-2EA7-47D8-9184-E03AE1440837}">
      <dgm:prSet/>
      <dgm:spPr/>
      <dgm:t>
        <a:bodyPr/>
        <a:lstStyle/>
        <a:p>
          <a:endParaRPr lang="en-US" sz="1800"/>
        </a:p>
      </dgm:t>
    </dgm:pt>
    <dgm:pt modelId="{D82C36FB-78DB-41BE-AA50-4393D2370BEF}">
      <dgm:prSet custT="1"/>
      <dgm:spPr/>
      <dgm:t>
        <a:bodyPr anchor="t"/>
        <a:lstStyle/>
        <a:p>
          <a:r>
            <a:rPr lang="en-GB" sz="1800" noProof="0" dirty="0"/>
            <a:t>3.</a:t>
          </a:r>
        </a:p>
        <a:p>
          <a:br>
            <a:rPr lang="en-GB" sz="1800" noProof="0" dirty="0"/>
          </a:br>
          <a:r>
            <a:rPr lang="en-GB" sz="1800" noProof="0" dirty="0"/>
            <a:t>industry adopting the best practices;</a:t>
          </a:r>
        </a:p>
      </dgm:t>
    </dgm:pt>
    <dgm:pt modelId="{1067D5BC-6814-4E2E-B0BC-37A80E391F24}" type="parTrans" cxnId="{F40FA812-44EC-4CDE-916C-6AF53AD29C0A}">
      <dgm:prSet/>
      <dgm:spPr/>
      <dgm:t>
        <a:bodyPr/>
        <a:lstStyle/>
        <a:p>
          <a:endParaRPr lang="en-US" sz="1800"/>
        </a:p>
      </dgm:t>
    </dgm:pt>
    <dgm:pt modelId="{4A05093F-5FD8-4E83-A2EA-ECDA80196469}" type="sibTrans" cxnId="{F40FA812-44EC-4CDE-916C-6AF53AD29C0A}">
      <dgm:prSet/>
      <dgm:spPr/>
      <dgm:t>
        <a:bodyPr/>
        <a:lstStyle/>
        <a:p>
          <a:endParaRPr lang="en-US" sz="1800"/>
        </a:p>
      </dgm:t>
    </dgm:pt>
    <dgm:pt modelId="{D26FCBE1-8237-4631-9F37-5F6CC67A1D39}">
      <dgm:prSet custT="1"/>
      <dgm:spPr/>
      <dgm:t>
        <a:bodyPr anchor="t"/>
        <a:lstStyle/>
        <a:p>
          <a:r>
            <a:rPr lang="en-GB" sz="1800" noProof="0" dirty="0"/>
            <a:t>4.</a:t>
          </a:r>
        </a:p>
        <a:p>
          <a:br>
            <a:rPr lang="en-GB" sz="1800" noProof="0" dirty="0"/>
          </a:br>
          <a:r>
            <a:rPr lang="en-GB" sz="1800" noProof="0" dirty="0"/>
            <a:t>industry enjoying the trust and confidence of its stakeholders; and</a:t>
          </a:r>
        </a:p>
      </dgm:t>
    </dgm:pt>
    <dgm:pt modelId="{4DB37442-B34F-4334-AC3C-F7A6EB69F7AF}" type="parTrans" cxnId="{6D28485C-9B61-4531-AD1B-A3279B030A6C}">
      <dgm:prSet/>
      <dgm:spPr/>
      <dgm:t>
        <a:bodyPr/>
        <a:lstStyle/>
        <a:p>
          <a:endParaRPr lang="en-US" sz="1800"/>
        </a:p>
      </dgm:t>
    </dgm:pt>
    <dgm:pt modelId="{4F0DB94B-1417-4309-B8E2-F77973E939FB}" type="sibTrans" cxnId="{6D28485C-9B61-4531-AD1B-A3279B030A6C}">
      <dgm:prSet/>
      <dgm:spPr/>
      <dgm:t>
        <a:bodyPr/>
        <a:lstStyle/>
        <a:p>
          <a:endParaRPr lang="en-US" sz="1800"/>
        </a:p>
      </dgm:t>
    </dgm:pt>
    <dgm:pt modelId="{EECCF1B6-2F3C-48A8-B7A4-1C48F92C2D8D}">
      <dgm:prSet custT="1"/>
      <dgm:spPr/>
      <dgm:t>
        <a:bodyPr anchor="t"/>
        <a:lstStyle/>
        <a:p>
          <a:r>
            <a:rPr lang="en-GB" sz="1800" noProof="0" dirty="0"/>
            <a:t>5.</a:t>
          </a:r>
        </a:p>
        <a:p>
          <a:br>
            <a:rPr lang="en-GB" sz="1800" noProof="0" dirty="0"/>
          </a:br>
          <a:r>
            <a:rPr lang="en-GB" sz="1800" noProof="0" dirty="0"/>
            <a:t>industry is stable, sustainable, and competitive.</a:t>
          </a:r>
        </a:p>
      </dgm:t>
    </dgm:pt>
    <dgm:pt modelId="{81AA7618-991E-4C5F-B7C9-EC8D02D3FCF8}" type="parTrans" cxnId="{963EDC61-0E43-4AC9-8E9C-E18AA4B6E0FD}">
      <dgm:prSet/>
      <dgm:spPr/>
      <dgm:t>
        <a:bodyPr/>
        <a:lstStyle/>
        <a:p>
          <a:endParaRPr lang="en-US" sz="1800"/>
        </a:p>
      </dgm:t>
    </dgm:pt>
    <dgm:pt modelId="{E60D6CEE-773A-44B1-82CE-AA913A69C296}" type="sibTrans" cxnId="{963EDC61-0E43-4AC9-8E9C-E18AA4B6E0FD}">
      <dgm:prSet/>
      <dgm:spPr/>
      <dgm:t>
        <a:bodyPr/>
        <a:lstStyle/>
        <a:p>
          <a:endParaRPr lang="en-US" sz="1800"/>
        </a:p>
      </dgm:t>
    </dgm:pt>
    <dgm:pt modelId="{C678800B-CC04-41A2-8FB8-81548222CFD6}">
      <dgm:prSet custT="1"/>
      <dgm:spPr/>
      <dgm:t>
        <a:bodyPr/>
        <a:lstStyle/>
        <a:p>
          <a:r>
            <a:rPr lang="en-GB" sz="1800" b="1" noProof="0" dirty="0"/>
            <a:t>Standardisation is important to secure the integrity of Islamic finance where integrity is characterized by the following:</a:t>
          </a:r>
        </a:p>
      </dgm:t>
    </dgm:pt>
    <dgm:pt modelId="{F2A70F10-90A5-4B02-83FD-F43E44349D32}" type="parTrans" cxnId="{6527607B-A124-4AD1-9B5F-F8379217069E}">
      <dgm:prSet/>
      <dgm:spPr/>
      <dgm:t>
        <a:bodyPr/>
        <a:lstStyle/>
        <a:p>
          <a:endParaRPr lang="en-US" sz="1600"/>
        </a:p>
      </dgm:t>
    </dgm:pt>
    <dgm:pt modelId="{563B5110-B86A-4315-A1E7-8598F12891A0}" type="sibTrans" cxnId="{6527607B-A124-4AD1-9B5F-F8379217069E}">
      <dgm:prSet/>
      <dgm:spPr/>
      <dgm:t>
        <a:bodyPr/>
        <a:lstStyle/>
        <a:p>
          <a:endParaRPr lang="en-US" sz="1600"/>
        </a:p>
      </dgm:t>
    </dgm:pt>
    <dgm:pt modelId="{9D5F913B-D95F-41DB-A6A7-C5F9F836A6DE}">
      <dgm:prSet custT="1"/>
      <dgm:spPr/>
      <dgm:t>
        <a:bodyPr anchor="t"/>
        <a:lstStyle/>
        <a:p>
          <a:r>
            <a:rPr lang="en-GB" sz="1800" noProof="0" dirty="0"/>
            <a:t>1.</a:t>
          </a:r>
        </a:p>
        <a:p>
          <a:br>
            <a:rPr lang="en-GB" sz="1800" noProof="0" dirty="0"/>
          </a:br>
          <a:r>
            <a:rPr lang="en-GB" sz="1800" noProof="0" dirty="0"/>
            <a:t>industry moving in one direction towards realization of Maqasid Al Shari’ah;</a:t>
          </a:r>
        </a:p>
      </dgm:t>
    </dgm:pt>
    <dgm:pt modelId="{B536F690-8CE7-4EB7-8BFF-33DD0CBBF102}" type="sibTrans" cxnId="{AC6E1F37-FB25-4893-A511-72FA44B1FDE8}">
      <dgm:prSet/>
      <dgm:spPr/>
      <dgm:t>
        <a:bodyPr/>
        <a:lstStyle/>
        <a:p>
          <a:endParaRPr lang="en-US" sz="1800"/>
        </a:p>
      </dgm:t>
    </dgm:pt>
    <dgm:pt modelId="{63FF2D35-47A9-4DDC-8EF4-F74DAE825188}" type="parTrans" cxnId="{AC6E1F37-FB25-4893-A511-72FA44B1FDE8}">
      <dgm:prSet/>
      <dgm:spPr/>
      <dgm:t>
        <a:bodyPr/>
        <a:lstStyle/>
        <a:p>
          <a:endParaRPr lang="en-US" sz="1800"/>
        </a:p>
      </dgm:t>
    </dgm:pt>
    <dgm:pt modelId="{A18170DE-B292-4D76-9F51-F4B80B42339F}" type="pres">
      <dgm:prSet presAssocID="{89E32868-5509-499C-87FE-EB9EAB4D538F}" presName="composite" presStyleCnt="0">
        <dgm:presLayoutVars>
          <dgm:chMax val="1"/>
          <dgm:dir/>
          <dgm:resizeHandles val="exact"/>
        </dgm:presLayoutVars>
      </dgm:prSet>
      <dgm:spPr/>
    </dgm:pt>
    <dgm:pt modelId="{20E5DE94-9CA7-4937-8528-46158C19BFDC}" type="pres">
      <dgm:prSet presAssocID="{C678800B-CC04-41A2-8FB8-81548222CFD6}" presName="roof" presStyleLbl="dkBgShp" presStyleIdx="0" presStyleCnt="2" custScaleY="71367"/>
      <dgm:spPr/>
    </dgm:pt>
    <dgm:pt modelId="{50CA8406-C930-4F9E-9EA7-FC64D8626114}" type="pres">
      <dgm:prSet presAssocID="{C678800B-CC04-41A2-8FB8-81548222CFD6}" presName="pillars" presStyleCnt="0"/>
      <dgm:spPr/>
    </dgm:pt>
    <dgm:pt modelId="{A92BEC51-5283-4B0F-8D22-1D0F52AA3944}" type="pres">
      <dgm:prSet presAssocID="{C678800B-CC04-41A2-8FB8-81548222CFD6}" presName="pillar1" presStyleLbl="node1" presStyleIdx="0" presStyleCnt="5">
        <dgm:presLayoutVars>
          <dgm:bulletEnabled val="1"/>
        </dgm:presLayoutVars>
      </dgm:prSet>
      <dgm:spPr/>
    </dgm:pt>
    <dgm:pt modelId="{04090F0C-C08A-4ED0-864E-78C535F7FF1E}" type="pres">
      <dgm:prSet presAssocID="{F02A9753-265E-4709-9697-7A29E65DCFA0}" presName="pillarX" presStyleLbl="node1" presStyleIdx="1" presStyleCnt="5">
        <dgm:presLayoutVars>
          <dgm:bulletEnabled val="1"/>
        </dgm:presLayoutVars>
      </dgm:prSet>
      <dgm:spPr/>
    </dgm:pt>
    <dgm:pt modelId="{0BCD3DBC-585D-4FBB-BFE3-0661830D8B3E}" type="pres">
      <dgm:prSet presAssocID="{D82C36FB-78DB-41BE-AA50-4393D2370BEF}" presName="pillarX" presStyleLbl="node1" presStyleIdx="2" presStyleCnt="5">
        <dgm:presLayoutVars>
          <dgm:bulletEnabled val="1"/>
        </dgm:presLayoutVars>
      </dgm:prSet>
      <dgm:spPr/>
    </dgm:pt>
    <dgm:pt modelId="{28919506-6286-4DD9-8B6D-B41A6D9C6D5E}" type="pres">
      <dgm:prSet presAssocID="{D26FCBE1-8237-4631-9F37-5F6CC67A1D39}" presName="pillarX" presStyleLbl="node1" presStyleIdx="3" presStyleCnt="5">
        <dgm:presLayoutVars>
          <dgm:bulletEnabled val="1"/>
        </dgm:presLayoutVars>
      </dgm:prSet>
      <dgm:spPr/>
    </dgm:pt>
    <dgm:pt modelId="{E54C40F7-C61B-4B5D-B2DD-E50443AEC93C}" type="pres">
      <dgm:prSet presAssocID="{EECCF1B6-2F3C-48A8-B7A4-1C48F92C2D8D}" presName="pillarX" presStyleLbl="node1" presStyleIdx="4" presStyleCnt="5">
        <dgm:presLayoutVars>
          <dgm:bulletEnabled val="1"/>
        </dgm:presLayoutVars>
      </dgm:prSet>
      <dgm:spPr/>
    </dgm:pt>
    <dgm:pt modelId="{03F10578-6ACE-4F7A-9659-971B9C34B901}" type="pres">
      <dgm:prSet presAssocID="{C678800B-CC04-41A2-8FB8-81548222CFD6}" presName="base" presStyleLbl="dkBgShp" presStyleIdx="1" presStyleCnt="2"/>
      <dgm:spPr/>
    </dgm:pt>
  </dgm:ptLst>
  <dgm:cxnLst>
    <dgm:cxn modelId="{F40FA812-44EC-4CDE-916C-6AF53AD29C0A}" srcId="{C678800B-CC04-41A2-8FB8-81548222CFD6}" destId="{D82C36FB-78DB-41BE-AA50-4393D2370BEF}" srcOrd="2" destOrd="0" parTransId="{1067D5BC-6814-4E2E-B0BC-37A80E391F24}" sibTransId="{4A05093F-5FD8-4E83-A2EA-ECDA80196469}"/>
    <dgm:cxn modelId="{C31F9B23-FEDA-4DF7-956B-603DC3607DB6}" type="presOf" srcId="{89E32868-5509-499C-87FE-EB9EAB4D538F}" destId="{A18170DE-B292-4D76-9F51-F4B80B42339F}" srcOrd="0" destOrd="0" presId="urn:microsoft.com/office/officeart/2005/8/layout/hList3"/>
    <dgm:cxn modelId="{571D3E27-2EA7-47D8-9184-E03AE1440837}" srcId="{C678800B-CC04-41A2-8FB8-81548222CFD6}" destId="{F02A9753-265E-4709-9697-7A29E65DCFA0}" srcOrd="1" destOrd="0" parTransId="{418FA29B-D03E-4802-BC82-FAA490CD7B3D}" sibTransId="{CB17BAD7-C580-46B1-BFF2-3C1EE8962D65}"/>
    <dgm:cxn modelId="{AC6E1F37-FB25-4893-A511-72FA44B1FDE8}" srcId="{C678800B-CC04-41A2-8FB8-81548222CFD6}" destId="{9D5F913B-D95F-41DB-A6A7-C5F9F836A6DE}" srcOrd="0" destOrd="0" parTransId="{63FF2D35-47A9-4DDC-8EF4-F74DAE825188}" sibTransId="{B536F690-8CE7-4EB7-8BFF-33DD0CBBF102}"/>
    <dgm:cxn modelId="{1E00BD40-1A50-4115-8308-7D1F35138ADC}" type="presOf" srcId="{D26FCBE1-8237-4631-9F37-5F6CC67A1D39}" destId="{28919506-6286-4DD9-8B6D-B41A6D9C6D5E}" srcOrd="0" destOrd="0" presId="urn:microsoft.com/office/officeart/2005/8/layout/hList3"/>
    <dgm:cxn modelId="{6D28485C-9B61-4531-AD1B-A3279B030A6C}" srcId="{C678800B-CC04-41A2-8FB8-81548222CFD6}" destId="{D26FCBE1-8237-4631-9F37-5F6CC67A1D39}" srcOrd="3" destOrd="0" parTransId="{4DB37442-B34F-4334-AC3C-F7A6EB69F7AF}" sibTransId="{4F0DB94B-1417-4309-B8E2-F77973E939FB}"/>
    <dgm:cxn modelId="{963EDC61-0E43-4AC9-8E9C-E18AA4B6E0FD}" srcId="{C678800B-CC04-41A2-8FB8-81548222CFD6}" destId="{EECCF1B6-2F3C-48A8-B7A4-1C48F92C2D8D}" srcOrd="4" destOrd="0" parTransId="{81AA7618-991E-4C5F-B7C9-EC8D02D3FCF8}" sibTransId="{E60D6CEE-773A-44B1-82CE-AA913A69C296}"/>
    <dgm:cxn modelId="{BED20E4F-CDA7-49FE-98C7-8951E3356F9C}" type="presOf" srcId="{EECCF1B6-2F3C-48A8-B7A4-1C48F92C2D8D}" destId="{E54C40F7-C61B-4B5D-B2DD-E50443AEC93C}" srcOrd="0" destOrd="0" presId="urn:microsoft.com/office/officeart/2005/8/layout/hList3"/>
    <dgm:cxn modelId="{05465B73-1E8E-4B36-ADC5-C72FDBFEB661}" type="presOf" srcId="{F02A9753-265E-4709-9697-7A29E65DCFA0}" destId="{04090F0C-C08A-4ED0-864E-78C535F7FF1E}" srcOrd="0" destOrd="0" presId="urn:microsoft.com/office/officeart/2005/8/layout/hList3"/>
    <dgm:cxn modelId="{06FDA373-E5EF-4516-98C3-E53771F04B85}" type="presOf" srcId="{C678800B-CC04-41A2-8FB8-81548222CFD6}" destId="{20E5DE94-9CA7-4937-8528-46158C19BFDC}" srcOrd="0" destOrd="0" presId="urn:microsoft.com/office/officeart/2005/8/layout/hList3"/>
    <dgm:cxn modelId="{BD100F55-3E1A-44A6-BCE6-4A3DFDDF65F8}" type="presOf" srcId="{D82C36FB-78DB-41BE-AA50-4393D2370BEF}" destId="{0BCD3DBC-585D-4FBB-BFE3-0661830D8B3E}" srcOrd="0" destOrd="0" presId="urn:microsoft.com/office/officeart/2005/8/layout/hList3"/>
    <dgm:cxn modelId="{6527607B-A124-4AD1-9B5F-F8379217069E}" srcId="{89E32868-5509-499C-87FE-EB9EAB4D538F}" destId="{C678800B-CC04-41A2-8FB8-81548222CFD6}" srcOrd="0" destOrd="0" parTransId="{F2A70F10-90A5-4B02-83FD-F43E44349D32}" sibTransId="{563B5110-B86A-4315-A1E7-8598F12891A0}"/>
    <dgm:cxn modelId="{0EE2F1EA-87BD-4EAB-BDC1-D068B2B02C84}" type="presOf" srcId="{9D5F913B-D95F-41DB-A6A7-C5F9F836A6DE}" destId="{A92BEC51-5283-4B0F-8D22-1D0F52AA3944}" srcOrd="0" destOrd="0" presId="urn:microsoft.com/office/officeart/2005/8/layout/hList3"/>
    <dgm:cxn modelId="{074999EE-270F-483D-8241-3CD250110D19}" type="presParOf" srcId="{A18170DE-B292-4D76-9F51-F4B80B42339F}" destId="{20E5DE94-9CA7-4937-8528-46158C19BFDC}" srcOrd="0" destOrd="0" presId="urn:microsoft.com/office/officeart/2005/8/layout/hList3"/>
    <dgm:cxn modelId="{350B53AC-9A58-4794-A75A-D33D32316D17}" type="presParOf" srcId="{A18170DE-B292-4D76-9F51-F4B80B42339F}" destId="{50CA8406-C930-4F9E-9EA7-FC64D8626114}" srcOrd="1" destOrd="0" presId="urn:microsoft.com/office/officeart/2005/8/layout/hList3"/>
    <dgm:cxn modelId="{E42482C6-58B6-46FA-8EA8-119F93E30AD8}" type="presParOf" srcId="{50CA8406-C930-4F9E-9EA7-FC64D8626114}" destId="{A92BEC51-5283-4B0F-8D22-1D0F52AA3944}" srcOrd="0" destOrd="0" presId="urn:microsoft.com/office/officeart/2005/8/layout/hList3"/>
    <dgm:cxn modelId="{9AC4B559-F255-40AC-9252-25E8ED1D8784}" type="presParOf" srcId="{50CA8406-C930-4F9E-9EA7-FC64D8626114}" destId="{04090F0C-C08A-4ED0-864E-78C535F7FF1E}" srcOrd="1" destOrd="0" presId="urn:microsoft.com/office/officeart/2005/8/layout/hList3"/>
    <dgm:cxn modelId="{5D3F0C40-DCC4-4270-A182-F42D326DE08D}" type="presParOf" srcId="{50CA8406-C930-4F9E-9EA7-FC64D8626114}" destId="{0BCD3DBC-585D-4FBB-BFE3-0661830D8B3E}" srcOrd="2" destOrd="0" presId="urn:microsoft.com/office/officeart/2005/8/layout/hList3"/>
    <dgm:cxn modelId="{41D77D80-4CD3-4979-B818-5B6094E80B13}" type="presParOf" srcId="{50CA8406-C930-4F9E-9EA7-FC64D8626114}" destId="{28919506-6286-4DD9-8B6D-B41A6D9C6D5E}" srcOrd="3" destOrd="0" presId="urn:microsoft.com/office/officeart/2005/8/layout/hList3"/>
    <dgm:cxn modelId="{813F4825-E53A-4EC0-8B22-CCF8EE81EF75}" type="presParOf" srcId="{50CA8406-C930-4F9E-9EA7-FC64D8626114}" destId="{E54C40F7-C61B-4B5D-B2DD-E50443AEC93C}" srcOrd="4" destOrd="0" presId="urn:microsoft.com/office/officeart/2005/8/layout/hList3"/>
    <dgm:cxn modelId="{7CB490E3-260B-4F0E-B966-C92A98ED4374}" type="presParOf" srcId="{A18170DE-B292-4D76-9F51-F4B80B42339F}" destId="{03F10578-6ACE-4F7A-9659-971B9C34B90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0904BE-944D-4A51-A773-D10600BB271F}" type="doc">
      <dgm:prSet loTypeId="urn:microsoft.com/office/officeart/2005/8/layout/hProcess9" loCatId="process" qsTypeId="urn:microsoft.com/office/officeart/2005/8/quickstyle/simple3" qsCatId="simple" csTypeId="urn:microsoft.com/office/officeart/2005/8/colors/colorful1" csCatId="colorful"/>
      <dgm:spPr/>
      <dgm:t>
        <a:bodyPr/>
        <a:lstStyle/>
        <a:p>
          <a:endParaRPr lang="en-GB"/>
        </a:p>
      </dgm:t>
    </dgm:pt>
    <dgm:pt modelId="{D1F35CB2-A0B6-44A4-BD40-5E527BEAC2D4}">
      <dgm:prSet/>
      <dgm:spPr/>
      <dgm:t>
        <a:bodyPr/>
        <a:lstStyle/>
        <a:p>
          <a:r>
            <a:rPr lang="en-US"/>
            <a:t>Register for the fellowship</a:t>
          </a:r>
        </a:p>
      </dgm:t>
    </dgm:pt>
    <dgm:pt modelId="{655DF7B0-0C89-4CAF-A514-341028754F14}" type="parTrans" cxnId="{78DADEAD-8E03-4DA4-A9B7-ECB0550A87E1}">
      <dgm:prSet/>
      <dgm:spPr/>
      <dgm:t>
        <a:bodyPr/>
        <a:lstStyle/>
        <a:p>
          <a:endParaRPr lang="en-GB"/>
        </a:p>
      </dgm:t>
    </dgm:pt>
    <dgm:pt modelId="{866899D5-2E96-427B-92E3-A84BC068A81C}" type="sibTrans" cxnId="{78DADEAD-8E03-4DA4-A9B7-ECB0550A87E1}">
      <dgm:prSet/>
      <dgm:spPr/>
      <dgm:t>
        <a:bodyPr/>
        <a:lstStyle/>
        <a:p>
          <a:endParaRPr lang="en-GB"/>
        </a:p>
      </dgm:t>
    </dgm:pt>
    <dgm:pt modelId="{513D4D54-B445-4C63-9FD3-EC9E988909F1}">
      <dgm:prSet/>
      <dgm:spPr/>
      <dgm:t>
        <a:bodyPr/>
        <a:lstStyle/>
        <a:p>
          <a:r>
            <a:rPr lang="en-US"/>
            <a:t>Pass the exams</a:t>
          </a:r>
        </a:p>
      </dgm:t>
    </dgm:pt>
    <dgm:pt modelId="{196F23C3-4FCD-45C6-A624-22DCC436896C}" type="parTrans" cxnId="{AFD32C25-A0A9-45EC-B7E8-9A612FD8DAC4}">
      <dgm:prSet/>
      <dgm:spPr/>
      <dgm:t>
        <a:bodyPr/>
        <a:lstStyle/>
        <a:p>
          <a:endParaRPr lang="en-GB"/>
        </a:p>
      </dgm:t>
    </dgm:pt>
    <dgm:pt modelId="{9BB3A078-D16A-44CA-A79D-53E9CAA82E3E}" type="sibTrans" cxnId="{AFD32C25-A0A9-45EC-B7E8-9A612FD8DAC4}">
      <dgm:prSet/>
      <dgm:spPr/>
      <dgm:t>
        <a:bodyPr/>
        <a:lstStyle/>
        <a:p>
          <a:endParaRPr lang="en-GB"/>
        </a:p>
      </dgm:t>
    </dgm:pt>
    <dgm:pt modelId="{09B609E4-7226-4377-BC7B-1E6C15A55166}">
      <dgm:prSet/>
      <dgm:spPr/>
      <dgm:t>
        <a:bodyPr/>
        <a:lstStyle/>
        <a:p>
          <a:r>
            <a:rPr lang="en-US"/>
            <a:t>Complete Practical Experience Requirement (PER)</a:t>
          </a:r>
        </a:p>
      </dgm:t>
    </dgm:pt>
    <dgm:pt modelId="{BFBE0FB5-BF91-4DB0-9036-9AE2236FE05A}" type="parTrans" cxnId="{2B0D5526-A07A-4C66-8AFD-890AC66253E2}">
      <dgm:prSet/>
      <dgm:spPr/>
      <dgm:t>
        <a:bodyPr/>
        <a:lstStyle/>
        <a:p>
          <a:endParaRPr lang="en-GB"/>
        </a:p>
      </dgm:t>
    </dgm:pt>
    <dgm:pt modelId="{2349E569-00A9-4EB3-AA2D-07736EB86F9F}" type="sibTrans" cxnId="{2B0D5526-A07A-4C66-8AFD-890AC66253E2}">
      <dgm:prSet/>
      <dgm:spPr/>
      <dgm:t>
        <a:bodyPr/>
        <a:lstStyle/>
        <a:p>
          <a:endParaRPr lang="en-GB"/>
        </a:p>
      </dgm:t>
    </dgm:pt>
    <dgm:pt modelId="{ED301F0B-8315-4F55-A9E7-20B54517EA95}">
      <dgm:prSet/>
      <dgm:spPr/>
      <dgm:t>
        <a:bodyPr/>
        <a:lstStyle/>
        <a:p>
          <a:r>
            <a:rPr lang="en-US"/>
            <a:t>Complete Annual CPD hours</a:t>
          </a:r>
        </a:p>
      </dgm:t>
    </dgm:pt>
    <dgm:pt modelId="{762B1423-B382-41B1-9B94-A2659D6AF805}" type="parTrans" cxnId="{C5B266D5-2341-4BEB-A4A1-E9DEB0A37C8A}">
      <dgm:prSet/>
      <dgm:spPr/>
      <dgm:t>
        <a:bodyPr/>
        <a:lstStyle/>
        <a:p>
          <a:endParaRPr lang="en-GB"/>
        </a:p>
      </dgm:t>
    </dgm:pt>
    <dgm:pt modelId="{258E600B-E67B-40FF-A8A8-8516B1F24006}" type="sibTrans" cxnId="{C5B266D5-2341-4BEB-A4A1-E9DEB0A37C8A}">
      <dgm:prSet/>
      <dgm:spPr/>
      <dgm:t>
        <a:bodyPr/>
        <a:lstStyle/>
        <a:p>
          <a:endParaRPr lang="en-GB"/>
        </a:p>
      </dgm:t>
    </dgm:pt>
    <dgm:pt modelId="{569A7A83-C26B-4A9A-95A6-BC7EA3BB410A}">
      <dgm:prSet/>
      <dgm:spPr/>
      <dgm:t>
        <a:bodyPr/>
        <a:lstStyle/>
        <a:p>
          <a:r>
            <a:rPr lang="en-US"/>
            <a:t>Pay Annual Fellowship fee</a:t>
          </a:r>
        </a:p>
      </dgm:t>
    </dgm:pt>
    <dgm:pt modelId="{4CCE8852-7384-4A82-8F2F-99098BE191E1}" type="parTrans" cxnId="{22AA9A76-BD52-4035-9656-1323CB1BC313}">
      <dgm:prSet/>
      <dgm:spPr/>
      <dgm:t>
        <a:bodyPr/>
        <a:lstStyle/>
        <a:p>
          <a:endParaRPr lang="en-GB"/>
        </a:p>
      </dgm:t>
    </dgm:pt>
    <dgm:pt modelId="{9B823AFB-0813-4C33-BD4C-2D46A4E5DA99}" type="sibTrans" cxnId="{22AA9A76-BD52-4035-9656-1323CB1BC313}">
      <dgm:prSet/>
      <dgm:spPr/>
      <dgm:t>
        <a:bodyPr/>
        <a:lstStyle/>
        <a:p>
          <a:endParaRPr lang="en-GB"/>
        </a:p>
      </dgm:t>
    </dgm:pt>
    <dgm:pt modelId="{D1C58EC6-A198-4C4F-9351-9305217C6B0F}" type="pres">
      <dgm:prSet presAssocID="{F30904BE-944D-4A51-A773-D10600BB271F}" presName="CompostProcess" presStyleCnt="0">
        <dgm:presLayoutVars>
          <dgm:dir/>
          <dgm:resizeHandles val="exact"/>
        </dgm:presLayoutVars>
      </dgm:prSet>
      <dgm:spPr/>
    </dgm:pt>
    <dgm:pt modelId="{F0AC9FF5-DE72-4FD1-9722-74DAAF0617F4}" type="pres">
      <dgm:prSet presAssocID="{F30904BE-944D-4A51-A773-D10600BB271F}" presName="arrow" presStyleLbl="bgShp" presStyleIdx="0" presStyleCnt="1"/>
      <dgm:spPr/>
    </dgm:pt>
    <dgm:pt modelId="{BB567E7C-8293-4C1F-987E-A264120989F0}" type="pres">
      <dgm:prSet presAssocID="{F30904BE-944D-4A51-A773-D10600BB271F}" presName="linearProcess" presStyleCnt="0"/>
      <dgm:spPr/>
    </dgm:pt>
    <dgm:pt modelId="{00AD02A8-9E4D-49FA-B427-2280EF8B9290}" type="pres">
      <dgm:prSet presAssocID="{D1F35CB2-A0B6-44A4-BD40-5E527BEAC2D4}" presName="textNode" presStyleLbl="node1" presStyleIdx="0" presStyleCnt="5">
        <dgm:presLayoutVars>
          <dgm:bulletEnabled val="1"/>
        </dgm:presLayoutVars>
      </dgm:prSet>
      <dgm:spPr/>
    </dgm:pt>
    <dgm:pt modelId="{E91F3ADB-E1EB-4D19-B558-6224BE4126A6}" type="pres">
      <dgm:prSet presAssocID="{866899D5-2E96-427B-92E3-A84BC068A81C}" presName="sibTrans" presStyleCnt="0"/>
      <dgm:spPr/>
    </dgm:pt>
    <dgm:pt modelId="{7B137293-3D33-47E1-BD38-72C740D7E278}" type="pres">
      <dgm:prSet presAssocID="{513D4D54-B445-4C63-9FD3-EC9E988909F1}" presName="textNode" presStyleLbl="node1" presStyleIdx="1" presStyleCnt="5">
        <dgm:presLayoutVars>
          <dgm:bulletEnabled val="1"/>
        </dgm:presLayoutVars>
      </dgm:prSet>
      <dgm:spPr/>
    </dgm:pt>
    <dgm:pt modelId="{1E58F2DD-13A9-405A-AD73-BB636AE0DEA9}" type="pres">
      <dgm:prSet presAssocID="{9BB3A078-D16A-44CA-A79D-53E9CAA82E3E}" presName="sibTrans" presStyleCnt="0"/>
      <dgm:spPr/>
    </dgm:pt>
    <dgm:pt modelId="{7547DA91-F7FA-4B96-B6E7-88C48E0738E9}" type="pres">
      <dgm:prSet presAssocID="{09B609E4-7226-4377-BC7B-1E6C15A55166}" presName="textNode" presStyleLbl="node1" presStyleIdx="2" presStyleCnt="5">
        <dgm:presLayoutVars>
          <dgm:bulletEnabled val="1"/>
        </dgm:presLayoutVars>
      </dgm:prSet>
      <dgm:spPr/>
    </dgm:pt>
    <dgm:pt modelId="{48853F68-0686-4786-8031-309AAAC3FA83}" type="pres">
      <dgm:prSet presAssocID="{2349E569-00A9-4EB3-AA2D-07736EB86F9F}" presName="sibTrans" presStyleCnt="0"/>
      <dgm:spPr/>
    </dgm:pt>
    <dgm:pt modelId="{2339364B-0940-424B-BE4E-5CD07ADA84D7}" type="pres">
      <dgm:prSet presAssocID="{ED301F0B-8315-4F55-A9E7-20B54517EA95}" presName="textNode" presStyleLbl="node1" presStyleIdx="3" presStyleCnt="5">
        <dgm:presLayoutVars>
          <dgm:bulletEnabled val="1"/>
        </dgm:presLayoutVars>
      </dgm:prSet>
      <dgm:spPr/>
    </dgm:pt>
    <dgm:pt modelId="{CDC18506-B60A-42CA-9FAD-F06E5C97D32F}" type="pres">
      <dgm:prSet presAssocID="{258E600B-E67B-40FF-A8A8-8516B1F24006}" presName="sibTrans" presStyleCnt="0"/>
      <dgm:spPr/>
    </dgm:pt>
    <dgm:pt modelId="{FD6298A2-F6C4-49C4-BEE1-5C8311363ACF}" type="pres">
      <dgm:prSet presAssocID="{569A7A83-C26B-4A9A-95A6-BC7EA3BB410A}" presName="textNode" presStyleLbl="node1" presStyleIdx="4" presStyleCnt="5">
        <dgm:presLayoutVars>
          <dgm:bulletEnabled val="1"/>
        </dgm:presLayoutVars>
      </dgm:prSet>
      <dgm:spPr/>
    </dgm:pt>
  </dgm:ptLst>
  <dgm:cxnLst>
    <dgm:cxn modelId="{207F6805-4BD5-4816-92AA-1A4826E6219F}" type="presOf" srcId="{569A7A83-C26B-4A9A-95A6-BC7EA3BB410A}" destId="{FD6298A2-F6C4-49C4-BEE1-5C8311363ACF}" srcOrd="0" destOrd="0" presId="urn:microsoft.com/office/officeart/2005/8/layout/hProcess9"/>
    <dgm:cxn modelId="{AFD32C25-A0A9-45EC-B7E8-9A612FD8DAC4}" srcId="{F30904BE-944D-4A51-A773-D10600BB271F}" destId="{513D4D54-B445-4C63-9FD3-EC9E988909F1}" srcOrd="1" destOrd="0" parTransId="{196F23C3-4FCD-45C6-A624-22DCC436896C}" sibTransId="{9BB3A078-D16A-44CA-A79D-53E9CAA82E3E}"/>
    <dgm:cxn modelId="{2B0D5526-A07A-4C66-8AFD-890AC66253E2}" srcId="{F30904BE-944D-4A51-A773-D10600BB271F}" destId="{09B609E4-7226-4377-BC7B-1E6C15A55166}" srcOrd="2" destOrd="0" parTransId="{BFBE0FB5-BF91-4DB0-9036-9AE2236FE05A}" sibTransId="{2349E569-00A9-4EB3-AA2D-07736EB86F9F}"/>
    <dgm:cxn modelId="{6ED9C538-2AB0-4558-88E5-AFF228D36ED6}" type="presOf" srcId="{F30904BE-944D-4A51-A773-D10600BB271F}" destId="{D1C58EC6-A198-4C4F-9351-9305217C6B0F}" srcOrd="0" destOrd="0" presId="urn:microsoft.com/office/officeart/2005/8/layout/hProcess9"/>
    <dgm:cxn modelId="{ED311341-01BD-470C-8597-F4A2DFDF5BD3}" type="presOf" srcId="{513D4D54-B445-4C63-9FD3-EC9E988909F1}" destId="{7B137293-3D33-47E1-BD38-72C740D7E278}" srcOrd="0" destOrd="0" presId="urn:microsoft.com/office/officeart/2005/8/layout/hProcess9"/>
    <dgm:cxn modelId="{FE5E1372-F34B-4F15-BA38-A7F5709F69CD}" type="presOf" srcId="{09B609E4-7226-4377-BC7B-1E6C15A55166}" destId="{7547DA91-F7FA-4B96-B6E7-88C48E0738E9}" srcOrd="0" destOrd="0" presId="urn:microsoft.com/office/officeart/2005/8/layout/hProcess9"/>
    <dgm:cxn modelId="{22AA9A76-BD52-4035-9656-1323CB1BC313}" srcId="{F30904BE-944D-4A51-A773-D10600BB271F}" destId="{569A7A83-C26B-4A9A-95A6-BC7EA3BB410A}" srcOrd="4" destOrd="0" parTransId="{4CCE8852-7384-4A82-8F2F-99098BE191E1}" sibTransId="{9B823AFB-0813-4C33-BD4C-2D46A4E5DA99}"/>
    <dgm:cxn modelId="{B472809C-A1CF-448F-88C1-426DA9B81934}" type="presOf" srcId="{D1F35CB2-A0B6-44A4-BD40-5E527BEAC2D4}" destId="{00AD02A8-9E4D-49FA-B427-2280EF8B9290}" srcOrd="0" destOrd="0" presId="urn:microsoft.com/office/officeart/2005/8/layout/hProcess9"/>
    <dgm:cxn modelId="{78DADEAD-8E03-4DA4-A9B7-ECB0550A87E1}" srcId="{F30904BE-944D-4A51-A773-D10600BB271F}" destId="{D1F35CB2-A0B6-44A4-BD40-5E527BEAC2D4}" srcOrd="0" destOrd="0" parTransId="{655DF7B0-0C89-4CAF-A514-341028754F14}" sibTransId="{866899D5-2E96-427B-92E3-A84BC068A81C}"/>
    <dgm:cxn modelId="{C5B266D5-2341-4BEB-A4A1-E9DEB0A37C8A}" srcId="{F30904BE-944D-4A51-A773-D10600BB271F}" destId="{ED301F0B-8315-4F55-A9E7-20B54517EA95}" srcOrd="3" destOrd="0" parTransId="{762B1423-B382-41B1-9B94-A2659D6AF805}" sibTransId="{258E600B-E67B-40FF-A8A8-8516B1F24006}"/>
    <dgm:cxn modelId="{F1293EE3-2BF6-4DEA-874A-2C90C3214B04}" type="presOf" srcId="{ED301F0B-8315-4F55-A9E7-20B54517EA95}" destId="{2339364B-0940-424B-BE4E-5CD07ADA84D7}" srcOrd="0" destOrd="0" presId="urn:microsoft.com/office/officeart/2005/8/layout/hProcess9"/>
    <dgm:cxn modelId="{CB16333B-E580-4182-AE07-4AF5A0FF1037}" type="presParOf" srcId="{D1C58EC6-A198-4C4F-9351-9305217C6B0F}" destId="{F0AC9FF5-DE72-4FD1-9722-74DAAF0617F4}" srcOrd="0" destOrd="0" presId="urn:microsoft.com/office/officeart/2005/8/layout/hProcess9"/>
    <dgm:cxn modelId="{6BE8AE42-94B6-45D6-BB2C-D78EA64C72A0}" type="presParOf" srcId="{D1C58EC6-A198-4C4F-9351-9305217C6B0F}" destId="{BB567E7C-8293-4C1F-987E-A264120989F0}" srcOrd="1" destOrd="0" presId="urn:microsoft.com/office/officeart/2005/8/layout/hProcess9"/>
    <dgm:cxn modelId="{7375A4C6-D11F-4FF9-BAD6-FAC93C461170}" type="presParOf" srcId="{BB567E7C-8293-4C1F-987E-A264120989F0}" destId="{00AD02A8-9E4D-49FA-B427-2280EF8B9290}" srcOrd="0" destOrd="0" presId="urn:microsoft.com/office/officeart/2005/8/layout/hProcess9"/>
    <dgm:cxn modelId="{22AF9D8B-AFFC-4381-9700-63D231696EA6}" type="presParOf" srcId="{BB567E7C-8293-4C1F-987E-A264120989F0}" destId="{E91F3ADB-E1EB-4D19-B558-6224BE4126A6}" srcOrd="1" destOrd="0" presId="urn:microsoft.com/office/officeart/2005/8/layout/hProcess9"/>
    <dgm:cxn modelId="{A4C3BE65-8CDC-4EB2-9ECB-18BE19AF21F7}" type="presParOf" srcId="{BB567E7C-8293-4C1F-987E-A264120989F0}" destId="{7B137293-3D33-47E1-BD38-72C740D7E278}" srcOrd="2" destOrd="0" presId="urn:microsoft.com/office/officeart/2005/8/layout/hProcess9"/>
    <dgm:cxn modelId="{BE5F363A-7454-4A13-B954-5A040B9BBBAA}" type="presParOf" srcId="{BB567E7C-8293-4C1F-987E-A264120989F0}" destId="{1E58F2DD-13A9-405A-AD73-BB636AE0DEA9}" srcOrd="3" destOrd="0" presId="urn:microsoft.com/office/officeart/2005/8/layout/hProcess9"/>
    <dgm:cxn modelId="{A44CC960-DB55-4438-B6A9-12193CB87869}" type="presParOf" srcId="{BB567E7C-8293-4C1F-987E-A264120989F0}" destId="{7547DA91-F7FA-4B96-B6E7-88C48E0738E9}" srcOrd="4" destOrd="0" presId="urn:microsoft.com/office/officeart/2005/8/layout/hProcess9"/>
    <dgm:cxn modelId="{E44F250C-AA21-4091-82B3-92D9E379A819}" type="presParOf" srcId="{BB567E7C-8293-4C1F-987E-A264120989F0}" destId="{48853F68-0686-4786-8031-309AAAC3FA83}" srcOrd="5" destOrd="0" presId="urn:microsoft.com/office/officeart/2005/8/layout/hProcess9"/>
    <dgm:cxn modelId="{919BD883-CA71-4BA4-93CC-EF654B478208}" type="presParOf" srcId="{BB567E7C-8293-4C1F-987E-A264120989F0}" destId="{2339364B-0940-424B-BE4E-5CD07ADA84D7}" srcOrd="6" destOrd="0" presId="urn:microsoft.com/office/officeart/2005/8/layout/hProcess9"/>
    <dgm:cxn modelId="{6F8717CE-EB5A-49F0-88F4-0C8CF57F4FC2}" type="presParOf" srcId="{BB567E7C-8293-4C1F-987E-A264120989F0}" destId="{CDC18506-B60A-42CA-9FAD-F06E5C97D32F}" srcOrd="7" destOrd="0" presId="urn:microsoft.com/office/officeart/2005/8/layout/hProcess9"/>
    <dgm:cxn modelId="{EC66CB40-5EEC-45EE-86CD-4955727218DE}" type="presParOf" srcId="{BB567E7C-8293-4C1F-987E-A264120989F0}" destId="{FD6298A2-F6C4-49C4-BEE1-5C8311363ACF}"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A90ECE-B217-48B9-8DE6-A4458AC299E4}" type="doc">
      <dgm:prSet loTypeId="urn:microsoft.com/office/officeart/2005/8/layout/hList1" loCatId="list" qsTypeId="urn:microsoft.com/office/officeart/2005/8/quickstyle/simple3" qsCatId="simple" csTypeId="urn:microsoft.com/office/officeart/2005/8/colors/colorful1" csCatId="colorful" phldr="1"/>
      <dgm:spPr/>
      <dgm:t>
        <a:bodyPr/>
        <a:lstStyle/>
        <a:p>
          <a:endParaRPr lang="en-US"/>
        </a:p>
      </dgm:t>
    </dgm:pt>
    <dgm:pt modelId="{6F9B4073-0CBC-4C64-A8A1-C68D88C11CDD}">
      <dgm:prSet custT="1"/>
      <dgm:spPr/>
      <dgm:t>
        <a:bodyPr/>
        <a:lstStyle/>
        <a:p>
          <a:r>
            <a:rPr lang="en-US" sz="1400" b="1" dirty="0"/>
            <a:t>Master Trainers</a:t>
          </a:r>
        </a:p>
      </dgm:t>
    </dgm:pt>
    <dgm:pt modelId="{68673326-D28F-45CA-817D-329C6B876A93}" type="parTrans" cxnId="{663B96D2-1054-4361-B02E-0D15BCB1B345}">
      <dgm:prSet/>
      <dgm:spPr/>
      <dgm:t>
        <a:bodyPr/>
        <a:lstStyle/>
        <a:p>
          <a:endParaRPr lang="en-US" sz="1800"/>
        </a:p>
      </dgm:t>
    </dgm:pt>
    <dgm:pt modelId="{6C13EF6F-8893-43EA-AE1A-DF4668D778C7}" type="sibTrans" cxnId="{663B96D2-1054-4361-B02E-0D15BCB1B345}">
      <dgm:prSet/>
      <dgm:spPr/>
      <dgm:t>
        <a:bodyPr/>
        <a:lstStyle/>
        <a:p>
          <a:endParaRPr lang="en-US" sz="1800"/>
        </a:p>
      </dgm:t>
    </dgm:pt>
    <dgm:pt modelId="{0F549082-9728-4049-8FE0-E3FE99D9A678}">
      <dgm:prSet custT="1"/>
      <dgm:spPr/>
      <dgm:t>
        <a:bodyPr/>
        <a:lstStyle/>
        <a:p>
          <a:r>
            <a:rPr lang="en-US" sz="1400"/>
            <a:t>All professionals workshops are conducted either by members of AAOIFI Technical Boards, working groups, or AAOIFI fellows</a:t>
          </a:r>
        </a:p>
      </dgm:t>
    </dgm:pt>
    <dgm:pt modelId="{4FC0264F-F085-4100-859F-242F147D148E}" type="parTrans" cxnId="{1D333D15-49FD-4EC2-9722-E4C96DE7714A}">
      <dgm:prSet/>
      <dgm:spPr/>
      <dgm:t>
        <a:bodyPr/>
        <a:lstStyle/>
        <a:p>
          <a:endParaRPr lang="en-US" sz="1800"/>
        </a:p>
      </dgm:t>
    </dgm:pt>
    <dgm:pt modelId="{19FD77DE-AAF9-447C-94F0-4DF7ED6F7B8F}" type="sibTrans" cxnId="{1D333D15-49FD-4EC2-9722-E4C96DE7714A}">
      <dgm:prSet/>
      <dgm:spPr/>
      <dgm:t>
        <a:bodyPr/>
        <a:lstStyle/>
        <a:p>
          <a:endParaRPr lang="en-US" sz="1800"/>
        </a:p>
      </dgm:t>
    </dgm:pt>
    <dgm:pt modelId="{0E821322-4457-45E9-88DD-39FDAD1E5A95}">
      <dgm:prSet custT="1"/>
      <dgm:spPr/>
      <dgm:t>
        <a:bodyPr/>
        <a:lstStyle/>
        <a:p>
          <a:r>
            <a:rPr lang="en-US" sz="1400" b="1" dirty="0"/>
            <a:t>Multiple Languages</a:t>
          </a:r>
        </a:p>
      </dgm:t>
    </dgm:pt>
    <dgm:pt modelId="{5E6AA61A-EBC2-48D9-83DA-68DDEFC54E9F}" type="parTrans" cxnId="{E710B0F8-5292-4E2F-AFC5-55593BEE1AC7}">
      <dgm:prSet/>
      <dgm:spPr/>
      <dgm:t>
        <a:bodyPr/>
        <a:lstStyle/>
        <a:p>
          <a:endParaRPr lang="en-US" sz="1800"/>
        </a:p>
      </dgm:t>
    </dgm:pt>
    <dgm:pt modelId="{813E2181-4C67-4992-A7A6-B5005D789A64}" type="sibTrans" cxnId="{E710B0F8-5292-4E2F-AFC5-55593BEE1AC7}">
      <dgm:prSet/>
      <dgm:spPr/>
      <dgm:t>
        <a:bodyPr/>
        <a:lstStyle/>
        <a:p>
          <a:endParaRPr lang="en-US" sz="1800"/>
        </a:p>
      </dgm:t>
    </dgm:pt>
    <dgm:pt modelId="{C4AF0476-AA04-4D31-96F4-5CCF7DEE5634}">
      <dgm:prSet custT="1"/>
      <dgm:spPr/>
      <dgm:t>
        <a:bodyPr/>
        <a:lstStyle/>
        <a:p>
          <a:r>
            <a:rPr lang="en-US" sz="1400"/>
            <a:t>We strive to deliver workshops in the first language of Islamic finance professionals from different parts of the world. Workshops offered in Arabic, English, Urdu, Turkish, Bengali, French, Russian, and other languages where possible</a:t>
          </a:r>
        </a:p>
      </dgm:t>
    </dgm:pt>
    <dgm:pt modelId="{18FBA469-12CD-4C8E-8BA6-30A8AF7BC687}" type="parTrans" cxnId="{EAEF843D-B465-43E4-8F90-653BAD2E2397}">
      <dgm:prSet/>
      <dgm:spPr/>
      <dgm:t>
        <a:bodyPr/>
        <a:lstStyle/>
        <a:p>
          <a:endParaRPr lang="en-US" sz="1800"/>
        </a:p>
      </dgm:t>
    </dgm:pt>
    <dgm:pt modelId="{FB4F4879-6A41-4887-AF22-04B98785673B}" type="sibTrans" cxnId="{EAEF843D-B465-43E4-8F90-653BAD2E2397}">
      <dgm:prSet/>
      <dgm:spPr/>
      <dgm:t>
        <a:bodyPr/>
        <a:lstStyle/>
        <a:p>
          <a:endParaRPr lang="en-US" sz="1800"/>
        </a:p>
      </dgm:t>
    </dgm:pt>
    <dgm:pt modelId="{406FBECD-FEC5-46AD-8E2D-F02D6CC52835}">
      <dgm:prSet custT="1"/>
      <dgm:spPr/>
      <dgm:t>
        <a:bodyPr/>
        <a:lstStyle/>
        <a:p>
          <a:r>
            <a:rPr lang="en-US" sz="1400" b="1" dirty="0"/>
            <a:t>Specialized Workshops</a:t>
          </a:r>
        </a:p>
      </dgm:t>
    </dgm:pt>
    <dgm:pt modelId="{62BF76F0-EA86-4F4F-B091-CE0A63657557}" type="parTrans" cxnId="{2A449714-B256-4CD5-9ADD-4339CB6DF152}">
      <dgm:prSet/>
      <dgm:spPr/>
      <dgm:t>
        <a:bodyPr/>
        <a:lstStyle/>
        <a:p>
          <a:endParaRPr lang="en-US" sz="1800"/>
        </a:p>
      </dgm:t>
    </dgm:pt>
    <dgm:pt modelId="{5EDBD4BB-52A1-4C21-BE42-290650A0EE9E}" type="sibTrans" cxnId="{2A449714-B256-4CD5-9ADD-4339CB6DF152}">
      <dgm:prSet/>
      <dgm:spPr/>
      <dgm:t>
        <a:bodyPr/>
        <a:lstStyle/>
        <a:p>
          <a:endParaRPr lang="en-US" sz="1800"/>
        </a:p>
      </dgm:t>
    </dgm:pt>
    <dgm:pt modelId="{0262D6FF-20C6-484F-8D90-07C826F3954B}">
      <dgm:prSet custT="1"/>
      <dgm:spPr/>
      <dgm:t>
        <a:bodyPr/>
        <a:lstStyle/>
        <a:p>
          <a:r>
            <a:rPr lang="en-US" sz="1400"/>
            <a:t>Highly specialized and tailor-designed workshops are offered to regulators, Directors, Shari’ah Scholars, and other Islamic finance professionals</a:t>
          </a:r>
        </a:p>
      </dgm:t>
    </dgm:pt>
    <dgm:pt modelId="{6DB203EA-F225-4A39-B9FE-3957EA93D6FE}" type="parTrans" cxnId="{275927D8-0848-48B3-8D17-F6903F43A3E6}">
      <dgm:prSet/>
      <dgm:spPr/>
      <dgm:t>
        <a:bodyPr/>
        <a:lstStyle/>
        <a:p>
          <a:endParaRPr lang="en-US" sz="1800"/>
        </a:p>
      </dgm:t>
    </dgm:pt>
    <dgm:pt modelId="{203E4909-19F3-4829-B575-BD05E0A96EAF}" type="sibTrans" cxnId="{275927D8-0848-48B3-8D17-F6903F43A3E6}">
      <dgm:prSet/>
      <dgm:spPr/>
      <dgm:t>
        <a:bodyPr/>
        <a:lstStyle/>
        <a:p>
          <a:endParaRPr lang="en-US" sz="1800"/>
        </a:p>
      </dgm:t>
    </dgm:pt>
    <dgm:pt modelId="{249AB52A-22AE-4942-B9EA-DC84B6E3DC20}">
      <dgm:prSet custT="1"/>
      <dgm:spPr/>
      <dgm:t>
        <a:bodyPr/>
        <a:lstStyle/>
        <a:p>
          <a:r>
            <a:rPr lang="en-US" sz="1400" b="1" dirty="0"/>
            <a:t>Premium Learning Material </a:t>
          </a:r>
        </a:p>
      </dgm:t>
    </dgm:pt>
    <dgm:pt modelId="{BE9B5172-B251-45C7-A726-677F4B32E0BD}" type="parTrans" cxnId="{B23F2828-0A52-4015-BF1C-03F2D9EBBF3F}">
      <dgm:prSet/>
      <dgm:spPr/>
      <dgm:t>
        <a:bodyPr/>
        <a:lstStyle/>
        <a:p>
          <a:endParaRPr lang="en-US" sz="1800"/>
        </a:p>
      </dgm:t>
    </dgm:pt>
    <dgm:pt modelId="{7661A24A-2459-40D7-968A-2FA31D1CC592}" type="sibTrans" cxnId="{B23F2828-0A52-4015-BF1C-03F2D9EBBF3F}">
      <dgm:prSet/>
      <dgm:spPr/>
      <dgm:t>
        <a:bodyPr/>
        <a:lstStyle/>
        <a:p>
          <a:endParaRPr lang="en-US" sz="1800"/>
        </a:p>
      </dgm:t>
    </dgm:pt>
    <dgm:pt modelId="{66AB3A6E-9B4D-494D-B7FE-FC9536AD5E69}">
      <dgm:prSet custT="1"/>
      <dgm:spPr/>
      <dgm:t>
        <a:bodyPr/>
        <a:lstStyle/>
        <a:p>
          <a:r>
            <a:rPr lang="en-US" sz="1400"/>
            <a:t>Training material is developed either by AAOIFI Secretariat or is reviewed and approved by AAOIFI Secretariat to deliver a highly optimized and effective learning experience with focus on practical aspects of the topic</a:t>
          </a:r>
        </a:p>
      </dgm:t>
    </dgm:pt>
    <dgm:pt modelId="{803949E4-7DFF-4BEB-BE31-EDDD12DD3F66}" type="parTrans" cxnId="{4EE56B80-27E5-49F7-9387-91D4021BA9F0}">
      <dgm:prSet/>
      <dgm:spPr/>
      <dgm:t>
        <a:bodyPr/>
        <a:lstStyle/>
        <a:p>
          <a:endParaRPr lang="en-US" sz="1800"/>
        </a:p>
      </dgm:t>
    </dgm:pt>
    <dgm:pt modelId="{27B17753-ADD1-4372-8B04-11AFC0BEC524}" type="sibTrans" cxnId="{4EE56B80-27E5-49F7-9387-91D4021BA9F0}">
      <dgm:prSet/>
      <dgm:spPr/>
      <dgm:t>
        <a:bodyPr/>
        <a:lstStyle/>
        <a:p>
          <a:endParaRPr lang="en-US" sz="1800"/>
        </a:p>
      </dgm:t>
    </dgm:pt>
    <dgm:pt modelId="{7A5053AA-28F3-424A-9590-D6CB79CE569C}">
      <dgm:prSet custT="1"/>
      <dgm:spPr/>
      <dgm:t>
        <a:bodyPr/>
        <a:lstStyle/>
        <a:p>
          <a:r>
            <a:rPr lang="en-US" sz="1400" b="1" dirty="0"/>
            <a:t>Subsidized Fees</a:t>
          </a:r>
        </a:p>
      </dgm:t>
    </dgm:pt>
    <dgm:pt modelId="{C1056A2B-D9B7-4052-8845-3B20C184BDF5}" type="parTrans" cxnId="{EA86F9F8-BB0A-41B7-95C4-481DF82E9CFE}">
      <dgm:prSet/>
      <dgm:spPr/>
      <dgm:t>
        <a:bodyPr/>
        <a:lstStyle/>
        <a:p>
          <a:endParaRPr lang="en-US" sz="1800"/>
        </a:p>
      </dgm:t>
    </dgm:pt>
    <dgm:pt modelId="{5633E6FC-733A-4677-870B-562E05A93770}" type="sibTrans" cxnId="{EA86F9F8-BB0A-41B7-95C4-481DF82E9CFE}">
      <dgm:prSet/>
      <dgm:spPr/>
      <dgm:t>
        <a:bodyPr/>
        <a:lstStyle/>
        <a:p>
          <a:endParaRPr lang="en-US" sz="1800"/>
        </a:p>
      </dgm:t>
    </dgm:pt>
    <dgm:pt modelId="{E19C6E0D-932A-4F43-8039-519F1BFF8DF8}">
      <dgm:prSet custT="1"/>
      <dgm:spPr/>
      <dgm:t>
        <a:bodyPr/>
        <a:lstStyle/>
        <a:p>
          <a:r>
            <a:rPr lang="en-US" sz="1400"/>
            <a:t>As a non profit organization, AAOIFI’s goal is to promote understanding and correct implementation of the AAOIFI standards</a:t>
          </a:r>
        </a:p>
      </dgm:t>
    </dgm:pt>
    <dgm:pt modelId="{DC25BF85-A952-41EB-8F76-F45A56FF32B5}" type="parTrans" cxnId="{6286FD5F-6DAA-434B-B411-CC399DB7931E}">
      <dgm:prSet/>
      <dgm:spPr/>
      <dgm:t>
        <a:bodyPr/>
        <a:lstStyle/>
        <a:p>
          <a:endParaRPr lang="en-US" sz="1800"/>
        </a:p>
      </dgm:t>
    </dgm:pt>
    <dgm:pt modelId="{FDA02677-8FB2-48D4-9DC4-3B6A9E1D5E5C}" type="sibTrans" cxnId="{6286FD5F-6DAA-434B-B411-CC399DB7931E}">
      <dgm:prSet/>
      <dgm:spPr/>
      <dgm:t>
        <a:bodyPr/>
        <a:lstStyle/>
        <a:p>
          <a:endParaRPr lang="en-US" sz="1800"/>
        </a:p>
      </dgm:t>
    </dgm:pt>
    <dgm:pt modelId="{888EC300-A960-429A-807C-923E4673096E}">
      <dgm:prSet custT="1"/>
      <dgm:spPr/>
      <dgm:t>
        <a:bodyPr/>
        <a:lstStyle/>
        <a:p>
          <a:r>
            <a:rPr lang="en-US" sz="1400" b="1" dirty="0"/>
            <a:t>Physical and Online mediums</a:t>
          </a:r>
        </a:p>
      </dgm:t>
    </dgm:pt>
    <dgm:pt modelId="{202CACB5-31FD-4117-A254-34B9F94E13FC}" type="parTrans" cxnId="{CF7065E1-5760-4957-86F1-CB98CC9C3AC8}">
      <dgm:prSet/>
      <dgm:spPr/>
      <dgm:t>
        <a:bodyPr/>
        <a:lstStyle/>
        <a:p>
          <a:endParaRPr lang="en-US" sz="1800"/>
        </a:p>
      </dgm:t>
    </dgm:pt>
    <dgm:pt modelId="{D43991B2-3B78-48D8-B18B-83E8641920BD}" type="sibTrans" cxnId="{CF7065E1-5760-4957-86F1-CB98CC9C3AC8}">
      <dgm:prSet/>
      <dgm:spPr/>
      <dgm:t>
        <a:bodyPr/>
        <a:lstStyle/>
        <a:p>
          <a:endParaRPr lang="en-US" sz="1800"/>
        </a:p>
      </dgm:t>
    </dgm:pt>
    <dgm:pt modelId="{E48340D6-61A6-4790-898D-5BE39D897AAA}">
      <dgm:prSet custT="1"/>
      <dgm:spPr/>
      <dgm:t>
        <a:bodyPr/>
        <a:lstStyle/>
        <a:p>
          <a:r>
            <a:rPr lang="en-US" sz="1400"/>
            <a:t>AAOIFI Master Trainers can deliver trainings either in person or through a video conferencing facility especially suitable and convenient when the workforce of an IFI is geographically distributed or to cater to ongoing training needs</a:t>
          </a:r>
        </a:p>
      </dgm:t>
    </dgm:pt>
    <dgm:pt modelId="{6803E5E9-914E-4476-9910-D555583A6E5A}" type="parTrans" cxnId="{D33DC2AD-FEDA-4B55-8B77-6FFDB57DB41C}">
      <dgm:prSet/>
      <dgm:spPr/>
      <dgm:t>
        <a:bodyPr/>
        <a:lstStyle/>
        <a:p>
          <a:endParaRPr lang="en-US" sz="1800"/>
        </a:p>
      </dgm:t>
    </dgm:pt>
    <dgm:pt modelId="{96921783-114F-4672-BA4C-89AE75A5E871}" type="sibTrans" cxnId="{D33DC2AD-FEDA-4B55-8B77-6FFDB57DB41C}">
      <dgm:prSet/>
      <dgm:spPr/>
      <dgm:t>
        <a:bodyPr/>
        <a:lstStyle/>
        <a:p>
          <a:endParaRPr lang="en-US" sz="1800"/>
        </a:p>
      </dgm:t>
    </dgm:pt>
    <dgm:pt modelId="{C477B15C-CC5A-432B-A542-42F9967C4A2B}">
      <dgm:prSet custT="1"/>
      <dgm:spPr/>
      <dgm:t>
        <a:bodyPr/>
        <a:lstStyle/>
        <a:p>
          <a:r>
            <a:rPr lang="en-US" sz="1400" b="1" dirty="0"/>
            <a:t>Training Methods</a:t>
          </a:r>
        </a:p>
      </dgm:t>
    </dgm:pt>
    <dgm:pt modelId="{A051866D-C084-4ED3-9302-3FBB0A016D02}" type="parTrans" cxnId="{F310C705-4745-4328-AC03-9F0BCD10A6F3}">
      <dgm:prSet/>
      <dgm:spPr/>
      <dgm:t>
        <a:bodyPr/>
        <a:lstStyle/>
        <a:p>
          <a:endParaRPr lang="en-GB"/>
        </a:p>
      </dgm:t>
    </dgm:pt>
    <dgm:pt modelId="{41E41AE0-B88D-4180-B23F-C5EF9B241F13}" type="sibTrans" cxnId="{F310C705-4745-4328-AC03-9F0BCD10A6F3}">
      <dgm:prSet/>
      <dgm:spPr/>
      <dgm:t>
        <a:bodyPr/>
        <a:lstStyle/>
        <a:p>
          <a:endParaRPr lang="en-GB"/>
        </a:p>
      </dgm:t>
    </dgm:pt>
    <dgm:pt modelId="{7760FE19-7DA6-40DC-B588-1D7748FF7417}">
      <dgm:prSet custT="1"/>
      <dgm:spPr/>
      <dgm:t>
        <a:bodyPr/>
        <a:lstStyle/>
        <a:p>
          <a:r>
            <a:rPr lang="en-US" sz="1400" b="0" dirty="0"/>
            <a:t>Lectures </a:t>
          </a:r>
        </a:p>
      </dgm:t>
    </dgm:pt>
    <dgm:pt modelId="{3E0918E9-0D86-4C00-A458-3A8C0E278636}" type="parTrans" cxnId="{BCC2A682-1ACB-4535-B610-B87B8F730151}">
      <dgm:prSet/>
      <dgm:spPr/>
      <dgm:t>
        <a:bodyPr/>
        <a:lstStyle/>
        <a:p>
          <a:endParaRPr lang="en-GB"/>
        </a:p>
      </dgm:t>
    </dgm:pt>
    <dgm:pt modelId="{8562929D-80DB-43E0-B2F0-B5EB58340085}" type="sibTrans" cxnId="{BCC2A682-1ACB-4535-B610-B87B8F730151}">
      <dgm:prSet/>
      <dgm:spPr/>
      <dgm:t>
        <a:bodyPr/>
        <a:lstStyle/>
        <a:p>
          <a:endParaRPr lang="en-GB"/>
        </a:p>
      </dgm:t>
    </dgm:pt>
    <dgm:pt modelId="{2A3CADB7-4175-4F67-A87B-B9B4830A2DA9}">
      <dgm:prSet custT="1"/>
      <dgm:spPr/>
      <dgm:t>
        <a:bodyPr/>
        <a:lstStyle/>
        <a:p>
          <a:r>
            <a:rPr lang="en-US" sz="1400" b="0" dirty="0"/>
            <a:t>Solo and group problem-solving</a:t>
          </a:r>
        </a:p>
      </dgm:t>
    </dgm:pt>
    <dgm:pt modelId="{E43F6A85-B825-4226-88A3-CA599F565150}" type="parTrans" cxnId="{03BB32D8-E9FC-4604-A881-BFC25872F475}">
      <dgm:prSet/>
      <dgm:spPr/>
      <dgm:t>
        <a:bodyPr/>
        <a:lstStyle/>
        <a:p>
          <a:endParaRPr lang="en-GB"/>
        </a:p>
      </dgm:t>
    </dgm:pt>
    <dgm:pt modelId="{26A029E9-F7C3-46F5-B79C-EDE5062B58E9}" type="sibTrans" cxnId="{03BB32D8-E9FC-4604-A881-BFC25872F475}">
      <dgm:prSet/>
      <dgm:spPr/>
      <dgm:t>
        <a:bodyPr/>
        <a:lstStyle/>
        <a:p>
          <a:endParaRPr lang="en-GB"/>
        </a:p>
      </dgm:t>
    </dgm:pt>
    <dgm:pt modelId="{EDC594E2-BE0C-408F-9BB7-1A64D8191E6D}">
      <dgm:prSet custT="1"/>
      <dgm:spPr/>
      <dgm:t>
        <a:bodyPr/>
        <a:lstStyle/>
        <a:p>
          <a:r>
            <a:rPr lang="en-US" sz="1400" b="0" dirty="0"/>
            <a:t>Case studies</a:t>
          </a:r>
        </a:p>
      </dgm:t>
    </dgm:pt>
    <dgm:pt modelId="{0D131929-FDDA-4D8A-ACF6-2333F47D97B2}" type="parTrans" cxnId="{D267CCA6-1C66-41E2-872D-300504FC33DE}">
      <dgm:prSet/>
      <dgm:spPr/>
      <dgm:t>
        <a:bodyPr/>
        <a:lstStyle/>
        <a:p>
          <a:endParaRPr lang="en-GB"/>
        </a:p>
      </dgm:t>
    </dgm:pt>
    <dgm:pt modelId="{46899F20-4C45-4B53-B5A4-165C15907472}" type="sibTrans" cxnId="{D267CCA6-1C66-41E2-872D-300504FC33DE}">
      <dgm:prSet/>
      <dgm:spPr/>
      <dgm:t>
        <a:bodyPr/>
        <a:lstStyle/>
        <a:p>
          <a:endParaRPr lang="en-GB"/>
        </a:p>
      </dgm:t>
    </dgm:pt>
    <dgm:pt modelId="{F539C625-0FE9-4B6A-8E84-1DD1D07E689E}">
      <dgm:prSet custT="1"/>
      <dgm:spPr/>
      <dgm:t>
        <a:bodyPr/>
        <a:lstStyle/>
        <a:p>
          <a:r>
            <a:rPr lang="en-US" sz="1400" b="0" dirty="0"/>
            <a:t>Brainteasers</a:t>
          </a:r>
        </a:p>
      </dgm:t>
    </dgm:pt>
    <dgm:pt modelId="{A3C11607-E354-4CF9-9321-ED0C800EAC75}" type="parTrans" cxnId="{495A96EE-8287-437B-A151-E4E7CFC26FF2}">
      <dgm:prSet/>
      <dgm:spPr/>
      <dgm:t>
        <a:bodyPr/>
        <a:lstStyle/>
        <a:p>
          <a:endParaRPr lang="en-GB"/>
        </a:p>
      </dgm:t>
    </dgm:pt>
    <dgm:pt modelId="{AEB83AD3-E368-4102-B922-5F5B9F709DB6}" type="sibTrans" cxnId="{495A96EE-8287-437B-A151-E4E7CFC26FF2}">
      <dgm:prSet/>
      <dgm:spPr/>
      <dgm:t>
        <a:bodyPr/>
        <a:lstStyle/>
        <a:p>
          <a:endParaRPr lang="en-GB"/>
        </a:p>
      </dgm:t>
    </dgm:pt>
    <dgm:pt modelId="{6A3C66C3-9A04-4316-80F6-52A63D89C510}">
      <dgm:prSet custT="1"/>
      <dgm:spPr/>
      <dgm:t>
        <a:bodyPr/>
        <a:lstStyle/>
        <a:p>
          <a:r>
            <a:rPr lang="en-US" sz="1400" b="0" dirty="0"/>
            <a:t>In-session Q&amp;A converted into post-workshop FAQ</a:t>
          </a:r>
        </a:p>
      </dgm:t>
    </dgm:pt>
    <dgm:pt modelId="{F4FB1188-30DE-4DC1-BF6C-134A9D2ED251}" type="parTrans" cxnId="{89E68E74-3200-4234-BB72-7B24305A49FD}">
      <dgm:prSet/>
      <dgm:spPr/>
      <dgm:t>
        <a:bodyPr/>
        <a:lstStyle/>
        <a:p>
          <a:endParaRPr lang="en-GB"/>
        </a:p>
      </dgm:t>
    </dgm:pt>
    <dgm:pt modelId="{A5E3513E-312C-4616-8DA0-8C9C3ADF3340}" type="sibTrans" cxnId="{89E68E74-3200-4234-BB72-7B24305A49FD}">
      <dgm:prSet/>
      <dgm:spPr/>
      <dgm:t>
        <a:bodyPr/>
        <a:lstStyle/>
        <a:p>
          <a:endParaRPr lang="en-GB"/>
        </a:p>
      </dgm:t>
    </dgm:pt>
    <dgm:pt modelId="{902F8159-55EA-4C0D-8492-C9E06700D240}" type="pres">
      <dgm:prSet presAssocID="{A7A90ECE-B217-48B9-8DE6-A4458AC299E4}" presName="Name0" presStyleCnt="0">
        <dgm:presLayoutVars>
          <dgm:dir/>
          <dgm:animLvl val="lvl"/>
          <dgm:resizeHandles val="exact"/>
        </dgm:presLayoutVars>
      </dgm:prSet>
      <dgm:spPr/>
    </dgm:pt>
    <dgm:pt modelId="{637EAAE4-1560-47B9-B507-8D48BD254F8E}" type="pres">
      <dgm:prSet presAssocID="{C477B15C-CC5A-432B-A542-42F9967C4A2B}" presName="composite" presStyleCnt="0"/>
      <dgm:spPr/>
    </dgm:pt>
    <dgm:pt modelId="{9574553E-EFCB-4D6F-A711-7E24E2E71377}" type="pres">
      <dgm:prSet presAssocID="{C477B15C-CC5A-432B-A542-42F9967C4A2B}" presName="parTx" presStyleLbl="alignNode1" presStyleIdx="0" presStyleCnt="7">
        <dgm:presLayoutVars>
          <dgm:chMax val="0"/>
          <dgm:chPref val="0"/>
          <dgm:bulletEnabled val="1"/>
        </dgm:presLayoutVars>
      </dgm:prSet>
      <dgm:spPr/>
    </dgm:pt>
    <dgm:pt modelId="{BB57FAC0-79F8-4438-948A-9439F030B73C}" type="pres">
      <dgm:prSet presAssocID="{C477B15C-CC5A-432B-A542-42F9967C4A2B}" presName="desTx" presStyleLbl="alignAccFollowNode1" presStyleIdx="0" presStyleCnt="7">
        <dgm:presLayoutVars>
          <dgm:bulletEnabled val="1"/>
        </dgm:presLayoutVars>
      </dgm:prSet>
      <dgm:spPr/>
    </dgm:pt>
    <dgm:pt modelId="{EEA6C6F5-6F7F-4178-B319-115269B04928}" type="pres">
      <dgm:prSet presAssocID="{41E41AE0-B88D-4180-B23F-C5EF9B241F13}" presName="space" presStyleCnt="0"/>
      <dgm:spPr/>
    </dgm:pt>
    <dgm:pt modelId="{14B1062F-FE52-48DC-885E-F448F0BC59D9}" type="pres">
      <dgm:prSet presAssocID="{6F9B4073-0CBC-4C64-A8A1-C68D88C11CDD}" presName="composite" presStyleCnt="0"/>
      <dgm:spPr/>
    </dgm:pt>
    <dgm:pt modelId="{F05F3DE8-57E8-4777-A998-DFEABE3494E4}" type="pres">
      <dgm:prSet presAssocID="{6F9B4073-0CBC-4C64-A8A1-C68D88C11CDD}" presName="parTx" presStyleLbl="alignNode1" presStyleIdx="1" presStyleCnt="7">
        <dgm:presLayoutVars>
          <dgm:chMax val="0"/>
          <dgm:chPref val="0"/>
          <dgm:bulletEnabled val="1"/>
        </dgm:presLayoutVars>
      </dgm:prSet>
      <dgm:spPr/>
    </dgm:pt>
    <dgm:pt modelId="{EE53A96D-C2CB-4BE5-9EDE-C40CC36A7AB8}" type="pres">
      <dgm:prSet presAssocID="{6F9B4073-0CBC-4C64-A8A1-C68D88C11CDD}" presName="desTx" presStyleLbl="alignAccFollowNode1" presStyleIdx="1" presStyleCnt="7">
        <dgm:presLayoutVars>
          <dgm:bulletEnabled val="1"/>
        </dgm:presLayoutVars>
      </dgm:prSet>
      <dgm:spPr/>
    </dgm:pt>
    <dgm:pt modelId="{1623671B-C083-49AF-AADD-3A38607E6812}" type="pres">
      <dgm:prSet presAssocID="{6C13EF6F-8893-43EA-AE1A-DF4668D778C7}" presName="space" presStyleCnt="0"/>
      <dgm:spPr/>
    </dgm:pt>
    <dgm:pt modelId="{D3D89FD6-8049-43FC-81D0-36F61A10E254}" type="pres">
      <dgm:prSet presAssocID="{0E821322-4457-45E9-88DD-39FDAD1E5A95}" presName="composite" presStyleCnt="0"/>
      <dgm:spPr/>
    </dgm:pt>
    <dgm:pt modelId="{D8E68C9A-AF01-4C75-9C7C-3CE56A6A5DCE}" type="pres">
      <dgm:prSet presAssocID="{0E821322-4457-45E9-88DD-39FDAD1E5A95}" presName="parTx" presStyleLbl="alignNode1" presStyleIdx="2" presStyleCnt="7">
        <dgm:presLayoutVars>
          <dgm:chMax val="0"/>
          <dgm:chPref val="0"/>
          <dgm:bulletEnabled val="1"/>
        </dgm:presLayoutVars>
      </dgm:prSet>
      <dgm:spPr/>
    </dgm:pt>
    <dgm:pt modelId="{1C1DFEE3-A2C7-4FB8-85B8-F3D4AA5A24CF}" type="pres">
      <dgm:prSet presAssocID="{0E821322-4457-45E9-88DD-39FDAD1E5A95}" presName="desTx" presStyleLbl="alignAccFollowNode1" presStyleIdx="2" presStyleCnt="7">
        <dgm:presLayoutVars>
          <dgm:bulletEnabled val="1"/>
        </dgm:presLayoutVars>
      </dgm:prSet>
      <dgm:spPr/>
    </dgm:pt>
    <dgm:pt modelId="{5E3950A9-47B9-4A67-8FF1-B960B03A0EA0}" type="pres">
      <dgm:prSet presAssocID="{813E2181-4C67-4992-A7A6-B5005D789A64}" presName="space" presStyleCnt="0"/>
      <dgm:spPr/>
    </dgm:pt>
    <dgm:pt modelId="{1EADEEB3-9EBA-421E-AF97-965882127731}" type="pres">
      <dgm:prSet presAssocID="{406FBECD-FEC5-46AD-8E2D-F02D6CC52835}" presName="composite" presStyleCnt="0"/>
      <dgm:spPr/>
    </dgm:pt>
    <dgm:pt modelId="{86632E21-F896-49DC-B22D-5CA29EA39D0D}" type="pres">
      <dgm:prSet presAssocID="{406FBECD-FEC5-46AD-8E2D-F02D6CC52835}" presName="parTx" presStyleLbl="alignNode1" presStyleIdx="3" presStyleCnt="7">
        <dgm:presLayoutVars>
          <dgm:chMax val="0"/>
          <dgm:chPref val="0"/>
          <dgm:bulletEnabled val="1"/>
        </dgm:presLayoutVars>
      </dgm:prSet>
      <dgm:spPr/>
    </dgm:pt>
    <dgm:pt modelId="{51270863-335C-4EE4-A6CC-22F73379987B}" type="pres">
      <dgm:prSet presAssocID="{406FBECD-FEC5-46AD-8E2D-F02D6CC52835}" presName="desTx" presStyleLbl="alignAccFollowNode1" presStyleIdx="3" presStyleCnt="7">
        <dgm:presLayoutVars>
          <dgm:bulletEnabled val="1"/>
        </dgm:presLayoutVars>
      </dgm:prSet>
      <dgm:spPr/>
    </dgm:pt>
    <dgm:pt modelId="{63E34E97-E7B6-4297-AE9B-4C8190EC3C82}" type="pres">
      <dgm:prSet presAssocID="{5EDBD4BB-52A1-4C21-BE42-290650A0EE9E}" presName="space" presStyleCnt="0"/>
      <dgm:spPr/>
    </dgm:pt>
    <dgm:pt modelId="{A3C2D29A-9C47-4E64-AF1B-61B1C40969C2}" type="pres">
      <dgm:prSet presAssocID="{249AB52A-22AE-4942-B9EA-DC84B6E3DC20}" presName="composite" presStyleCnt="0"/>
      <dgm:spPr/>
    </dgm:pt>
    <dgm:pt modelId="{0B75265B-2B77-495C-AC51-4973908864C8}" type="pres">
      <dgm:prSet presAssocID="{249AB52A-22AE-4942-B9EA-DC84B6E3DC20}" presName="parTx" presStyleLbl="alignNode1" presStyleIdx="4" presStyleCnt="7">
        <dgm:presLayoutVars>
          <dgm:chMax val="0"/>
          <dgm:chPref val="0"/>
          <dgm:bulletEnabled val="1"/>
        </dgm:presLayoutVars>
      </dgm:prSet>
      <dgm:spPr/>
    </dgm:pt>
    <dgm:pt modelId="{D89E9DB6-0306-4A26-B67E-36B90D1FC1D0}" type="pres">
      <dgm:prSet presAssocID="{249AB52A-22AE-4942-B9EA-DC84B6E3DC20}" presName="desTx" presStyleLbl="alignAccFollowNode1" presStyleIdx="4" presStyleCnt="7">
        <dgm:presLayoutVars>
          <dgm:bulletEnabled val="1"/>
        </dgm:presLayoutVars>
      </dgm:prSet>
      <dgm:spPr/>
    </dgm:pt>
    <dgm:pt modelId="{C5199C14-EEEF-460E-A789-536010A4F728}" type="pres">
      <dgm:prSet presAssocID="{7661A24A-2459-40D7-968A-2FA31D1CC592}" presName="space" presStyleCnt="0"/>
      <dgm:spPr/>
    </dgm:pt>
    <dgm:pt modelId="{BA2E7E9A-F64A-451F-BC7F-16DD814A8382}" type="pres">
      <dgm:prSet presAssocID="{7A5053AA-28F3-424A-9590-D6CB79CE569C}" presName="composite" presStyleCnt="0"/>
      <dgm:spPr/>
    </dgm:pt>
    <dgm:pt modelId="{3C986438-C636-4419-BC80-77A844344BF6}" type="pres">
      <dgm:prSet presAssocID="{7A5053AA-28F3-424A-9590-D6CB79CE569C}" presName="parTx" presStyleLbl="alignNode1" presStyleIdx="5" presStyleCnt="7">
        <dgm:presLayoutVars>
          <dgm:chMax val="0"/>
          <dgm:chPref val="0"/>
          <dgm:bulletEnabled val="1"/>
        </dgm:presLayoutVars>
      </dgm:prSet>
      <dgm:spPr/>
    </dgm:pt>
    <dgm:pt modelId="{31D66FD4-AD6F-4149-9915-09C90B950908}" type="pres">
      <dgm:prSet presAssocID="{7A5053AA-28F3-424A-9590-D6CB79CE569C}" presName="desTx" presStyleLbl="alignAccFollowNode1" presStyleIdx="5" presStyleCnt="7">
        <dgm:presLayoutVars>
          <dgm:bulletEnabled val="1"/>
        </dgm:presLayoutVars>
      </dgm:prSet>
      <dgm:spPr/>
    </dgm:pt>
    <dgm:pt modelId="{ADCE5053-0DD6-4B6B-BEBC-22660BD674CF}" type="pres">
      <dgm:prSet presAssocID="{5633E6FC-733A-4677-870B-562E05A93770}" presName="space" presStyleCnt="0"/>
      <dgm:spPr/>
    </dgm:pt>
    <dgm:pt modelId="{4E5DE73B-E5D1-467B-8DC8-C6C62267B713}" type="pres">
      <dgm:prSet presAssocID="{888EC300-A960-429A-807C-923E4673096E}" presName="composite" presStyleCnt="0"/>
      <dgm:spPr/>
    </dgm:pt>
    <dgm:pt modelId="{48F1D5DC-D6F8-4BD1-B9BF-A8BE2D67137B}" type="pres">
      <dgm:prSet presAssocID="{888EC300-A960-429A-807C-923E4673096E}" presName="parTx" presStyleLbl="alignNode1" presStyleIdx="6" presStyleCnt="7">
        <dgm:presLayoutVars>
          <dgm:chMax val="0"/>
          <dgm:chPref val="0"/>
          <dgm:bulletEnabled val="1"/>
        </dgm:presLayoutVars>
      </dgm:prSet>
      <dgm:spPr/>
    </dgm:pt>
    <dgm:pt modelId="{88273EA7-E0A9-440C-9EBA-F387238E744F}" type="pres">
      <dgm:prSet presAssocID="{888EC300-A960-429A-807C-923E4673096E}" presName="desTx" presStyleLbl="alignAccFollowNode1" presStyleIdx="6" presStyleCnt="7">
        <dgm:presLayoutVars>
          <dgm:bulletEnabled val="1"/>
        </dgm:presLayoutVars>
      </dgm:prSet>
      <dgm:spPr/>
    </dgm:pt>
  </dgm:ptLst>
  <dgm:cxnLst>
    <dgm:cxn modelId="{F310C705-4745-4328-AC03-9F0BCD10A6F3}" srcId="{A7A90ECE-B217-48B9-8DE6-A4458AC299E4}" destId="{C477B15C-CC5A-432B-A542-42F9967C4A2B}" srcOrd="0" destOrd="0" parTransId="{A051866D-C084-4ED3-9302-3FBB0A016D02}" sibTransId="{41E41AE0-B88D-4180-B23F-C5EF9B241F13}"/>
    <dgm:cxn modelId="{2A449714-B256-4CD5-9ADD-4339CB6DF152}" srcId="{A7A90ECE-B217-48B9-8DE6-A4458AC299E4}" destId="{406FBECD-FEC5-46AD-8E2D-F02D6CC52835}" srcOrd="3" destOrd="0" parTransId="{62BF76F0-EA86-4F4F-B091-CE0A63657557}" sibTransId="{5EDBD4BB-52A1-4C21-BE42-290650A0EE9E}"/>
    <dgm:cxn modelId="{1D333D15-49FD-4EC2-9722-E4C96DE7714A}" srcId="{6F9B4073-0CBC-4C64-A8A1-C68D88C11CDD}" destId="{0F549082-9728-4049-8FE0-E3FE99D9A678}" srcOrd="0" destOrd="0" parTransId="{4FC0264F-F085-4100-859F-242F147D148E}" sibTransId="{19FD77DE-AAF9-447C-94F0-4DF7ED6F7B8F}"/>
    <dgm:cxn modelId="{1110C51E-A4BB-4B64-8D97-1A41BDFCF550}" type="presOf" srcId="{406FBECD-FEC5-46AD-8E2D-F02D6CC52835}" destId="{86632E21-F896-49DC-B22D-5CA29EA39D0D}" srcOrd="0" destOrd="0" presId="urn:microsoft.com/office/officeart/2005/8/layout/hList1"/>
    <dgm:cxn modelId="{72A15023-018F-49FE-85EC-9DC5C71AF75C}" type="presOf" srcId="{6F9B4073-0CBC-4C64-A8A1-C68D88C11CDD}" destId="{F05F3DE8-57E8-4777-A998-DFEABE3494E4}" srcOrd="0" destOrd="0" presId="urn:microsoft.com/office/officeart/2005/8/layout/hList1"/>
    <dgm:cxn modelId="{B23F2828-0A52-4015-BF1C-03F2D9EBBF3F}" srcId="{A7A90ECE-B217-48B9-8DE6-A4458AC299E4}" destId="{249AB52A-22AE-4942-B9EA-DC84B6E3DC20}" srcOrd="4" destOrd="0" parTransId="{BE9B5172-B251-45C7-A726-677F4B32E0BD}" sibTransId="{7661A24A-2459-40D7-968A-2FA31D1CC592}"/>
    <dgm:cxn modelId="{9031502A-72FB-427D-862F-96606D9A40D6}" type="presOf" srcId="{7A5053AA-28F3-424A-9590-D6CB79CE569C}" destId="{3C986438-C636-4419-BC80-77A844344BF6}" srcOrd="0" destOrd="0" presId="urn:microsoft.com/office/officeart/2005/8/layout/hList1"/>
    <dgm:cxn modelId="{EAEF843D-B465-43E4-8F90-653BAD2E2397}" srcId="{0E821322-4457-45E9-88DD-39FDAD1E5A95}" destId="{C4AF0476-AA04-4D31-96F4-5CCF7DEE5634}" srcOrd="0" destOrd="0" parTransId="{18FBA469-12CD-4C8E-8BA6-30A8AF7BC687}" sibTransId="{FB4F4879-6A41-4887-AF22-04B98785673B}"/>
    <dgm:cxn modelId="{28712F3F-A49A-4654-934D-2B147CE7ED16}" type="presOf" srcId="{0262D6FF-20C6-484F-8D90-07C826F3954B}" destId="{51270863-335C-4EE4-A6CC-22F73379987B}" srcOrd="0" destOrd="0" presId="urn:microsoft.com/office/officeart/2005/8/layout/hList1"/>
    <dgm:cxn modelId="{6286FD5F-6DAA-434B-B411-CC399DB7931E}" srcId="{7A5053AA-28F3-424A-9590-D6CB79CE569C}" destId="{E19C6E0D-932A-4F43-8039-519F1BFF8DF8}" srcOrd="0" destOrd="0" parTransId="{DC25BF85-A952-41EB-8F76-F45A56FF32B5}" sibTransId="{FDA02677-8FB2-48D4-9DC4-3B6A9E1D5E5C}"/>
    <dgm:cxn modelId="{ADA78042-79FA-4BCB-A764-012BDB53AB2D}" type="presOf" srcId="{66AB3A6E-9B4D-494D-B7FE-FC9536AD5E69}" destId="{D89E9DB6-0306-4A26-B67E-36B90D1FC1D0}" srcOrd="0" destOrd="0" presId="urn:microsoft.com/office/officeart/2005/8/layout/hList1"/>
    <dgm:cxn modelId="{9BC0EB72-D813-4702-8881-9B1A689C37FD}" type="presOf" srcId="{A7A90ECE-B217-48B9-8DE6-A4458AC299E4}" destId="{902F8159-55EA-4C0D-8492-C9E06700D240}" srcOrd="0" destOrd="0" presId="urn:microsoft.com/office/officeart/2005/8/layout/hList1"/>
    <dgm:cxn modelId="{89E68E74-3200-4234-BB72-7B24305A49FD}" srcId="{C477B15C-CC5A-432B-A542-42F9967C4A2B}" destId="{6A3C66C3-9A04-4316-80F6-52A63D89C510}" srcOrd="4" destOrd="0" parTransId="{F4FB1188-30DE-4DC1-BF6C-134A9D2ED251}" sibTransId="{A5E3513E-312C-4616-8DA0-8C9C3ADF3340}"/>
    <dgm:cxn modelId="{4EE56B80-27E5-49F7-9387-91D4021BA9F0}" srcId="{249AB52A-22AE-4942-B9EA-DC84B6E3DC20}" destId="{66AB3A6E-9B4D-494D-B7FE-FC9536AD5E69}" srcOrd="0" destOrd="0" parTransId="{803949E4-7DFF-4BEB-BE31-EDDD12DD3F66}" sibTransId="{27B17753-ADD1-4372-8B04-11AFC0BEC524}"/>
    <dgm:cxn modelId="{ADEB8381-8DFD-4D13-AC17-557F2CC5D364}" type="presOf" srcId="{6A3C66C3-9A04-4316-80F6-52A63D89C510}" destId="{BB57FAC0-79F8-4438-948A-9439F030B73C}" srcOrd="0" destOrd="4" presId="urn:microsoft.com/office/officeart/2005/8/layout/hList1"/>
    <dgm:cxn modelId="{BCC2A682-1ACB-4535-B610-B87B8F730151}" srcId="{C477B15C-CC5A-432B-A542-42F9967C4A2B}" destId="{7760FE19-7DA6-40DC-B588-1D7748FF7417}" srcOrd="0" destOrd="0" parTransId="{3E0918E9-0D86-4C00-A458-3A8C0E278636}" sibTransId="{8562929D-80DB-43E0-B2F0-B5EB58340085}"/>
    <dgm:cxn modelId="{902E9486-F100-420D-91B5-37CF5E638A70}" type="presOf" srcId="{C477B15C-CC5A-432B-A542-42F9967C4A2B}" destId="{9574553E-EFCB-4D6F-A711-7E24E2E71377}" srcOrd="0" destOrd="0" presId="urn:microsoft.com/office/officeart/2005/8/layout/hList1"/>
    <dgm:cxn modelId="{1A400789-E3C6-4E70-9C2A-CE75AD79BBFD}" type="presOf" srcId="{0F549082-9728-4049-8FE0-E3FE99D9A678}" destId="{EE53A96D-C2CB-4BE5-9EDE-C40CC36A7AB8}" srcOrd="0" destOrd="0" presId="urn:microsoft.com/office/officeart/2005/8/layout/hList1"/>
    <dgm:cxn modelId="{0E601D94-AC05-4598-A419-E2235B0A59C0}" type="presOf" srcId="{E48340D6-61A6-4790-898D-5BE39D897AAA}" destId="{88273EA7-E0A9-440C-9EBA-F387238E744F}" srcOrd="0" destOrd="0" presId="urn:microsoft.com/office/officeart/2005/8/layout/hList1"/>
    <dgm:cxn modelId="{E60D0A96-ABD0-4D64-89DE-4150A3F9BBF1}" type="presOf" srcId="{7760FE19-7DA6-40DC-B588-1D7748FF7417}" destId="{BB57FAC0-79F8-4438-948A-9439F030B73C}" srcOrd="0" destOrd="0" presId="urn:microsoft.com/office/officeart/2005/8/layout/hList1"/>
    <dgm:cxn modelId="{560D23A2-7FC1-4130-9F50-DB0101C69079}" type="presOf" srcId="{EDC594E2-BE0C-408F-9BB7-1A64D8191E6D}" destId="{BB57FAC0-79F8-4438-948A-9439F030B73C}" srcOrd="0" destOrd="2" presId="urn:microsoft.com/office/officeart/2005/8/layout/hList1"/>
    <dgm:cxn modelId="{D267CCA6-1C66-41E2-872D-300504FC33DE}" srcId="{C477B15C-CC5A-432B-A542-42F9967C4A2B}" destId="{EDC594E2-BE0C-408F-9BB7-1A64D8191E6D}" srcOrd="2" destOrd="0" parTransId="{0D131929-FDDA-4D8A-ACF6-2333F47D97B2}" sibTransId="{46899F20-4C45-4B53-B5A4-165C15907472}"/>
    <dgm:cxn modelId="{93BA84A9-7949-4473-B6E7-FCB57AEA6403}" type="presOf" srcId="{249AB52A-22AE-4942-B9EA-DC84B6E3DC20}" destId="{0B75265B-2B77-495C-AC51-4973908864C8}" srcOrd="0" destOrd="0" presId="urn:microsoft.com/office/officeart/2005/8/layout/hList1"/>
    <dgm:cxn modelId="{D33DC2AD-FEDA-4B55-8B77-6FFDB57DB41C}" srcId="{888EC300-A960-429A-807C-923E4673096E}" destId="{E48340D6-61A6-4790-898D-5BE39D897AAA}" srcOrd="0" destOrd="0" parTransId="{6803E5E9-914E-4476-9910-D555583A6E5A}" sibTransId="{96921783-114F-4672-BA4C-89AE75A5E871}"/>
    <dgm:cxn modelId="{F1F4A9D1-FE93-4CBD-81A9-6577DA27056C}" type="presOf" srcId="{0E821322-4457-45E9-88DD-39FDAD1E5A95}" destId="{D8E68C9A-AF01-4C75-9C7C-3CE56A6A5DCE}" srcOrd="0" destOrd="0" presId="urn:microsoft.com/office/officeart/2005/8/layout/hList1"/>
    <dgm:cxn modelId="{663B96D2-1054-4361-B02E-0D15BCB1B345}" srcId="{A7A90ECE-B217-48B9-8DE6-A4458AC299E4}" destId="{6F9B4073-0CBC-4C64-A8A1-C68D88C11CDD}" srcOrd="1" destOrd="0" parTransId="{68673326-D28F-45CA-817D-329C6B876A93}" sibTransId="{6C13EF6F-8893-43EA-AE1A-DF4668D778C7}"/>
    <dgm:cxn modelId="{275927D8-0848-48B3-8D17-F6903F43A3E6}" srcId="{406FBECD-FEC5-46AD-8E2D-F02D6CC52835}" destId="{0262D6FF-20C6-484F-8D90-07C826F3954B}" srcOrd="0" destOrd="0" parTransId="{6DB203EA-F225-4A39-B9FE-3957EA93D6FE}" sibTransId="{203E4909-19F3-4829-B575-BD05E0A96EAF}"/>
    <dgm:cxn modelId="{03BB32D8-E9FC-4604-A881-BFC25872F475}" srcId="{C477B15C-CC5A-432B-A542-42F9967C4A2B}" destId="{2A3CADB7-4175-4F67-A87B-B9B4830A2DA9}" srcOrd="1" destOrd="0" parTransId="{E43F6A85-B825-4226-88A3-CA599F565150}" sibTransId="{26A029E9-F7C3-46F5-B79C-EDE5062B58E9}"/>
    <dgm:cxn modelId="{07AA6EE0-690F-4B1C-8B89-2B95AC6B0CBD}" type="presOf" srcId="{888EC300-A960-429A-807C-923E4673096E}" destId="{48F1D5DC-D6F8-4BD1-B9BF-A8BE2D67137B}" srcOrd="0" destOrd="0" presId="urn:microsoft.com/office/officeart/2005/8/layout/hList1"/>
    <dgm:cxn modelId="{1DF192E0-291C-4BE1-B72F-14205880BCCF}" type="presOf" srcId="{C4AF0476-AA04-4D31-96F4-5CCF7DEE5634}" destId="{1C1DFEE3-A2C7-4FB8-85B8-F3D4AA5A24CF}" srcOrd="0" destOrd="0" presId="urn:microsoft.com/office/officeart/2005/8/layout/hList1"/>
    <dgm:cxn modelId="{CF7065E1-5760-4957-86F1-CB98CC9C3AC8}" srcId="{A7A90ECE-B217-48B9-8DE6-A4458AC299E4}" destId="{888EC300-A960-429A-807C-923E4673096E}" srcOrd="6" destOrd="0" parTransId="{202CACB5-31FD-4117-A254-34B9F94E13FC}" sibTransId="{D43991B2-3B78-48D8-B18B-83E8641920BD}"/>
    <dgm:cxn modelId="{339EB7E1-95DF-4115-B7C4-F56E8D396952}" type="presOf" srcId="{F539C625-0FE9-4B6A-8E84-1DD1D07E689E}" destId="{BB57FAC0-79F8-4438-948A-9439F030B73C}" srcOrd="0" destOrd="3" presId="urn:microsoft.com/office/officeart/2005/8/layout/hList1"/>
    <dgm:cxn modelId="{6979EAE1-CB9D-4259-9BE1-FB69C312FCA0}" type="presOf" srcId="{E19C6E0D-932A-4F43-8039-519F1BFF8DF8}" destId="{31D66FD4-AD6F-4149-9915-09C90B950908}" srcOrd="0" destOrd="0" presId="urn:microsoft.com/office/officeart/2005/8/layout/hList1"/>
    <dgm:cxn modelId="{495A96EE-8287-437B-A151-E4E7CFC26FF2}" srcId="{C477B15C-CC5A-432B-A542-42F9967C4A2B}" destId="{F539C625-0FE9-4B6A-8E84-1DD1D07E689E}" srcOrd="3" destOrd="0" parTransId="{A3C11607-E354-4CF9-9321-ED0C800EAC75}" sibTransId="{AEB83AD3-E368-4102-B922-5F5B9F709DB6}"/>
    <dgm:cxn modelId="{E710B0F8-5292-4E2F-AFC5-55593BEE1AC7}" srcId="{A7A90ECE-B217-48B9-8DE6-A4458AC299E4}" destId="{0E821322-4457-45E9-88DD-39FDAD1E5A95}" srcOrd="2" destOrd="0" parTransId="{5E6AA61A-EBC2-48D9-83DA-68DDEFC54E9F}" sibTransId="{813E2181-4C67-4992-A7A6-B5005D789A64}"/>
    <dgm:cxn modelId="{EA86F9F8-BB0A-41B7-95C4-481DF82E9CFE}" srcId="{A7A90ECE-B217-48B9-8DE6-A4458AC299E4}" destId="{7A5053AA-28F3-424A-9590-D6CB79CE569C}" srcOrd="5" destOrd="0" parTransId="{C1056A2B-D9B7-4052-8845-3B20C184BDF5}" sibTransId="{5633E6FC-733A-4677-870B-562E05A93770}"/>
    <dgm:cxn modelId="{AE57F6FA-1383-49E5-89C0-CA26EDC0C248}" type="presOf" srcId="{2A3CADB7-4175-4F67-A87B-B9B4830A2DA9}" destId="{BB57FAC0-79F8-4438-948A-9439F030B73C}" srcOrd="0" destOrd="1" presId="urn:microsoft.com/office/officeart/2005/8/layout/hList1"/>
    <dgm:cxn modelId="{84AA4B10-C438-4163-8E86-95EA5C4042DE}" type="presParOf" srcId="{902F8159-55EA-4C0D-8492-C9E06700D240}" destId="{637EAAE4-1560-47B9-B507-8D48BD254F8E}" srcOrd="0" destOrd="0" presId="urn:microsoft.com/office/officeart/2005/8/layout/hList1"/>
    <dgm:cxn modelId="{5CCE15D3-C9FE-4162-922A-ECFF2EBDDA0C}" type="presParOf" srcId="{637EAAE4-1560-47B9-B507-8D48BD254F8E}" destId="{9574553E-EFCB-4D6F-A711-7E24E2E71377}" srcOrd="0" destOrd="0" presId="urn:microsoft.com/office/officeart/2005/8/layout/hList1"/>
    <dgm:cxn modelId="{06142909-954E-4E9B-8CED-A963F8D077BF}" type="presParOf" srcId="{637EAAE4-1560-47B9-B507-8D48BD254F8E}" destId="{BB57FAC0-79F8-4438-948A-9439F030B73C}" srcOrd="1" destOrd="0" presId="urn:microsoft.com/office/officeart/2005/8/layout/hList1"/>
    <dgm:cxn modelId="{0F57FDBC-750B-411B-B49A-00ADAF913A03}" type="presParOf" srcId="{902F8159-55EA-4C0D-8492-C9E06700D240}" destId="{EEA6C6F5-6F7F-4178-B319-115269B04928}" srcOrd="1" destOrd="0" presId="urn:microsoft.com/office/officeart/2005/8/layout/hList1"/>
    <dgm:cxn modelId="{122006A9-087E-4C4E-8F61-1BC748F5D5C0}" type="presParOf" srcId="{902F8159-55EA-4C0D-8492-C9E06700D240}" destId="{14B1062F-FE52-48DC-885E-F448F0BC59D9}" srcOrd="2" destOrd="0" presId="urn:microsoft.com/office/officeart/2005/8/layout/hList1"/>
    <dgm:cxn modelId="{78C7DBFA-CDA1-4B2C-A123-B01D7D2267ED}" type="presParOf" srcId="{14B1062F-FE52-48DC-885E-F448F0BC59D9}" destId="{F05F3DE8-57E8-4777-A998-DFEABE3494E4}" srcOrd="0" destOrd="0" presId="urn:microsoft.com/office/officeart/2005/8/layout/hList1"/>
    <dgm:cxn modelId="{5ED8D81D-9982-4FFE-8AE5-B07335443257}" type="presParOf" srcId="{14B1062F-FE52-48DC-885E-F448F0BC59D9}" destId="{EE53A96D-C2CB-4BE5-9EDE-C40CC36A7AB8}" srcOrd="1" destOrd="0" presId="urn:microsoft.com/office/officeart/2005/8/layout/hList1"/>
    <dgm:cxn modelId="{7C1534FC-1442-4083-9575-78A09FEBC4F0}" type="presParOf" srcId="{902F8159-55EA-4C0D-8492-C9E06700D240}" destId="{1623671B-C083-49AF-AADD-3A38607E6812}" srcOrd="3" destOrd="0" presId="urn:microsoft.com/office/officeart/2005/8/layout/hList1"/>
    <dgm:cxn modelId="{5D75A8D0-B4AD-4569-8CBA-712EDE8B33BE}" type="presParOf" srcId="{902F8159-55EA-4C0D-8492-C9E06700D240}" destId="{D3D89FD6-8049-43FC-81D0-36F61A10E254}" srcOrd="4" destOrd="0" presId="urn:microsoft.com/office/officeart/2005/8/layout/hList1"/>
    <dgm:cxn modelId="{6E49111B-9097-485D-B904-3141C4092EA9}" type="presParOf" srcId="{D3D89FD6-8049-43FC-81D0-36F61A10E254}" destId="{D8E68C9A-AF01-4C75-9C7C-3CE56A6A5DCE}" srcOrd="0" destOrd="0" presId="urn:microsoft.com/office/officeart/2005/8/layout/hList1"/>
    <dgm:cxn modelId="{FCE84EB9-8921-4274-A919-183907249315}" type="presParOf" srcId="{D3D89FD6-8049-43FC-81D0-36F61A10E254}" destId="{1C1DFEE3-A2C7-4FB8-85B8-F3D4AA5A24CF}" srcOrd="1" destOrd="0" presId="urn:microsoft.com/office/officeart/2005/8/layout/hList1"/>
    <dgm:cxn modelId="{D59B7F09-15E5-454A-8884-9740B655D4AA}" type="presParOf" srcId="{902F8159-55EA-4C0D-8492-C9E06700D240}" destId="{5E3950A9-47B9-4A67-8FF1-B960B03A0EA0}" srcOrd="5" destOrd="0" presId="urn:microsoft.com/office/officeart/2005/8/layout/hList1"/>
    <dgm:cxn modelId="{986C14F2-0704-48E9-9F40-700C90894FD7}" type="presParOf" srcId="{902F8159-55EA-4C0D-8492-C9E06700D240}" destId="{1EADEEB3-9EBA-421E-AF97-965882127731}" srcOrd="6" destOrd="0" presId="urn:microsoft.com/office/officeart/2005/8/layout/hList1"/>
    <dgm:cxn modelId="{894ACC8C-98B4-42CF-B63B-E0C658D68BC2}" type="presParOf" srcId="{1EADEEB3-9EBA-421E-AF97-965882127731}" destId="{86632E21-F896-49DC-B22D-5CA29EA39D0D}" srcOrd="0" destOrd="0" presId="urn:microsoft.com/office/officeart/2005/8/layout/hList1"/>
    <dgm:cxn modelId="{43BFE28A-DDC4-4EAF-90D4-B58B6F29B578}" type="presParOf" srcId="{1EADEEB3-9EBA-421E-AF97-965882127731}" destId="{51270863-335C-4EE4-A6CC-22F73379987B}" srcOrd="1" destOrd="0" presId="urn:microsoft.com/office/officeart/2005/8/layout/hList1"/>
    <dgm:cxn modelId="{3ADDA556-28E0-491F-B2D0-CA90C51179AE}" type="presParOf" srcId="{902F8159-55EA-4C0D-8492-C9E06700D240}" destId="{63E34E97-E7B6-4297-AE9B-4C8190EC3C82}" srcOrd="7" destOrd="0" presId="urn:microsoft.com/office/officeart/2005/8/layout/hList1"/>
    <dgm:cxn modelId="{D5FE86AF-E464-4F12-A8A8-844E750BC735}" type="presParOf" srcId="{902F8159-55EA-4C0D-8492-C9E06700D240}" destId="{A3C2D29A-9C47-4E64-AF1B-61B1C40969C2}" srcOrd="8" destOrd="0" presId="urn:microsoft.com/office/officeart/2005/8/layout/hList1"/>
    <dgm:cxn modelId="{B1F18400-665F-410B-9D68-7F0CA1A9CB05}" type="presParOf" srcId="{A3C2D29A-9C47-4E64-AF1B-61B1C40969C2}" destId="{0B75265B-2B77-495C-AC51-4973908864C8}" srcOrd="0" destOrd="0" presId="urn:microsoft.com/office/officeart/2005/8/layout/hList1"/>
    <dgm:cxn modelId="{4BA97473-3E58-4204-B000-A4349113D18E}" type="presParOf" srcId="{A3C2D29A-9C47-4E64-AF1B-61B1C40969C2}" destId="{D89E9DB6-0306-4A26-B67E-36B90D1FC1D0}" srcOrd="1" destOrd="0" presId="urn:microsoft.com/office/officeart/2005/8/layout/hList1"/>
    <dgm:cxn modelId="{2505B9C3-2281-44E7-86D6-F93591E9D425}" type="presParOf" srcId="{902F8159-55EA-4C0D-8492-C9E06700D240}" destId="{C5199C14-EEEF-460E-A789-536010A4F728}" srcOrd="9" destOrd="0" presId="urn:microsoft.com/office/officeart/2005/8/layout/hList1"/>
    <dgm:cxn modelId="{DD809ECE-D9EE-4088-BB2D-9F12E1BA843C}" type="presParOf" srcId="{902F8159-55EA-4C0D-8492-C9E06700D240}" destId="{BA2E7E9A-F64A-451F-BC7F-16DD814A8382}" srcOrd="10" destOrd="0" presId="urn:microsoft.com/office/officeart/2005/8/layout/hList1"/>
    <dgm:cxn modelId="{6F941CE8-EE10-4472-B036-444ED782FAD2}" type="presParOf" srcId="{BA2E7E9A-F64A-451F-BC7F-16DD814A8382}" destId="{3C986438-C636-4419-BC80-77A844344BF6}" srcOrd="0" destOrd="0" presId="urn:microsoft.com/office/officeart/2005/8/layout/hList1"/>
    <dgm:cxn modelId="{ECDEFD40-171D-4214-A29C-A8D4B7823F94}" type="presParOf" srcId="{BA2E7E9A-F64A-451F-BC7F-16DD814A8382}" destId="{31D66FD4-AD6F-4149-9915-09C90B950908}" srcOrd="1" destOrd="0" presId="urn:microsoft.com/office/officeart/2005/8/layout/hList1"/>
    <dgm:cxn modelId="{4D4B829E-E17D-4C56-8F3A-890A7BED9BBF}" type="presParOf" srcId="{902F8159-55EA-4C0D-8492-C9E06700D240}" destId="{ADCE5053-0DD6-4B6B-BEBC-22660BD674CF}" srcOrd="11" destOrd="0" presId="urn:microsoft.com/office/officeart/2005/8/layout/hList1"/>
    <dgm:cxn modelId="{C2DBF4BC-2DAA-4E11-B20D-C2AA22538F85}" type="presParOf" srcId="{902F8159-55EA-4C0D-8492-C9E06700D240}" destId="{4E5DE73B-E5D1-467B-8DC8-C6C62267B713}" srcOrd="12" destOrd="0" presId="urn:microsoft.com/office/officeart/2005/8/layout/hList1"/>
    <dgm:cxn modelId="{7E1A53C9-92CD-4E17-9F90-75F3F9CDA890}" type="presParOf" srcId="{4E5DE73B-E5D1-467B-8DC8-C6C62267B713}" destId="{48F1D5DC-D6F8-4BD1-B9BF-A8BE2D67137B}" srcOrd="0" destOrd="0" presId="urn:microsoft.com/office/officeart/2005/8/layout/hList1"/>
    <dgm:cxn modelId="{0BF64922-A35E-4E89-B2AC-368D19B75145}" type="presParOf" srcId="{4E5DE73B-E5D1-467B-8DC8-C6C62267B713}" destId="{88273EA7-E0A9-440C-9EBA-F387238E744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FCA955-3303-4A02-8BFA-EA1BD1D4CFF8}" type="doc">
      <dgm:prSet loTypeId="urn:microsoft.com/office/officeart/2005/8/layout/process1" loCatId="process" qsTypeId="urn:microsoft.com/office/officeart/2005/8/quickstyle/simple3" qsCatId="simple" csTypeId="urn:microsoft.com/office/officeart/2005/8/colors/colorful1" csCatId="colorful" phldr="1"/>
      <dgm:spPr/>
      <dgm:t>
        <a:bodyPr/>
        <a:lstStyle/>
        <a:p>
          <a:endParaRPr lang="en-US"/>
        </a:p>
      </dgm:t>
    </dgm:pt>
    <dgm:pt modelId="{CCF6A072-5ED6-49E0-8EEF-9C7DA6BB19EB}">
      <dgm:prSet/>
      <dgm:spPr/>
      <dgm:t>
        <a:bodyPr anchor="t"/>
        <a:lstStyle/>
        <a:p>
          <a:r>
            <a:rPr lang="en-US" dirty="0"/>
            <a:t>The standards issued by the infrastructural institutions, such as AAOIFI’s and others, must serve as the fundamentals of Islamic finance simply because it represents consensus of the leading minds of the industry</a:t>
          </a:r>
        </a:p>
      </dgm:t>
    </dgm:pt>
    <dgm:pt modelId="{F5C96B27-CBEE-4C7A-A4A9-4EA350932C95}" type="parTrans" cxnId="{58F68689-7823-457A-BDDD-56B572694746}">
      <dgm:prSet/>
      <dgm:spPr/>
      <dgm:t>
        <a:bodyPr/>
        <a:lstStyle/>
        <a:p>
          <a:endParaRPr lang="en-US"/>
        </a:p>
      </dgm:t>
    </dgm:pt>
    <dgm:pt modelId="{8D96031E-6EF5-464D-9A4A-E39D6A722C81}" type="sibTrans" cxnId="{58F68689-7823-457A-BDDD-56B572694746}">
      <dgm:prSet/>
      <dgm:spPr/>
      <dgm:t>
        <a:bodyPr/>
        <a:lstStyle/>
        <a:p>
          <a:endParaRPr lang="en-US"/>
        </a:p>
      </dgm:t>
    </dgm:pt>
    <dgm:pt modelId="{067F7EE4-18ED-4E05-A854-56CA3ABB79A5}">
      <dgm:prSet/>
      <dgm:spPr/>
      <dgm:t>
        <a:bodyPr anchor="t"/>
        <a:lstStyle/>
        <a:p>
          <a:r>
            <a:rPr lang="en-US" dirty="0"/>
            <a:t>Knowledge should only be transmitted by highly qualified, experienced, and committed professionals who have a proven track record in Islamic finance</a:t>
          </a:r>
        </a:p>
      </dgm:t>
    </dgm:pt>
    <dgm:pt modelId="{AEB5903D-700E-40A6-AD44-F6E922667A3F}" type="parTrans" cxnId="{1C335164-6014-4DD9-8B24-04E5AD379D84}">
      <dgm:prSet/>
      <dgm:spPr/>
      <dgm:t>
        <a:bodyPr/>
        <a:lstStyle/>
        <a:p>
          <a:endParaRPr lang="en-US"/>
        </a:p>
      </dgm:t>
    </dgm:pt>
    <dgm:pt modelId="{EB6C5BC6-8DAB-4C6E-8D83-97F244900382}" type="sibTrans" cxnId="{1C335164-6014-4DD9-8B24-04E5AD379D84}">
      <dgm:prSet/>
      <dgm:spPr/>
      <dgm:t>
        <a:bodyPr/>
        <a:lstStyle/>
        <a:p>
          <a:endParaRPr lang="en-US"/>
        </a:p>
      </dgm:t>
    </dgm:pt>
    <dgm:pt modelId="{06FCF997-495D-4D5C-A502-CBF0EACA5543}">
      <dgm:prSet/>
      <dgm:spPr/>
      <dgm:t>
        <a:bodyPr anchor="t"/>
        <a:lstStyle/>
        <a:p>
          <a:r>
            <a:rPr lang="en-US" dirty="0"/>
            <a:t>The subject of ethics should become an everyday topic of learning and practice for all stakeholders, at all levels, and on ongoing continuing basis</a:t>
          </a:r>
        </a:p>
      </dgm:t>
    </dgm:pt>
    <dgm:pt modelId="{75D340E4-FB4C-4E42-BD4F-F76FD3B7955D}" type="parTrans" cxnId="{79ECD888-2015-4F8A-8388-347CDF36052D}">
      <dgm:prSet/>
      <dgm:spPr/>
      <dgm:t>
        <a:bodyPr/>
        <a:lstStyle/>
        <a:p>
          <a:endParaRPr lang="en-US"/>
        </a:p>
      </dgm:t>
    </dgm:pt>
    <dgm:pt modelId="{AC35AD9C-7947-4D4D-8B92-6CF06F82F791}" type="sibTrans" cxnId="{79ECD888-2015-4F8A-8388-347CDF36052D}">
      <dgm:prSet/>
      <dgm:spPr/>
      <dgm:t>
        <a:bodyPr/>
        <a:lstStyle/>
        <a:p>
          <a:endParaRPr lang="en-US"/>
        </a:p>
      </dgm:t>
    </dgm:pt>
    <dgm:pt modelId="{8F900833-8BD7-495D-92AC-5A9C13BFF7A0}" type="pres">
      <dgm:prSet presAssocID="{1DFCA955-3303-4A02-8BFA-EA1BD1D4CFF8}" presName="Name0" presStyleCnt="0">
        <dgm:presLayoutVars>
          <dgm:dir/>
          <dgm:resizeHandles val="exact"/>
        </dgm:presLayoutVars>
      </dgm:prSet>
      <dgm:spPr/>
    </dgm:pt>
    <dgm:pt modelId="{493268EA-9C1A-47DE-97B9-212A311DAF58}" type="pres">
      <dgm:prSet presAssocID="{CCF6A072-5ED6-49E0-8EEF-9C7DA6BB19EB}" presName="node" presStyleLbl="node1" presStyleIdx="0" presStyleCnt="3">
        <dgm:presLayoutVars>
          <dgm:bulletEnabled val="1"/>
        </dgm:presLayoutVars>
      </dgm:prSet>
      <dgm:spPr/>
    </dgm:pt>
    <dgm:pt modelId="{32D433CA-BA9C-4860-9FC7-52694E80C2DA}" type="pres">
      <dgm:prSet presAssocID="{8D96031E-6EF5-464D-9A4A-E39D6A722C81}" presName="sibTrans" presStyleLbl="sibTrans2D1" presStyleIdx="0" presStyleCnt="2"/>
      <dgm:spPr/>
    </dgm:pt>
    <dgm:pt modelId="{BD87E5A0-EAAE-4145-A0F6-6107ED0156CA}" type="pres">
      <dgm:prSet presAssocID="{8D96031E-6EF5-464D-9A4A-E39D6A722C81}" presName="connectorText" presStyleLbl="sibTrans2D1" presStyleIdx="0" presStyleCnt="2"/>
      <dgm:spPr/>
    </dgm:pt>
    <dgm:pt modelId="{66ED28BA-E5F0-4411-A13C-BA647743D519}" type="pres">
      <dgm:prSet presAssocID="{067F7EE4-18ED-4E05-A854-56CA3ABB79A5}" presName="node" presStyleLbl="node1" presStyleIdx="1" presStyleCnt="3">
        <dgm:presLayoutVars>
          <dgm:bulletEnabled val="1"/>
        </dgm:presLayoutVars>
      </dgm:prSet>
      <dgm:spPr/>
    </dgm:pt>
    <dgm:pt modelId="{515F18D4-35CA-43F6-ABDD-CA49CD6645A5}" type="pres">
      <dgm:prSet presAssocID="{EB6C5BC6-8DAB-4C6E-8D83-97F244900382}" presName="sibTrans" presStyleLbl="sibTrans2D1" presStyleIdx="1" presStyleCnt="2"/>
      <dgm:spPr/>
    </dgm:pt>
    <dgm:pt modelId="{CA43B4B4-2D3C-4C69-B68E-DC8EA82144A9}" type="pres">
      <dgm:prSet presAssocID="{EB6C5BC6-8DAB-4C6E-8D83-97F244900382}" presName="connectorText" presStyleLbl="sibTrans2D1" presStyleIdx="1" presStyleCnt="2"/>
      <dgm:spPr/>
    </dgm:pt>
    <dgm:pt modelId="{7825220B-05C6-4738-9B51-07A7F94EE436}" type="pres">
      <dgm:prSet presAssocID="{06FCF997-495D-4D5C-A502-CBF0EACA5543}" presName="node" presStyleLbl="node1" presStyleIdx="2" presStyleCnt="3">
        <dgm:presLayoutVars>
          <dgm:bulletEnabled val="1"/>
        </dgm:presLayoutVars>
      </dgm:prSet>
      <dgm:spPr/>
    </dgm:pt>
  </dgm:ptLst>
  <dgm:cxnLst>
    <dgm:cxn modelId="{37271430-5BD3-4385-BF48-94D1733367C3}" type="presOf" srcId="{1DFCA955-3303-4A02-8BFA-EA1BD1D4CFF8}" destId="{8F900833-8BD7-495D-92AC-5A9C13BFF7A0}" srcOrd="0" destOrd="0" presId="urn:microsoft.com/office/officeart/2005/8/layout/process1"/>
    <dgm:cxn modelId="{E17C6933-011D-436A-81F1-EF92B0AF39F1}" type="presOf" srcId="{067F7EE4-18ED-4E05-A854-56CA3ABB79A5}" destId="{66ED28BA-E5F0-4411-A13C-BA647743D519}" srcOrd="0" destOrd="0" presId="urn:microsoft.com/office/officeart/2005/8/layout/process1"/>
    <dgm:cxn modelId="{1C335164-6014-4DD9-8B24-04E5AD379D84}" srcId="{1DFCA955-3303-4A02-8BFA-EA1BD1D4CFF8}" destId="{067F7EE4-18ED-4E05-A854-56CA3ABB79A5}" srcOrd="1" destOrd="0" parTransId="{AEB5903D-700E-40A6-AD44-F6E922667A3F}" sibTransId="{EB6C5BC6-8DAB-4C6E-8D83-97F244900382}"/>
    <dgm:cxn modelId="{58EDB66E-F975-403D-B505-8D222154FB5B}" type="presOf" srcId="{CCF6A072-5ED6-49E0-8EEF-9C7DA6BB19EB}" destId="{493268EA-9C1A-47DE-97B9-212A311DAF58}" srcOrd="0" destOrd="0" presId="urn:microsoft.com/office/officeart/2005/8/layout/process1"/>
    <dgm:cxn modelId="{8017E873-0C02-4D3B-A830-A372A72FC557}" type="presOf" srcId="{EB6C5BC6-8DAB-4C6E-8D83-97F244900382}" destId="{515F18D4-35CA-43F6-ABDD-CA49CD6645A5}" srcOrd="0" destOrd="0" presId="urn:microsoft.com/office/officeart/2005/8/layout/process1"/>
    <dgm:cxn modelId="{79ECD888-2015-4F8A-8388-347CDF36052D}" srcId="{1DFCA955-3303-4A02-8BFA-EA1BD1D4CFF8}" destId="{06FCF997-495D-4D5C-A502-CBF0EACA5543}" srcOrd="2" destOrd="0" parTransId="{75D340E4-FB4C-4E42-BD4F-F76FD3B7955D}" sibTransId="{AC35AD9C-7947-4D4D-8B92-6CF06F82F791}"/>
    <dgm:cxn modelId="{58F68689-7823-457A-BDDD-56B572694746}" srcId="{1DFCA955-3303-4A02-8BFA-EA1BD1D4CFF8}" destId="{CCF6A072-5ED6-49E0-8EEF-9C7DA6BB19EB}" srcOrd="0" destOrd="0" parTransId="{F5C96B27-CBEE-4C7A-A4A9-4EA350932C95}" sibTransId="{8D96031E-6EF5-464D-9A4A-E39D6A722C81}"/>
    <dgm:cxn modelId="{9A9C5F9F-93C7-4ACC-9DE6-B6F0AA8775E6}" type="presOf" srcId="{8D96031E-6EF5-464D-9A4A-E39D6A722C81}" destId="{BD87E5A0-EAAE-4145-A0F6-6107ED0156CA}" srcOrd="1" destOrd="0" presId="urn:microsoft.com/office/officeart/2005/8/layout/process1"/>
    <dgm:cxn modelId="{14DC37C2-40C6-42D3-9C8E-3694E832F9EE}" type="presOf" srcId="{06FCF997-495D-4D5C-A502-CBF0EACA5543}" destId="{7825220B-05C6-4738-9B51-07A7F94EE436}" srcOrd="0" destOrd="0" presId="urn:microsoft.com/office/officeart/2005/8/layout/process1"/>
    <dgm:cxn modelId="{5CA1DCD0-397E-47A4-AB20-379B208C062F}" type="presOf" srcId="{EB6C5BC6-8DAB-4C6E-8D83-97F244900382}" destId="{CA43B4B4-2D3C-4C69-B68E-DC8EA82144A9}" srcOrd="1" destOrd="0" presId="urn:microsoft.com/office/officeart/2005/8/layout/process1"/>
    <dgm:cxn modelId="{A97010F9-28ED-4D53-B87F-4DAB2B24068D}" type="presOf" srcId="{8D96031E-6EF5-464D-9A4A-E39D6A722C81}" destId="{32D433CA-BA9C-4860-9FC7-52694E80C2DA}" srcOrd="0" destOrd="0" presId="urn:microsoft.com/office/officeart/2005/8/layout/process1"/>
    <dgm:cxn modelId="{5CE9F07A-63C4-4713-A790-DB976EAFB176}" type="presParOf" srcId="{8F900833-8BD7-495D-92AC-5A9C13BFF7A0}" destId="{493268EA-9C1A-47DE-97B9-212A311DAF58}" srcOrd="0" destOrd="0" presId="urn:microsoft.com/office/officeart/2005/8/layout/process1"/>
    <dgm:cxn modelId="{019E9D4A-6AB3-4E60-9CBB-563CD5002A93}" type="presParOf" srcId="{8F900833-8BD7-495D-92AC-5A9C13BFF7A0}" destId="{32D433CA-BA9C-4860-9FC7-52694E80C2DA}" srcOrd="1" destOrd="0" presId="urn:microsoft.com/office/officeart/2005/8/layout/process1"/>
    <dgm:cxn modelId="{134E5E42-A85D-4C86-B37B-D71794A7C83B}" type="presParOf" srcId="{32D433CA-BA9C-4860-9FC7-52694E80C2DA}" destId="{BD87E5A0-EAAE-4145-A0F6-6107ED0156CA}" srcOrd="0" destOrd="0" presId="urn:microsoft.com/office/officeart/2005/8/layout/process1"/>
    <dgm:cxn modelId="{D8EBA6A0-A18E-4DEC-93BE-56A00A680347}" type="presParOf" srcId="{8F900833-8BD7-495D-92AC-5A9C13BFF7A0}" destId="{66ED28BA-E5F0-4411-A13C-BA647743D519}" srcOrd="2" destOrd="0" presId="urn:microsoft.com/office/officeart/2005/8/layout/process1"/>
    <dgm:cxn modelId="{19FEF6E6-C0DA-491A-B279-32D631659229}" type="presParOf" srcId="{8F900833-8BD7-495D-92AC-5A9C13BFF7A0}" destId="{515F18D4-35CA-43F6-ABDD-CA49CD6645A5}" srcOrd="3" destOrd="0" presId="urn:microsoft.com/office/officeart/2005/8/layout/process1"/>
    <dgm:cxn modelId="{84E699AA-7E74-4E34-985F-A6C9B3FF6A29}" type="presParOf" srcId="{515F18D4-35CA-43F6-ABDD-CA49CD6645A5}" destId="{CA43B4B4-2D3C-4C69-B68E-DC8EA82144A9}" srcOrd="0" destOrd="0" presId="urn:microsoft.com/office/officeart/2005/8/layout/process1"/>
    <dgm:cxn modelId="{96A00D60-2EF7-4C79-B0A3-024DBD35A70A}" type="presParOf" srcId="{8F900833-8BD7-495D-92AC-5A9C13BFF7A0}" destId="{7825220B-05C6-4738-9B51-07A7F94EE43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01A85-3397-4947-8AD7-26F1B91EAB40}"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n-US"/>
        </a:p>
      </dgm:t>
    </dgm:pt>
    <dgm:pt modelId="{60301B30-AA4F-4541-B7FE-966415573AA6}">
      <dgm:prSet/>
      <dgm:spPr/>
      <dgm:t>
        <a:bodyPr/>
        <a:lstStyle/>
        <a:p>
          <a:r>
            <a:rPr lang="en-US" b="1" dirty="0"/>
            <a:t>Professional programs</a:t>
          </a:r>
        </a:p>
      </dgm:t>
    </dgm:pt>
    <dgm:pt modelId="{CDA5D66F-6E36-4A63-8AF1-1DD3A8657CDF}" type="parTrans" cxnId="{B8FA8606-5560-456A-A6CD-8FD721B5983E}">
      <dgm:prSet/>
      <dgm:spPr/>
      <dgm:t>
        <a:bodyPr/>
        <a:lstStyle/>
        <a:p>
          <a:endParaRPr lang="en-US"/>
        </a:p>
      </dgm:t>
    </dgm:pt>
    <dgm:pt modelId="{8F77F7FD-46A0-4D31-B553-D9178EDEBCDF}" type="sibTrans" cxnId="{B8FA8606-5560-456A-A6CD-8FD721B5983E}">
      <dgm:prSet/>
      <dgm:spPr/>
      <dgm:t>
        <a:bodyPr/>
        <a:lstStyle/>
        <a:p>
          <a:endParaRPr lang="en-US"/>
        </a:p>
      </dgm:t>
    </dgm:pt>
    <dgm:pt modelId="{92DACB6F-8F01-48BD-98FC-C572A4855E1F}">
      <dgm:prSet/>
      <dgm:spPr/>
      <dgm:t>
        <a:bodyPr/>
        <a:lstStyle/>
        <a:p>
          <a:r>
            <a:rPr lang="en-US" dirty="0"/>
            <a:t>Network</a:t>
          </a:r>
        </a:p>
      </dgm:t>
    </dgm:pt>
    <dgm:pt modelId="{BA784A03-451A-421F-9C3B-E5A1B42C5362}" type="parTrans" cxnId="{ECD0FDA3-B238-4669-B7DC-611A7A035202}">
      <dgm:prSet/>
      <dgm:spPr/>
      <dgm:t>
        <a:bodyPr/>
        <a:lstStyle/>
        <a:p>
          <a:endParaRPr lang="en-US"/>
        </a:p>
      </dgm:t>
    </dgm:pt>
    <dgm:pt modelId="{4167C468-23FD-48B8-BF54-F4BF255F7409}" type="sibTrans" cxnId="{ECD0FDA3-B238-4669-B7DC-611A7A035202}">
      <dgm:prSet/>
      <dgm:spPr/>
      <dgm:t>
        <a:bodyPr/>
        <a:lstStyle/>
        <a:p>
          <a:endParaRPr lang="en-US"/>
        </a:p>
      </dgm:t>
    </dgm:pt>
    <dgm:pt modelId="{D4703B72-5736-4354-8079-8F64E850F936}">
      <dgm:prSet/>
      <dgm:spPr/>
      <dgm:t>
        <a:bodyPr/>
        <a:lstStyle/>
        <a:p>
          <a:r>
            <a:rPr lang="en-US" dirty="0"/>
            <a:t>Career</a:t>
          </a:r>
        </a:p>
      </dgm:t>
    </dgm:pt>
    <dgm:pt modelId="{A6FB81B7-225B-4E6A-A41B-36BB626AD207}" type="parTrans" cxnId="{9E6F7E38-3AFC-4C0C-9678-37257F2E1D6E}">
      <dgm:prSet/>
      <dgm:spPr/>
      <dgm:t>
        <a:bodyPr/>
        <a:lstStyle/>
        <a:p>
          <a:endParaRPr lang="en-US"/>
        </a:p>
      </dgm:t>
    </dgm:pt>
    <dgm:pt modelId="{08CD0861-6043-48BF-B9DD-21526544F04A}" type="sibTrans" cxnId="{9E6F7E38-3AFC-4C0C-9678-37257F2E1D6E}">
      <dgm:prSet/>
      <dgm:spPr/>
      <dgm:t>
        <a:bodyPr/>
        <a:lstStyle/>
        <a:p>
          <a:endParaRPr lang="en-US"/>
        </a:p>
      </dgm:t>
    </dgm:pt>
    <dgm:pt modelId="{EEE44C0A-BE4C-41F0-A1D2-26B9688E43A3}">
      <dgm:prSet/>
      <dgm:spPr/>
      <dgm:t>
        <a:bodyPr/>
        <a:lstStyle/>
        <a:p>
          <a:r>
            <a:rPr lang="en-US"/>
            <a:t>Recognition</a:t>
          </a:r>
          <a:endParaRPr lang="en-US" dirty="0"/>
        </a:p>
      </dgm:t>
    </dgm:pt>
    <dgm:pt modelId="{76B53331-13E1-4993-9EAC-58BA418C6DCF}" type="parTrans" cxnId="{4A7A45FE-4F27-4635-89CF-027903F90B4C}">
      <dgm:prSet/>
      <dgm:spPr/>
      <dgm:t>
        <a:bodyPr/>
        <a:lstStyle/>
        <a:p>
          <a:endParaRPr lang="en-US"/>
        </a:p>
      </dgm:t>
    </dgm:pt>
    <dgm:pt modelId="{B1FFDAC5-6A01-4FD4-9AAB-39C11D011382}" type="sibTrans" cxnId="{4A7A45FE-4F27-4635-89CF-027903F90B4C}">
      <dgm:prSet/>
      <dgm:spPr/>
      <dgm:t>
        <a:bodyPr/>
        <a:lstStyle/>
        <a:p>
          <a:endParaRPr lang="en-US"/>
        </a:p>
      </dgm:t>
    </dgm:pt>
    <dgm:pt modelId="{21E45502-507C-4F77-A23B-CFCD6CB26B5C}">
      <dgm:prSet/>
      <dgm:spPr/>
      <dgm:t>
        <a:bodyPr/>
        <a:lstStyle/>
        <a:p>
          <a:r>
            <a:rPr lang="en-US" dirty="0"/>
            <a:t>AAOIFI’s capacity building ecosystem</a:t>
          </a:r>
        </a:p>
      </dgm:t>
    </dgm:pt>
    <dgm:pt modelId="{9BA23C9E-0F73-466E-AD1D-DC9A0B6DB354}" type="parTrans" cxnId="{4B66200F-B4FD-4B3E-9426-5489450FC395}">
      <dgm:prSet/>
      <dgm:spPr/>
      <dgm:t>
        <a:bodyPr/>
        <a:lstStyle/>
        <a:p>
          <a:endParaRPr lang="en-US"/>
        </a:p>
      </dgm:t>
    </dgm:pt>
    <dgm:pt modelId="{B73C0EFC-4D5C-4CC8-AB73-DDF2A251BBD1}" type="sibTrans" cxnId="{4B66200F-B4FD-4B3E-9426-5489450FC395}">
      <dgm:prSet/>
      <dgm:spPr/>
      <dgm:t>
        <a:bodyPr/>
        <a:lstStyle/>
        <a:p>
          <a:endParaRPr lang="en-US"/>
        </a:p>
      </dgm:t>
    </dgm:pt>
    <dgm:pt modelId="{C742A7C3-D40C-4B3E-BFBA-3B872C683DE3}">
      <dgm:prSet/>
      <dgm:spPr/>
      <dgm:t>
        <a:bodyPr/>
        <a:lstStyle/>
        <a:p>
          <a:r>
            <a:rPr lang="en-US" b="1" dirty="0"/>
            <a:t>Governance structure</a:t>
          </a:r>
        </a:p>
      </dgm:t>
    </dgm:pt>
    <dgm:pt modelId="{04C43E07-1598-45C0-A195-7DF55AE5BAB5}" type="parTrans" cxnId="{EB625C7A-EC3A-41CA-8616-3FFF29FB856D}">
      <dgm:prSet/>
      <dgm:spPr/>
      <dgm:t>
        <a:bodyPr/>
        <a:lstStyle/>
        <a:p>
          <a:endParaRPr lang="en-US"/>
        </a:p>
      </dgm:t>
    </dgm:pt>
    <dgm:pt modelId="{A24BF4F1-8108-45F7-9DFD-73939ADF90F8}" type="sibTrans" cxnId="{EB625C7A-EC3A-41CA-8616-3FFF29FB856D}">
      <dgm:prSet/>
      <dgm:spPr/>
      <dgm:t>
        <a:bodyPr/>
        <a:lstStyle/>
        <a:p>
          <a:endParaRPr lang="en-US"/>
        </a:p>
      </dgm:t>
    </dgm:pt>
    <dgm:pt modelId="{4CAA6007-F784-44C2-8074-4EF2E30DA76D}">
      <dgm:prSet/>
      <dgm:spPr/>
      <dgm:t>
        <a:bodyPr/>
        <a:lstStyle/>
        <a:p>
          <a:r>
            <a:rPr lang="en-US" dirty="0"/>
            <a:t>AAOIFI Education Board (AEB)</a:t>
          </a:r>
        </a:p>
      </dgm:t>
    </dgm:pt>
    <dgm:pt modelId="{D8B82FB5-CA62-4D2E-A6E9-C30B35DB224C}" type="parTrans" cxnId="{C0662DB8-9E9A-4757-BCB1-5E559B30E92E}">
      <dgm:prSet/>
      <dgm:spPr/>
      <dgm:t>
        <a:bodyPr/>
        <a:lstStyle/>
        <a:p>
          <a:endParaRPr lang="en-US"/>
        </a:p>
      </dgm:t>
    </dgm:pt>
    <dgm:pt modelId="{45CB6186-87A8-4639-B7E3-C43E773F8AC5}" type="sibTrans" cxnId="{C0662DB8-9E9A-4757-BCB1-5E559B30E92E}">
      <dgm:prSet/>
      <dgm:spPr/>
      <dgm:t>
        <a:bodyPr/>
        <a:lstStyle/>
        <a:p>
          <a:endParaRPr lang="en-US"/>
        </a:p>
      </dgm:t>
    </dgm:pt>
    <dgm:pt modelId="{048506D8-C885-47C9-98E5-52D023100E87}">
      <dgm:prSet/>
      <dgm:spPr/>
      <dgm:t>
        <a:bodyPr/>
        <a:lstStyle/>
        <a:p>
          <a:r>
            <a:rPr lang="en-US" dirty="0"/>
            <a:t>Curriculum Review Committee (CRC)</a:t>
          </a:r>
        </a:p>
      </dgm:t>
    </dgm:pt>
    <dgm:pt modelId="{AC903896-765F-4F63-AED4-DDAF8BF80037}" type="parTrans" cxnId="{1C9D5774-8A23-4BFB-9583-51ABFA756019}">
      <dgm:prSet/>
      <dgm:spPr/>
      <dgm:t>
        <a:bodyPr/>
        <a:lstStyle/>
        <a:p>
          <a:endParaRPr lang="en-US"/>
        </a:p>
      </dgm:t>
    </dgm:pt>
    <dgm:pt modelId="{B629731E-74BC-4A8D-88CE-B755D979EBDE}" type="sibTrans" cxnId="{1C9D5774-8A23-4BFB-9583-51ABFA756019}">
      <dgm:prSet/>
      <dgm:spPr/>
      <dgm:t>
        <a:bodyPr/>
        <a:lstStyle/>
        <a:p>
          <a:endParaRPr lang="en-US"/>
        </a:p>
      </dgm:t>
    </dgm:pt>
    <dgm:pt modelId="{95DB01F5-BBFE-4544-B1AE-BF126EC29E97}">
      <dgm:prSet/>
      <dgm:spPr/>
      <dgm:t>
        <a:bodyPr/>
        <a:lstStyle/>
        <a:p>
          <a:r>
            <a:rPr lang="en-US" dirty="0"/>
            <a:t>Examinations Review Committee (ERC)</a:t>
          </a:r>
        </a:p>
      </dgm:t>
    </dgm:pt>
    <dgm:pt modelId="{318493EA-DA5E-41C0-B6E7-B3696E864F67}" type="parTrans" cxnId="{88EC6856-80CF-4137-B0C2-D871E5BE6476}">
      <dgm:prSet/>
      <dgm:spPr/>
      <dgm:t>
        <a:bodyPr/>
        <a:lstStyle/>
        <a:p>
          <a:endParaRPr lang="en-US"/>
        </a:p>
      </dgm:t>
    </dgm:pt>
    <dgm:pt modelId="{4DE05F93-3A49-4EB5-9A4C-296A3EE573E2}" type="sibTrans" cxnId="{88EC6856-80CF-4137-B0C2-D871E5BE6476}">
      <dgm:prSet/>
      <dgm:spPr/>
      <dgm:t>
        <a:bodyPr/>
        <a:lstStyle/>
        <a:p>
          <a:endParaRPr lang="en-US"/>
        </a:p>
      </dgm:t>
    </dgm:pt>
    <dgm:pt modelId="{E19C7F48-F4F0-4E27-8718-17741F488B16}">
      <dgm:prSet/>
      <dgm:spPr/>
      <dgm:t>
        <a:bodyPr/>
        <a:lstStyle/>
        <a:p>
          <a:r>
            <a:rPr lang="en-US" dirty="0"/>
            <a:t>Translation Review Committee (TRC)</a:t>
          </a:r>
        </a:p>
      </dgm:t>
    </dgm:pt>
    <dgm:pt modelId="{0D9289FF-5B3C-44E7-AAE9-3B5BFD1D4258}" type="parTrans" cxnId="{157F12E9-1E44-448A-B944-FF5E9511B554}">
      <dgm:prSet/>
      <dgm:spPr/>
      <dgm:t>
        <a:bodyPr/>
        <a:lstStyle/>
        <a:p>
          <a:endParaRPr lang="en-US"/>
        </a:p>
      </dgm:t>
    </dgm:pt>
    <dgm:pt modelId="{129D1E75-6DD3-41DC-86DF-FF3D77FFA557}" type="sibTrans" cxnId="{157F12E9-1E44-448A-B944-FF5E9511B554}">
      <dgm:prSet/>
      <dgm:spPr/>
      <dgm:t>
        <a:bodyPr/>
        <a:lstStyle/>
        <a:p>
          <a:endParaRPr lang="en-US"/>
        </a:p>
      </dgm:t>
    </dgm:pt>
    <dgm:pt modelId="{740E9EBC-F6E9-454E-88A3-4E784FF123C8}">
      <dgm:prSet/>
      <dgm:spPr/>
      <dgm:t>
        <a:bodyPr/>
        <a:lstStyle/>
        <a:p>
          <a:r>
            <a:rPr lang="en-US" dirty="0"/>
            <a:t>Fellowships</a:t>
          </a:r>
        </a:p>
      </dgm:t>
    </dgm:pt>
    <dgm:pt modelId="{D3153794-3B23-4B1B-9829-3D8F3D6155E7}" type="parTrans" cxnId="{7B4116F5-1B2B-40C8-8D0D-A58F6E9E1A14}">
      <dgm:prSet/>
      <dgm:spPr/>
      <dgm:t>
        <a:bodyPr/>
        <a:lstStyle/>
        <a:p>
          <a:endParaRPr lang="en-US"/>
        </a:p>
      </dgm:t>
    </dgm:pt>
    <dgm:pt modelId="{8F5EA864-96C0-4FE4-AF44-02E592D623C4}" type="sibTrans" cxnId="{7B4116F5-1B2B-40C8-8D0D-A58F6E9E1A14}">
      <dgm:prSet/>
      <dgm:spPr/>
      <dgm:t>
        <a:bodyPr/>
        <a:lstStyle/>
        <a:p>
          <a:endParaRPr lang="en-US"/>
        </a:p>
      </dgm:t>
    </dgm:pt>
    <dgm:pt modelId="{E5F99BC2-1930-4A2B-B759-BD7086AA62B2}">
      <dgm:prSet/>
      <dgm:spPr/>
      <dgm:t>
        <a:bodyPr/>
        <a:lstStyle/>
        <a:p>
          <a:r>
            <a:rPr lang="en-US" dirty="0"/>
            <a:t>Certificates of Proficiencies</a:t>
          </a:r>
        </a:p>
      </dgm:t>
    </dgm:pt>
    <dgm:pt modelId="{175CF934-F29F-4A09-9DB9-055C91EC49FB}" type="parTrans" cxnId="{C6C9F0CD-00CB-4C7D-A26A-AD149C6E3868}">
      <dgm:prSet/>
      <dgm:spPr/>
      <dgm:t>
        <a:bodyPr/>
        <a:lstStyle/>
        <a:p>
          <a:endParaRPr lang="en-US"/>
        </a:p>
      </dgm:t>
    </dgm:pt>
    <dgm:pt modelId="{904FEA92-B042-4440-BDCE-D08F910B0110}" type="sibTrans" cxnId="{C6C9F0CD-00CB-4C7D-A26A-AD149C6E3868}">
      <dgm:prSet/>
      <dgm:spPr/>
      <dgm:t>
        <a:bodyPr/>
        <a:lstStyle/>
        <a:p>
          <a:endParaRPr lang="en-US"/>
        </a:p>
      </dgm:t>
    </dgm:pt>
    <dgm:pt modelId="{32ABE16E-82F2-4CF2-8DB5-0F50ED912BB6}">
      <dgm:prSet/>
      <dgm:spPr/>
      <dgm:t>
        <a:bodyPr/>
        <a:lstStyle/>
        <a:p>
          <a:r>
            <a:rPr lang="en-US" dirty="0"/>
            <a:t>Workshops</a:t>
          </a:r>
        </a:p>
      </dgm:t>
    </dgm:pt>
    <dgm:pt modelId="{00B22006-3E54-4346-BAAE-782F7A3129D3}" type="parTrans" cxnId="{68C02EAF-A115-47F6-9C41-800A91957727}">
      <dgm:prSet/>
      <dgm:spPr/>
      <dgm:t>
        <a:bodyPr/>
        <a:lstStyle/>
        <a:p>
          <a:endParaRPr lang="en-US"/>
        </a:p>
      </dgm:t>
    </dgm:pt>
    <dgm:pt modelId="{8827B924-2BF0-428B-97FA-C3E46EA8E045}" type="sibTrans" cxnId="{68C02EAF-A115-47F6-9C41-800A91957727}">
      <dgm:prSet/>
      <dgm:spPr/>
      <dgm:t>
        <a:bodyPr/>
        <a:lstStyle/>
        <a:p>
          <a:endParaRPr lang="en-US"/>
        </a:p>
      </dgm:t>
    </dgm:pt>
    <dgm:pt modelId="{73171236-A266-41D3-9089-CF66D82A97CA}">
      <dgm:prSet/>
      <dgm:spPr/>
      <dgm:t>
        <a:bodyPr/>
        <a:lstStyle/>
        <a:p>
          <a:r>
            <a:rPr lang="en-US" dirty="0"/>
            <a:t>AAOIFI Q&amp;A Forum</a:t>
          </a:r>
        </a:p>
      </dgm:t>
    </dgm:pt>
    <dgm:pt modelId="{920FBF56-ECE0-41E5-BBAB-DE83666F1CFF}" type="parTrans" cxnId="{EAC63BF7-2CC7-4936-86FB-1006499CDC04}">
      <dgm:prSet/>
      <dgm:spPr/>
      <dgm:t>
        <a:bodyPr/>
        <a:lstStyle/>
        <a:p>
          <a:endParaRPr lang="en-US"/>
        </a:p>
      </dgm:t>
    </dgm:pt>
    <dgm:pt modelId="{8E53FEC3-097D-485E-A4AC-30533266D5C2}" type="sibTrans" cxnId="{EAC63BF7-2CC7-4936-86FB-1006499CDC04}">
      <dgm:prSet/>
      <dgm:spPr/>
      <dgm:t>
        <a:bodyPr/>
        <a:lstStyle/>
        <a:p>
          <a:endParaRPr lang="en-US"/>
        </a:p>
      </dgm:t>
    </dgm:pt>
    <dgm:pt modelId="{12385081-59CA-4517-A7D7-6356CF8B3433}">
      <dgm:prSet/>
      <dgm:spPr/>
      <dgm:t>
        <a:bodyPr/>
        <a:lstStyle/>
        <a:p>
          <a:r>
            <a:rPr lang="en-US" dirty="0"/>
            <a:t>AAOIFI Global Fellows Forum (GFF)</a:t>
          </a:r>
        </a:p>
      </dgm:t>
    </dgm:pt>
    <dgm:pt modelId="{90944DB0-BF4C-428B-9049-9E318E4AACB2}" type="parTrans" cxnId="{84648901-5F85-428D-8F23-CFFC8FDBDE85}">
      <dgm:prSet/>
      <dgm:spPr/>
      <dgm:t>
        <a:bodyPr/>
        <a:lstStyle/>
        <a:p>
          <a:endParaRPr lang="en-US"/>
        </a:p>
      </dgm:t>
    </dgm:pt>
    <dgm:pt modelId="{A7C9C95B-0626-440F-93F8-2CE4471D2CB9}" type="sibTrans" cxnId="{84648901-5F85-428D-8F23-CFFC8FDBDE85}">
      <dgm:prSet/>
      <dgm:spPr/>
      <dgm:t>
        <a:bodyPr/>
        <a:lstStyle/>
        <a:p>
          <a:endParaRPr lang="en-US"/>
        </a:p>
      </dgm:t>
    </dgm:pt>
    <dgm:pt modelId="{56C7F95E-916A-4AC3-A406-BA5653482F51}">
      <dgm:prSet/>
      <dgm:spPr/>
      <dgm:t>
        <a:bodyPr/>
        <a:lstStyle/>
        <a:p>
          <a:r>
            <a:rPr lang="en-US" dirty="0"/>
            <a:t>AAOIFI Capacity Building Conference</a:t>
          </a:r>
        </a:p>
      </dgm:t>
    </dgm:pt>
    <dgm:pt modelId="{B300DFA2-60D7-4BC6-B1B5-48963D0C7D84}" type="parTrans" cxnId="{1CC38E6B-5A89-4BF6-8D63-11AB7E1AA20E}">
      <dgm:prSet/>
      <dgm:spPr/>
      <dgm:t>
        <a:bodyPr/>
        <a:lstStyle/>
        <a:p>
          <a:endParaRPr lang="en-US"/>
        </a:p>
      </dgm:t>
    </dgm:pt>
    <dgm:pt modelId="{57290EA1-25CD-494E-9814-4E2E56CAA528}" type="sibTrans" cxnId="{1CC38E6B-5A89-4BF6-8D63-11AB7E1AA20E}">
      <dgm:prSet/>
      <dgm:spPr/>
      <dgm:t>
        <a:bodyPr/>
        <a:lstStyle/>
        <a:p>
          <a:endParaRPr lang="en-US"/>
        </a:p>
      </dgm:t>
    </dgm:pt>
    <dgm:pt modelId="{B951EFFC-754B-4A10-B1F8-0969CDF5A5A7}">
      <dgm:prSet/>
      <dgm:spPr/>
      <dgm:t>
        <a:bodyPr/>
        <a:lstStyle/>
        <a:p>
          <a:r>
            <a:rPr lang="en-US" dirty="0"/>
            <a:t>AAOIFI Job Portal</a:t>
          </a:r>
        </a:p>
      </dgm:t>
    </dgm:pt>
    <dgm:pt modelId="{617C596B-423C-4903-9826-9B3FF23EAD90}" type="parTrans" cxnId="{F1F0AA20-9836-4FED-839B-2F42A2C3361A}">
      <dgm:prSet/>
      <dgm:spPr/>
      <dgm:t>
        <a:bodyPr/>
        <a:lstStyle/>
        <a:p>
          <a:endParaRPr lang="en-US"/>
        </a:p>
      </dgm:t>
    </dgm:pt>
    <dgm:pt modelId="{264607E2-414D-4082-A5AB-5CECD50F4B81}" type="sibTrans" cxnId="{F1F0AA20-9836-4FED-839B-2F42A2C3361A}">
      <dgm:prSet/>
      <dgm:spPr/>
      <dgm:t>
        <a:bodyPr/>
        <a:lstStyle/>
        <a:p>
          <a:endParaRPr lang="en-US"/>
        </a:p>
      </dgm:t>
    </dgm:pt>
    <dgm:pt modelId="{6D39079A-ADBC-4103-91B7-8A3B39487E33}">
      <dgm:prSet/>
      <dgm:spPr/>
      <dgm:t>
        <a:bodyPr/>
        <a:lstStyle/>
        <a:p>
          <a:r>
            <a:rPr lang="en-US" dirty="0"/>
            <a:t>Membership of AEB and its subcommittees</a:t>
          </a:r>
        </a:p>
      </dgm:t>
    </dgm:pt>
    <dgm:pt modelId="{2513E795-84CB-4890-910F-13FF2AC34044}" type="parTrans" cxnId="{AB6C2FCE-EC04-4314-8AE1-2F18361BAF90}">
      <dgm:prSet/>
      <dgm:spPr/>
      <dgm:t>
        <a:bodyPr/>
        <a:lstStyle/>
        <a:p>
          <a:endParaRPr lang="en-US"/>
        </a:p>
      </dgm:t>
    </dgm:pt>
    <dgm:pt modelId="{85BB2F69-ACAB-4866-91FD-DE4626ADD5E4}" type="sibTrans" cxnId="{AB6C2FCE-EC04-4314-8AE1-2F18361BAF90}">
      <dgm:prSet/>
      <dgm:spPr/>
      <dgm:t>
        <a:bodyPr/>
        <a:lstStyle/>
        <a:p>
          <a:endParaRPr lang="en-US"/>
        </a:p>
      </dgm:t>
    </dgm:pt>
    <dgm:pt modelId="{4A16B627-998F-4F3D-8D80-94C1F8CB3B14}">
      <dgm:prSet/>
      <dgm:spPr/>
      <dgm:t>
        <a:bodyPr/>
        <a:lstStyle/>
        <a:p>
          <a:r>
            <a:rPr lang="en-US"/>
            <a:t>Name published on AAOIFI’s website</a:t>
          </a:r>
          <a:endParaRPr lang="en-US" dirty="0"/>
        </a:p>
      </dgm:t>
    </dgm:pt>
    <dgm:pt modelId="{B1AF9DA8-27F1-49E4-B710-1A53C486538A}" type="parTrans" cxnId="{C81A3731-FD7A-415D-B025-31DE977C9BA8}">
      <dgm:prSet/>
      <dgm:spPr/>
      <dgm:t>
        <a:bodyPr/>
        <a:lstStyle/>
        <a:p>
          <a:endParaRPr lang="en-US"/>
        </a:p>
      </dgm:t>
    </dgm:pt>
    <dgm:pt modelId="{8DAB92D8-84C9-41C7-9E22-3EB869E03CDC}" type="sibTrans" cxnId="{C81A3731-FD7A-415D-B025-31DE977C9BA8}">
      <dgm:prSet/>
      <dgm:spPr/>
      <dgm:t>
        <a:bodyPr/>
        <a:lstStyle/>
        <a:p>
          <a:endParaRPr lang="en-US"/>
        </a:p>
      </dgm:t>
    </dgm:pt>
    <dgm:pt modelId="{1C9E4388-3F9B-4852-8575-E31527A86E34}">
      <dgm:prSet/>
      <dgm:spPr/>
      <dgm:t>
        <a:bodyPr/>
        <a:lstStyle/>
        <a:p>
          <a:r>
            <a:rPr lang="en-US" dirty="0"/>
            <a:t>Fellows’ </a:t>
          </a:r>
          <a:br>
            <a:rPr lang="en-US" dirty="0"/>
          </a:br>
          <a:r>
            <a:rPr lang="en-US" dirty="0"/>
            <a:t>webinars</a:t>
          </a:r>
        </a:p>
      </dgm:t>
    </dgm:pt>
    <dgm:pt modelId="{3AB27824-CFE0-4560-8C36-2949DFAD9D7F}" type="parTrans" cxnId="{B8E5DC47-DF0F-41B7-91C4-E60B1EF7FD05}">
      <dgm:prSet/>
      <dgm:spPr/>
      <dgm:t>
        <a:bodyPr/>
        <a:lstStyle/>
        <a:p>
          <a:endParaRPr lang="en-US"/>
        </a:p>
      </dgm:t>
    </dgm:pt>
    <dgm:pt modelId="{2A4A219A-8A4E-4034-A727-2479F00FE0D3}" type="sibTrans" cxnId="{B8E5DC47-DF0F-41B7-91C4-E60B1EF7FD05}">
      <dgm:prSet/>
      <dgm:spPr/>
      <dgm:t>
        <a:bodyPr/>
        <a:lstStyle/>
        <a:p>
          <a:endParaRPr lang="en-US"/>
        </a:p>
      </dgm:t>
    </dgm:pt>
    <dgm:pt modelId="{D6AD876E-3A0D-4F59-B652-1ACCC5F89D2E}">
      <dgm:prSet/>
      <dgm:spPr/>
      <dgm:t>
        <a:bodyPr/>
        <a:lstStyle/>
        <a:p>
          <a:r>
            <a:rPr lang="en-US" dirty="0"/>
            <a:t>AAOIFI </a:t>
          </a:r>
          <a:r>
            <a:rPr lang="en-US" dirty="0" err="1"/>
            <a:t>Recognised</a:t>
          </a:r>
          <a:r>
            <a:rPr lang="en-US" dirty="0"/>
            <a:t> Trainer</a:t>
          </a:r>
        </a:p>
      </dgm:t>
    </dgm:pt>
    <dgm:pt modelId="{D6B85BEF-F5C8-4420-B0F1-37352CF80489}" type="parTrans" cxnId="{B6BE45C9-5D7E-4051-9713-004D1D6B73AA}">
      <dgm:prSet/>
      <dgm:spPr/>
      <dgm:t>
        <a:bodyPr/>
        <a:lstStyle/>
        <a:p>
          <a:endParaRPr lang="en-US"/>
        </a:p>
      </dgm:t>
    </dgm:pt>
    <dgm:pt modelId="{A2951DB7-738D-4A92-87D0-9271C68A1921}" type="sibTrans" cxnId="{B6BE45C9-5D7E-4051-9713-004D1D6B73AA}">
      <dgm:prSet/>
      <dgm:spPr/>
      <dgm:t>
        <a:bodyPr/>
        <a:lstStyle/>
        <a:p>
          <a:endParaRPr lang="en-US"/>
        </a:p>
      </dgm:t>
    </dgm:pt>
    <dgm:pt modelId="{9D00B3B2-DBAC-4E88-8B33-045FD59CBACB}">
      <dgm:prSet/>
      <dgm:spPr/>
      <dgm:t>
        <a:bodyPr/>
        <a:lstStyle/>
        <a:p>
          <a:r>
            <a:rPr lang="en-US" b="1" dirty="0"/>
            <a:t>Infrastructure setup</a:t>
          </a:r>
        </a:p>
      </dgm:t>
    </dgm:pt>
    <dgm:pt modelId="{47BB1835-8785-494A-8E2D-E89D3E3EA0CF}" type="parTrans" cxnId="{B5E37F8B-F1C2-46E6-AA5C-7C95D5808F3B}">
      <dgm:prSet/>
      <dgm:spPr/>
      <dgm:t>
        <a:bodyPr/>
        <a:lstStyle/>
        <a:p>
          <a:endParaRPr lang="en-US"/>
        </a:p>
      </dgm:t>
    </dgm:pt>
    <dgm:pt modelId="{71743CA6-6233-44A3-884B-F3840C2E9823}" type="sibTrans" cxnId="{B5E37F8B-F1C2-46E6-AA5C-7C95D5808F3B}">
      <dgm:prSet/>
      <dgm:spPr/>
      <dgm:t>
        <a:bodyPr/>
        <a:lstStyle/>
        <a:p>
          <a:endParaRPr lang="en-US"/>
        </a:p>
      </dgm:t>
    </dgm:pt>
    <dgm:pt modelId="{123E8387-DFB5-4541-BE25-22F63107D7F4}">
      <dgm:prSet/>
      <dgm:spPr/>
      <dgm:t>
        <a:bodyPr/>
        <a:lstStyle/>
        <a:p>
          <a:r>
            <a:rPr lang="en-US" dirty="0"/>
            <a:t>Candidate Registration </a:t>
          </a:r>
          <a:r>
            <a:rPr lang="en-US" dirty="0" err="1"/>
            <a:t>Centres</a:t>
          </a:r>
          <a:endParaRPr lang="en-US" dirty="0"/>
        </a:p>
      </dgm:t>
    </dgm:pt>
    <dgm:pt modelId="{8B4C9FD0-7FD7-4F39-9AC7-F4D1264F8B72}" type="parTrans" cxnId="{FD660C81-E8C1-449B-BAE7-36B10D2C50DD}">
      <dgm:prSet/>
      <dgm:spPr/>
      <dgm:t>
        <a:bodyPr/>
        <a:lstStyle/>
        <a:p>
          <a:endParaRPr lang="en-US"/>
        </a:p>
      </dgm:t>
    </dgm:pt>
    <dgm:pt modelId="{B27C3540-5669-46A7-A854-B40B9127C9CD}" type="sibTrans" cxnId="{FD660C81-E8C1-449B-BAE7-36B10D2C50DD}">
      <dgm:prSet/>
      <dgm:spPr/>
      <dgm:t>
        <a:bodyPr/>
        <a:lstStyle/>
        <a:p>
          <a:endParaRPr lang="en-US"/>
        </a:p>
      </dgm:t>
    </dgm:pt>
    <dgm:pt modelId="{CC385CA7-A4BE-4955-BDD5-A64534830E58}">
      <dgm:prSet/>
      <dgm:spPr/>
      <dgm:t>
        <a:bodyPr/>
        <a:lstStyle/>
        <a:p>
          <a:r>
            <a:rPr lang="en-US"/>
            <a:t>Examination Centres</a:t>
          </a:r>
          <a:endParaRPr lang="en-US" dirty="0"/>
        </a:p>
      </dgm:t>
    </dgm:pt>
    <dgm:pt modelId="{68924AB7-9F9A-41D3-A3DC-52AE0996E25C}" type="parTrans" cxnId="{346AC5D6-C25B-46E0-9B98-29E4F8923148}">
      <dgm:prSet/>
      <dgm:spPr/>
      <dgm:t>
        <a:bodyPr/>
        <a:lstStyle/>
        <a:p>
          <a:endParaRPr lang="en-US"/>
        </a:p>
      </dgm:t>
    </dgm:pt>
    <dgm:pt modelId="{661016F7-D829-4DE0-B874-9FD7C62EF45C}" type="sibTrans" cxnId="{346AC5D6-C25B-46E0-9B98-29E4F8923148}">
      <dgm:prSet/>
      <dgm:spPr/>
      <dgm:t>
        <a:bodyPr/>
        <a:lstStyle/>
        <a:p>
          <a:endParaRPr lang="en-US"/>
        </a:p>
      </dgm:t>
    </dgm:pt>
    <dgm:pt modelId="{D205EBF2-FB6A-450E-9D88-AC8ECE7D9C84}">
      <dgm:prSet/>
      <dgm:spPr/>
      <dgm:t>
        <a:bodyPr/>
        <a:lstStyle/>
        <a:p>
          <a:r>
            <a:rPr lang="en-US" dirty="0"/>
            <a:t>Training Partners</a:t>
          </a:r>
        </a:p>
      </dgm:t>
    </dgm:pt>
    <dgm:pt modelId="{281943E4-066C-4EBF-96C8-2C06171A8B59}" type="parTrans" cxnId="{BC805C50-9FE9-411A-909A-1245B9DBEA65}">
      <dgm:prSet/>
      <dgm:spPr/>
      <dgm:t>
        <a:bodyPr/>
        <a:lstStyle/>
        <a:p>
          <a:endParaRPr lang="en-US"/>
        </a:p>
      </dgm:t>
    </dgm:pt>
    <dgm:pt modelId="{37857CF5-863E-4F05-B5E2-6213208D6114}" type="sibTrans" cxnId="{BC805C50-9FE9-411A-909A-1245B9DBEA65}">
      <dgm:prSet/>
      <dgm:spPr/>
      <dgm:t>
        <a:bodyPr/>
        <a:lstStyle/>
        <a:p>
          <a:endParaRPr lang="en-US"/>
        </a:p>
      </dgm:t>
    </dgm:pt>
    <dgm:pt modelId="{9B83235B-61E8-4B08-8A11-9B6511449997}">
      <dgm:prSet/>
      <dgm:spPr/>
      <dgm:t>
        <a:bodyPr/>
        <a:lstStyle/>
        <a:p>
          <a:r>
            <a:rPr lang="en-US" b="1" dirty="0"/>
            <a:t>Professional platforms</a:t>
          </a:r>
        </a:p>
      </dgm:t>
    </dgm:pt>
    <dgm:pt modelId="{4702228E-E52C-4651-8118-558A3A6D4945}" type="parTrans" cxnId="{4576E37A-BA60-45EB-8EC0-0BF9AADD4752}">
      <dgm:prSet/>
      <dgm:spPr/>
      <dgm:t>
        <a:bodyPr/>
        <a:lstStyle/>
        <a:p>
          <a:endParaRPr lang="en-US"/>
        </a:p>
      </dgm:t>
    </dgm:pt>
    <dgm:pt modelId="{0CF2C677-5F39-4005-B2C3-59E823F27D52}" type="sibTrans" cxnId="{4576E37A-BA60-45EB-8EC0-0BF9AADD4752}">
      <dgm:prSet/>
      <dgm:spPr/>
      <dgm:t>
        <a:bodyPr/>
        <a:lstStyle/>
        <a:p>
          <a:endParaRPr lang="en-US"/>
        </a:p>
      </dgm:t>
    </dgm:pt>
    <dgm:pt modelId="{0F76BB3E-9E21-4D7D-83E6-9B0D4C0C17BF}">
      <dgm:prSet/>
      <dgm:spPr/>
      <dgm:t>
        <a:bodyPr/>
        <a:lstStyle/>
        <a:p>
          <a:r>
            <a:rPr lang="en-US" dirty="0"/>
            <a:t>AAOIFI Affiliate University</a:t>
          </a:r>
        </a:p>
      </dgm:t>
    </dgm:pt>
    <dgm:pt modelId="{1B45DB38-BD48-496E-8A12-FEAA92CF9F59}" type="parTrans" cxnId="{2F91F4C9-FE44-419D-B62F-39E2365BCC31}">
      <dgm:prSet/>
      <dgm:spPr/>
      <dgm:t>
        <a:bodyPr/>
        <a:lstStyle/>
        <a:p>
          <a:endParaRPr lang="en-US"/>
        </a:p>
      </dgm:t>
    </dgm:pt>
    <dgm:pt modelId="{C88ED63A-C9BE-4F67-999F-B947DA9F6209}" type="sibTrans" cxnId="{2F91F4C9-FE44-419D-B62F-39E2365BCC31}">
      <dgm:prSet/>
      <dgm:spPr/>
      <dgm:t>
        <a:bodyPr/>
        <a:lstStyle/>
        <a:p>
          <a:endParaRPr lang="en-US"/>
        </a:p>
      </dgm:t>
    </dgm:pt>
    <dgm:pt modelId="{963015D5-4842-4A5E-96E6-9A1EE3B39850}">
      <dgm:prSet/>
      <dgm:spPr/>
      <dgm:t>
        <a:bodyPr/>
        <a:lstStyle/>
        <a:p>
          <a:r>
            <a:rPr lang="en-US" dirty="0"/>
            <a:t>Certified Islamic Professional Accountant (CIPA)</a:t>
          </a:r>
        </a:p>
      </dgm:t>
    </dgm:pt>
    <dgm:pt modelId="{9728C839-9080-4FA8-8D72-6E63A17F3EE1}" type="parTrans" cxnId="{443E290C-9638-4647-8054-3B40FB3EA674}">
      <dgm:prSet/>
      <dgm:spPr/>
      <dgm:t>
        <a:bodyPr/>
        <a:lstStyle/>
        <a:p>
          <a:endParaRPr lang="en-GB"/>
        </a:p>
      </dgm:t>
    </dgm:pt>
    <dgm:pt modelId="{7848D56F-CF65-4D9F-875F-BA32B3CB3E7B}" type="sibTrans" cxnId="{443E290C-9638-4647-8054-3B40FB3EA674}">
      <dgm:prSet/>
      <dgm:spPr/>
      <dgm:t>
        <a:bodyPr/>
        <a:lstStyle/>
        <a:p>
          <a:endParaRPr lang="en-GB"/>
        </a:p>
      </dgm:t>
    </dgm:pt>
    <dgm:pt modelId="{94C11EE2-3307-4A50-BB39-35EAADD1ED1D}">
      <dgm:prSet/>
      <dgm:spPr/>
      <dgm:t>
        <a:bodyPr/>
        <a:lstStyle/>
        <a:p>
          <a:r>
            <a:rPr lang="en-US" dirty="0"/>
            <a:t>Certified Shari’ah Expert (CSE)</a:t>
          </a:r>
        </a:p>
      </dgm:t>
    </dgm:pt>
    <dgm:pt modelId="{CFCB8513-8C1C-4716-9698-81D7B74F1178}" type="parTrans" cxnId="{FAD406D9-F36A-48A6-987C-9FAD532CBAEB}">
      <dgm:prSet/>
      <dgm:spPr/>
      <dgm:t>
        <a:bodyPr/>
        <a:lstStyle/>
        <a:p>
          <a:endParaRPr lang="en-GB"/>
        </a:p>
      </dgm:t>
    </dgm:pt>
    <dgm:pt modelId="{BF3D62DD-029A-459D-822E-603331DA891E}" type="sibTrans" cxnId="{FAD406D9-F36A-48A6-987C-9FAD532CBAEB}">
      <dgm:prSet/>
      <dgm:spPr/>
      <dgm:t>
        <a:bodyPr/>
        <a:lstStyle/>
        <a:p>
          <a:endParaRPr lang="en-GB"/>
        </a:p>
      </dgm:t>
    </dgm:pt>
    <dgm:pt modelId="{95EFFAB5-366A-446D-ACDE-5F2AA13C0D90}">
      <dgm:prSet/>
      <dgm:spPr/>
      <dgm:t>
        <a:bodyPr/>
        <a:lstStyle/>
        <a:p>
          <a:r>
            <a:rPr lang="en-US" dirty="0"/>
            <a:t>Certified Shari’ah Auditor (CSA)</a:t>
          </a:r>
        </a:p>
      </dgm:t>
    </dgm:pt>
    <dgm:pt modelId="{87D3D9A4-DBBF-48A3-B998-0ADF11A55E20}" type="parTrans" cxnId="{83668FCA-3028-4FC8-AC84-D0B286DF0E81}">
      <dgm:prSet/>
      <dgm:spPr/>
      <dgm:t>
        <a:bodyPr/>
        <a:lstStyle/>
        <a:p>
          <a:endParaRPr lang="en-GB"/>
        </a:p>
      </dgm:t>
    </dgm:pt>
    <dgm:pt modelId="{EDB2DEC7-B984-4D61-A065-9F88DA8EF4A2}" type="sibTrans" cxnId="{83668FCA-3028-4FC8-AC84-D0B286DF0E81}">
      <dgm:prSet/>
      <dgm:spPr/>
      <dgm:t>
        <a:bodyPr/>
        <a:lstStyle/>
        <a:p>
          <a:endParaRPr lang="en-GB"/>
        </a:p>
      </dgm:t>
    </dgm:pt>
    <dgm:pt modelId="{E183062C-10B4-4368-AD01-382F9EEDFA0C}">
      <dgm:prSet/>
      <dgm:spPr/>
      <dgm:t>
        <a:bodyPr/>
        <a:lstStyle/>
        <a:p>
          <a:r>
            <a:rPr lang="en-US" dirty="0"/>
            <a:t>…in Financial Accounting Standards (CPFAS)</a:t>
          </a:r>
        </a:p>
      </dgm:t>
    </dgm:pt>
    <dgm:pt modelId="{F1F29380-3F2A-49A0-AEF3-E62D77A1FEB3}" type="parTrans" cxnId="{6A043182-43C1-4AF5-850A-02DCD38506F7}">
      <dgm:prSet/>
      <dgm:spPr/>
      <dgm:t>
        <a:bodyPr/>
        <a:lstStyle/>
        <a:p>
          <a:endParaRPr lang="en-GB"/>
        </a:p>
      </dgm:t>
    </dgm:pt>
    <dgm:pt modelId="{9CADBCC3-7691-4C27-B827-9A8D21EACDDD}" type="sibTrans" cxnId="{6A043182-43C1-4AF5-850A-02DCD38506F7}">
      <dgm:prSet/>
      <dgm:spPr/>
      <dgm:t>
        <a:bodyPr/>
        <a:lstStyle/>
        <a:p>
          <a:endParaRPr lang="en-GB"/>
        </a:p>
      </dgm:t>
    </dgm:pt>
    <dgm:pt modelId="{50C8BBCA-1216-494C-A725-0FF467116D2C}">
      <dgm:prSet/>
      <dgm:spPr/>
      <dgm:t>
        <a:bodyPr/>
        <a:lstStyle/>
        <a:p>
          <a:r>
            <a:rPr lang="en-US" dirty="0"/>
            <a:t>Directors </a:t>
          </a:r>
          <a:r>
            <a:rPr lang="en-US" dirty="0" err="1"/>
            <a:t>Sensitisation</a:t>
          </a:r>
          <a:r>
            <a:rPr lang="en-US" dirty="0"/>
            <a:t> Program</a:t>
          </a:r>
        </a:p>
      </dgm:t>
    </dgm:pt>
    <dgm:pt modelId="{7DBE5CCC-C4B7-4899-A9A2-E0752D69CFE0}" type="parTrans" cxnId="{0625E20B-CF87-4B7C-84EE-B240B1FBEF13}">
      <dgm:prSet/>
      <dgm:spPr/>
      <dgm:t>
        <a:bodyPr/>
        <a:lstStyle/>
        <a:p>
          <a:endParaRPr lang="en-GB"/>
        </a:p>
      </dgm:t>
    </dgm:pt>
    <dgm:pt modelId="{2DC928C6-594D-4B29-9F02-8EE70632B957}" type="sibTrans" cxnId="{0625E20B-CF87-4B7C-84EE-B240B1FBEF13}">
      <dgm:prSet/>
      <dgm:spPr/>
      <dgm:t>
        <a:bodyPr/>
        <a:lstStyle/>
        <a:p>
          <a:endParaRPr lang="en-GB"/>
        </a:p>
      </dgm:t>
    </dgm:pt>
    <dgm:pt modelId="{E2A3DFB8-E78C-4BFF-B57A-3E3C8ABDB2C7}">
      <dgm:prSet/>
      <dgm:spPr/>
      <dgm:t>
        <a:bodyPr/>
        <a:lstStyle/>
        <a:p>
          <a:r>
            <a:rPr lang="en-US" dirty="0"/>
            <a:t>CFO Update Program</a:t>
          </a:r>
        </a:p>
      </dgm:t>
    </dgm:pt>
    <dgm:pt modelId="{527CB2E6-630F-4138-B9A4-005E1CD24B2F}" type="parTrans" cxnId="{B624AB4B-2799-433E-B03F-9DFB03871A3F}">
      <dgm:prSet/>
      <dgm:spPr/>
      <dgm:t>
        <a:bodyPr/>
        <a:lstStyle/>
        <a:p>
          <a:endParaRPr lang="en-GB"/>
        </a:p>
      </dgm:t>
    </dgm:pt>
    <dgm:pt modelId="{7FFFD8BD-0B81-4CF6-BF40-BD42B8072FFD}" type="sibTrans" cxnId="{B624AB4B-2799-433E-B03F-9DFB03871A3F}">
      <dgm:prSet/>
      <dgm:spPr/>
      <dgm:t>
        <a:bodyPr/>
        <a:lstStyle/>
        <a:p>
          <a:endParaRPr lang="en-GB"/>
        </a:p>
      </dgm:t>
    </dgm:pt>
    <dgm:pt modelId="{B8230955-83BC-49EA-9EDC-60777ADFE0D8}">
      <dgm:prSet/>
      <dgm:spPr/>
      <dgm:t>
        <a:bodyPr/>
        <a:lstStyle/>
        <a:p>
          <a:r>
            <a:rPr lang="en-US" dirty="0"/>
            <a:t>Professional Ethics Program (PEP)</a:t>
          </a:r>
        </a:p>
      </dgm:t>
    </dgm:pt>
    <dgm:pt modelId="{476889F6-FDAE-48A6-A2E8-C208C6DE0740}" type="parTrans" cxnId="{94FF9410-BB29-45FA-9E3B-CF61C505FA1C}">
      <dgm:prSet/>
      <dgm:spPr/>
      <dgm:t>
        <a:bodyPr/>
        <a:lstStyle/>
        <a:p>
          <a:endParaRPr lang="en-GB"/>
        </a:p>
      </dgm:t>
    </dgm:pt>
    <dgm:pt modelId="{89BEC3B7-BAB2-4815-BB66-D127A99E8597}" type="sibTrans" cxnId="{94FF9410-BB29-45FA-9E3B-CF61C505FA1C}">
      <dgm:prSet/>
      <dgm:spPr/>
      <dgm:t>
        <a:bodyPr/>
        <a:lstStyle/>
        <a:p>
          <a:endParaRPr lang="en-GB"/>
        </a:p>
      </dgm:t>
    </dgm:pt>
    <dgm:pt modelId="{E5F01502-39B0-4EB4-8F5B-F49686D95832}" type="pres">
      <dgm:prSet presAssocID="{BFF01A85-3397-4947-8AD7-26F1B91EAB40}" presName="hierChild1" presStyleCnt="0">
        <dgm:presLayoutVars>
          <dgm:orgChart val="1"/>
          <dgm:chPref val="1"/>
          <dgm:dir/>
          <dgm:animOne val="branch"/>
          <dgm:animLvl val="lvl"/>
          <dgm:resizeHandles/>
        </dgm:presLayoutVars>
      </dgm:prSet>
      <dgm:spPr/>
    </dgm:pt>
    <dgm:pt modelId="{94B2E6CD-9D95-4E93-86C4-19A371F31B6E}" type="pres">
      <dgm:prSet presAssocID="{21E45502-507C-4F77-A23B-CFCD6CB26B5C}" presName="hierRoot1" presStyleCnt="0">
        <dgm:presLayoutVars>
          <dgm:hierBranch val="init"/>
        </dgm:presLayoutVars>
      </dgm:prSet>
      <dgm:spPr/>
    </dgm:pt>
    <dgm:pt modelId="{AFC27AE7-F096-492D-95F7-82157EAB4CB2}" type="pres">
      <dgm:prSet presAssocID="{21E45502-507C-4F77-A23B-CFCD6CB26B5C}" presName="rootComposite1" presStyleCnt="0"/>
      <dgm:spPr/>
    </dgm:pt>
    <dgm:pt modelId="{BA02D9E1-DE4B-46EB-9223-74C0FC27D5C3}" type="pres">
      <dgm:prSet presAssocID="{21E45502-507C-4F77-A23B-CFCD6CB26B5C}" presName="rootText1" presStyleLbl="node0" presStyleIdx="0" presStyleCnt="1" custScaleX="247799">
        <dgm:presLayoutVars>
          <dgm:chPref val="3"/>
        </dgm:presLayoutVars>
      </dgm:prSet>
      <dgm:spPr/>
    </dgm:pt>
    <dgm:pt modelId="{9BCEFDCC-1BB1-4E27-9105-54D7126108A4}" type="pres">
      <dgm:prSet presAssocID="{21E45502-507C-4F77-A23B-CFCD6CB26B5C}" presName="rootConnector1" presStyleLbl="node1" presStyleIdx="0" presStyleCnt="0"/>
      <dgm:spPr/>
    </dgm:pt>
    <dgm:pt modelId="{BC2B0710-CDA7-4C5E-A9C8-735C657C6F59}" type="pres">
      <dgm:prSet presAssocID="{21E45502-507C-4F77-A23B-CFCD6CB26B5C}" presName="hierChild2" presStyleCnt="0"/>
      <dgm:spPr/>
    </dgm:pt>
    <dgm:pt modelId="{256E0684-DC1A-43C8-BABC-0935F75DBBBF}" type="pres">
      <dgm:prSet presAssocID="{04C43E07-1598-45C0-A195-7DF55AE5BAB5}" presName="Name37" presStyleLbl="parChTrans1D2" presStyleIdx="0" presStyleCnt="4"/>
      <dgm:spPr/>
    </dgm:pt>
    <dgm:pt modelId="{A0D4F6E0-15F4-4F01-8732-9559D98E9BCD}" type="pres">
      <dgm:prSet presAssocID="{C742A7C3-D40C-4B3E-BFBA-3B872C683DE3}" presName="hierRoot2" presStyleCnt="0">
        <dgm:presLayoutVars>
          <dgm:hierBranch val="init"/>
        </dgm:presLayoutVars>
      </dgm:prSet>
      <dgm:spPr/>
    </dgm:pt>
    <dgm:pt modelId="{31DCA1F9-26A3-4F81-961D-C830F6DF4B4D}" type="pres">
      <dgm:prSet presAssocID="{C742A7C3-D40C-4B3E-BFBA-3B872C683DE3}" presName="rootComposite" presStyleCnt="0"/>
      <dgm:spPr/>
    </dgm:pt>
    <dgm:pt modelId="{5FD9675B-75C1-4DD8-9055-22460C30D087}" type="pres">
      <dgm:prSet presAssocID="{C742A7C3-D40C-4B3E-BFBA-3B872C683DE3}" presName="rootText" presStyleLbl="node2" presStyleIdx="0" presStyleCnt="4">
        <dgm:presLayoutVars>
          <dgm:chPref val="3"/>
        </dgm:presLayoutVars>
      </dgm:prSet>
      <dgm:spPr/>
    </dgm:pt>
    <dgm:pt modelId="{62518373-09C9-49D6-A516-4960AB198C88}" type="pres">
      <dgm:prSet presAssocID="{C742A7C3-D40C-4B3E-BFBA-3B872C683DE3}" presName="rootConnector" presStyleLbl="node2" presStyleIdx="0" presStyleCnt="4"/>
      <dgm:spPr/>
    </dgm:pt>
    <dgm:pt modelId="{140D2A72-3AFF-4ACE-88FD-C6BE609A3287}" type="pres">
      <dgm:prSet presAssocID="{C742A7C3-D40C-4B3E-BFBA-3B872C683DE3}" presName="hierChild4" presStyleCnt="0"/>
      <dgm:spPr/>
    </dgm:pt>
    <dgm:pt modelId="{BA24C244-73C4-424D-A6FA-DD098D6BF7B0}" type="pres">
      <dgm:prSet presAssocID="{D8B82FB5-CA62-4D2E-A6E9-C30B35DB224C}" presName="Name37" presStyleLbl="parChTrans1D3" presStyleIdx="0" presStyleCnt="11"/>
      <dgm:spPr/>
    </dgm:pt>
    <dgm:pt modelId="{0B85661F-D75C-4639-A3F7-35DBECAD232A}" type="pres">
      <dgm:prSet presAssocID="{4CAA6007-F784-44C2-8074-4EF2E30DA76D}" presName="hierRoot2" presStyleCnt="0">
        <dgm:presLayoutVars>
          <dgm:hierBranch val="l"/>
        </dgm:presLayoutVars>
      </dgm:prSet>
      <dgm:spPr/>
    </dgm:pt>
    <dgm:pt modelId="{70468E84-A780-4566-9BC9-4928FB25E5E7}" type="pres">
      <dgm:prSet presAssocID="{4CAA6007-F784-44C2-8074-4EF2E30DA76D}" presName="rootComposite" presStyleCnt="0"/>
      <dgm:spPr/>
    </dgm:pt>
    <dgm:pt modelId="{F11C463A-E1CB-45E3-951F-71FE94901096}" type="pres">
      <dgm:prSet presAssocID="{4CAA6007-F784-44C2-8074-4EF2E30DA76D}" presName="rootText" presStyleLbl="node3" presStyleIdx="0" presStyleCnt="11">
        <dgm:presLayoutVars>
          <dgm:chPref val="3"/>
        </dgm:presLayoutVars>
      </dgm:prSet>
      <dgm:spPr/>
    </dgm:pt>
    <dgm:pt modelId="{2D431E85-DDB7-456D-B236-C1CDFCA48E29}" type="pres">
      <dgm:prSet presAssocID="{4CAA6007-F784-44C2-8074-4EF2E30DA76D}" presName="rootConnector" presStyleLbl="node3" presStyleIdx="0" presStyleCnt="11"/>
      <dgm:spPr/>
    </dgm:pt>
    <dgm:pt modelId="{8A0700C4-E9A4-428E-AB11-97F289C1EF52}" type="pres">
      <dgm:prSet presAssocID="{4CAA6007-F784-44C2-8074-4EF2E30DA76D}" presName="hierChild4" presStyleCnt="0"/>
      <dgm:spPr/>
    </dgm:pt>
    <dgm:pt modelId="{F154990A-12BB-459E-BF34-3A94480DAE2A}" type="pres">
      <dgm:prSet presAssocID="{AC903896-765F-4F63-AED4-DDAF8BF80037}" presName="Name50" presStyleLbl="parChTrans1D4" presStyleIdx="0" presStyleCnt="18"/>
      <dgm:spPr/>
    </dgm:pt>
    <dgm:pt modelId="{37DADED6-E9EA-4C1E-B3C3-61B0DFDAD113}" type="pres">
      <dgm:prSet presAssocID="{048506D8-C885-47C9-98E5-52D023100E87}" presName="hierRoot2" presStyleCnt="0">
        <dgm:presLayoutVars>
          <dgm:hierBranch val="init"/>
        </dgm:presLayoutVars>
      </dgm:prSet>
      <dgm:spPr/>
    </dgm:pt>
    <dgm:pt modelId="{0C1716B3-20BF-4A83-A90D-CCAFE6E7B92F}" type="pres">
      <dgm:prSet presAssocID="{048506D8-C885-47C9-98E5-52D023100E87}" presName="rootComposite" presStyleCnt="0"/>
      <dgm:spPr/>
    </dgm:pt>
    <dgm:pt modelId="{853F7150-374F-4ADD-A23E-A8B92EEC262A}" type="pres">
      <dgm:prSet presAssocID="{048506D8-C885-47C9-98E5-52D023100E87}" presName="rootText" presStyleLbl="node4" presStyleIdx="0" presStyleCnt="18">
        <dgm:presLayoutVars>
          <dgm:chPref val="3"/>
        </dgm:presLayoutVars>
      </dgm:prSet>
      <dgm:spPr/>
    </dgm:pt>
    <dgm:pt modelId="{6460FE50-60AA-4D3E-9664-F01F1944C5B9}" type="pres">
      <dgm:prSet presAssocID="{048506D8-C885-47C9-98E5-52D023100E87}" presName="rootConnector" presStyleLbl="node4" presStyleIdx="0" presStyleCnt="18"/>
      <dgm:spPr/>
    </dgm:pt>
    <dgm:pt modelId="{D79488BC-BFAB-4913-8E54-578354296748}" type="pres">
      <dgm:prSet presAssocID="{048506D8-C885-47C9-98E5-52D023100E87}" presName="hierChild4" presStyleCnt="0"/>
      <dgm:spPr/>
    </dgm:pt>
    <dgm:pt modelId="{876C9C88-F2DF-4430-9D4A-CC9A5CC1DAAD}" type="pres">
      <dgm:prSet presAssocID="{048506D8-C885-47C9-98E5-52D023100E87}" presName="hierChild5" presStyleCnt="0"/>
      <dgm:spPr/>
    </dgm:pt>
    <dgm:pt modelId="{E00410F3-893B-462D-BF31-A1333EA9EC8A}" type="pres">
      <dgm:prSet presAssocID="{318493EA-DA5E-41C0-B6E7-B3696E864F67}" presName="Name50" presStyleLbl="parChTrans1D4" presStyleIdx="1" presStyleCnt="18"/>
      <dgm:spPr/>
    </dgm:pt>
    <dgm:pt modelId="{0A58533A-E6EE-451A-8BBB-02B304C0CA7A}" type="pres">
      <dgm:prSet presAssocID="{95DB01F5-BBFE-4544-B1AE-BF126EC29E97}" presName="hierRoot2" presStyleCnt="0">
        <dgm:presLayoutVars>
          <dgm:hierBranch val="init"/>
        </dgm:presLayoutVars>
      </dgm:prSet>
      <dgm:spPr/>
    </dgm:pt>
    <dgm:pt modelId="{DA1BFCDA-2BE6-4A59-A3B6-B89EF6C93206}" type="pres">
      <dgm:prSet presAssocID="{95DB01F5-BBFE-4544-B1AE-BF126EC29E97}" presName="rootComposite" presStyleCnt="0"/>
      <dgm:spPr/>
    </dgm:pt>
    <dgm:pt modelId="{93550D25-1ED1-40C6-A64A-4BABFD7C63A7}" type="pres">
      <dgm:prSet presAssocID="{95DB01F5-BBFE-4544-B1AE-BF126EC29E97}" presName="rootText" presStyleLbl="node4" presStyleIdx="1" presStyleCnt="18">
        <dgm:presLayoutVars>
          <dgm:chPref val="3"/>
        </dgm:presLayoutVars>
      </dgm:prSet>
      <dgm:spPr/>
    </dgm:pt>
    <dgm:pt modelId="{658821D6-6C33-4ECF-8A74-3AA16F51E661}" type="pres">
      <dgm:prSet presAssocID="{95DB01F5-BBFE-4544-B1AE-BF126EC29E97}" presName="rootConnector" presStyleLbl="node4" presStyleIdx="1" presStyleCnt="18"/>
      <dgm:spPr/>
    </dgm:pt>
    <dgm:pt modelId="{D6E1F4EE-CD8B-4E8C-9A6C-3C45BAACAA38}" type="pres">
      <dgm:prSet presAssocID="{95DB01F5-BBFE-4544-B1AE-BF126EC29E97}" presName="hierChild4" presStyleCnt="0"/>
      <dgm:spPr/>
    </dgm:pt>
    <dgm:pt modelId="{C747A2D5-D179-4258-8327-E983D4C69ED0}" type="pres">
      <dgm:prSet presAssocID="{95DB01F5-BBFE-4544-B1AE-BF126EC29E97}" presName="hierChild5" presStyleCnt="0"/>
      <dgm:spPr/>
    </dgm:pt>
    <dgm:pt modelId="{01666796-1A6F-4CCA-B7A0-2F31F543CE7F}" type="pres">
      <dgm:prSet presAssocID="{0D9289FF-5B3C-44E7-AAE9-3B5BFD1D4258}" presName="Name50" presStyleLbl="parChTrans1D4" presStyleIdx="2" presStyleCnt="18"/>
      <dgm:spPr/>
    </dgm:pt>
    <dgm:pt modelId="{FC1183E3-64B3-4C9E-B8AC-76DD31756784}" type="pres">
      <dgm:prSet presAssocID="{E19C7F48-F4F0-4E27-8718-17741F488B16}" presName="hierRoot2" presStyleCnt="0">
        <dgm:presLayoutVars>
          <dgm:hierBranch val="init"/>
        </dgm:presLayoutVars>
      </dgm:prSet>
      <dgm:spPr/>
    </dgm:pt>
    <dgm:pt modelId="{276CCEAF-0874-46D2-8DFB-74A7FD59DB42}" type="pres">
      <dgm:prSet presAssocID="{E19C7F48-F4F0-4E27-8718-17741F488B16}" presName="rootComposite" presStyleCnt="0"/>
      <dgm:spPr/>
    </dgm:pt>
    <dgm:pt modelId="{AE127D5D-E491-46B0-B861-5BE408CABB1E}" type="pres">
      <dgm:prSet presAssocID="{E19C7F48-F4F0-4E27-8718-17741F488B16}" presName="rootText" presStyleLbl="node4" presStyleIdx="2" presStyleCnt="18">
        <dgm:presLayoutVars>
          <dgm:chPref val="3"/>
        </dgm:presLayoutVars>
      </dgm:prSet>
      <dgm:spPr/>
    </dgm:pt>
    <dgm:pt modelId="{954C0DE7-18ED-4242-9A2E-D81611C13B21}" type="pres">
      <dgm:prSet presAssocID="{E19C7F48-F4F0-4E27-8718-17741F488B16}" presName="rootConnector" presStyleLbl="node4" presStyleIdx="2" presStyleCnt="18"/>
      <dgm:spPr/>
    </dgm:pt>
    <dgm:pt modelId="{572BFC12-F690-41C5-AAB3-0E14C99522DC}" type="pres">
      <dgm:prSet presAssocID="{E19C7F48-F4F0-4E27-8718-17741F488B16}" presName="hierChild4" presStyleCnt="0"/>
      <dgm:spPr/>
    </dgm:pt>
    <dgm:pt modelId="{9E1970AE-9F49-4502-9417-1DD249D3F2C1}" type="pres">
      <dgm:prSet presAssocID="{E19C7F48-F4F0-4E27-8718-17741F488B16}" presName="hierChild5" presStyleCnt="0"/>
      <dgm:spPr/>
    </dgm:pt>
    <dgm:pt modelId="{724FBF5F-A665-49D0-B6C0-AC1F26186BF6}" type="pres">
      <dgm:prSet presAssocID="{4CAA6007-F784-44C2-8074-4EF2E30DA76D}" presName="hierChild5" presStyleCnt="0"/>
      <dgm:spPr/>
    </dgm:pt>
    <dgm:pt modelId="{32A4EC13-7784-4B74-9896-0E3D9764D37E}" type="pres">
      <dgm:prSet presAssocID="{C742A7C3-D40C-4B3E-BFBA-3B872C683DE3}" presName="hierChild5" presStyleCnt="0"/>
      <dgm:spPr/>
    </dgm:pt>
    <dgm:pt modelId="{D64A8647-5C1A-4E89-B7AD-3A04BC5E7CB2}" type="pres">
      <dgm:prSet presAssocID="{CDA5D66F-6E36-4A63-8AF1-1DD3A8657CDF}" presName="Name37" presStyleLbl="parChTrans1D2" presStyleIdx="1" presStyleCnt="4"/>
      <dgm:spPr/>
    </dgm:pt>
    <dgm:pt modelId="{7C32EF08-1F45-4664-B3ED-E2AFA1662944}" type="pres">
      <dgm:prSet presAssocID="{60301B30-AA4F-4541-B7FE-966415573AA6}" presName="hierRoot2" presStyleCnt="0">
        <dgm:presLayoutVars>
          <dgm:hierBranch val="init"/>
        </dgm:presLayoutVars>
      </dgm:prSet>
      <dgm:spPr/>
    </dgm:pt>
    <dgm:pt modelId="{17A0641F-0E5D-4322-89D6-836ABC0A0232}" type="pres">
      <dgm:prSet presAssocID="{60301B30-AA4F-4541-B7FE-966415573AA6}" presName="rootComposite" presStyleCnt="0"/>
      <dgm:spPr/>
    </dgm:pt>
    <dgm:pt modelId="{99796A90-B356-4FB6-A3E6-702FA71606D9}" type="pres">
      <dgm:prSet presAssocID="{60301B30-AA4F-4541-B7FE-966415573AA6}" presName="rootText" presStyleLbl="node2" presStyleIdx="1" presStyleCnt="4">
        <dgm:presLayoutVars>
          <dgm:chPref val="3"/>
        </dgm:presLayoutVars>
      </dgm:prSet>
      <dgm:spPr/>
    </dgm:pt>
    <dgm:pt modelId="{128B5E33-A643-46D5-AD4D-0DF47FC93134}" type="pres">
      <dgm:prSet presAssocID="{60301B30-AA4F-4541-B7FE-966415573AA6}" presName="rootConnector" presStyleLbl="node2" presStyleIdx="1" presStyleCnt="4"/>
      <dgm:spPr/>
    </dgm:pt>
    <dgm:pt modelId="{AC6110B1-6B16-4C05-9A7A-500E747B24BC}" type="pres">
      <dgm:prSet presAssocID="{60301B30-AA4F-4541-B7FE-966415573AA6}" presName="hierChild4" presStyleCnt="0"/>
      <dgm:spPr/>
    </dgm:pt>
    <dgm:pt modelId="{4ED93127-4EF7-4606-92D4-AFCC143A30FE}" type="pres">
      <dgm:prSet presAssocID="{D3153794-3B23-4B1B-9829-3D8F3D6155E7}" presName="Name37" presStyleLbl="parChTrans1D3" presStyleIdx="1" presStyleCnt="11"/>
      <dgm:spPr/>
    </dgm:pt>
    <dgm:pt modelId="{D959572B-EE02-4E24-8893-FBC9D45ED983}" type="pres">
      <dgm:prSet presAssocID="{740E9EBC-F6E9-454E-88A3-4E784FF123C8}" presName="hierRoot2" presStyleCnt="0">
        <dgm:presLayoutVars>
          <dgm:hierBranch val="init"/>
        </dgm:presLayoutVars>
      </dgm:prSet>
      <dgm:spPr/>
    </dgm:pt>
    <dgm:pt modelId="{D75253F0-B1BE-4FC0-8DDA-CB2BE4C33D3C}" type="pres">
      <dgm:prSet presAssocID="{740E9EBC-F6E9-454E-88A3-4E784FF123C8}" presName="rootComposite" presStyleCnt="0"/>
      <dgm:spPr/>
    </dgm:pt>
    <dgm:pt modelId="{D02F455A-65C7-42D7-815A-C5E46DFC520B}" type="pres">
      <dgm:prSet presAssocID="{740E9EBC-F6E9-454E-88A3-4E784FF123C8}" presName="rootText" presStyleLbl="node3" presStyleIdx="1" presStyleCnt="11">
        <dgm:presLayoutVars>
          <dgm:chPref val="3"/>
        </dgm:presLayoutVars>
      </dgm:prSet>
      <dgm:spPr/>
    </dgm:pt>
    <dgm:pt modelId="{010D58EF-64A6-4948-A084-634B9299D042}" type="pres">
      <dgm:prSet presAssocID="{740E9EBC-F6E9-454E-88A3-4E784FF123C8}" presName="rootConnector" presStyleLbl="node3" presStyleIdx="1" presStyleCnt="11"/>
      <dgm:spPr/>
    </dgm:pt>
    <dgm:pt modelId="{54880503-1242-4AD3-A6C5-FF2AE2E1056E}" type="pres">
      <dgm:prSet presAssocID="{740E9EBC-F6E9-454E-88A3-4E784FF123C8}" presName="hierChild4" presStyleCnt="0"/>
      <dgm:spPr/>
    </dgm:pt>
    <dgm:pt modelId="{D6176068-1360-4093-ADC9-EAD881746089}" type="pres">
      <dgm:prSet presAssocID="{9728C839-9080-4FA8-8D72-6E63A17F3EE1}" presName="Name37" presStyleLbl="parChTrans1D4" presStyleIdx="3" presStyleCnt="18"/>
      <dgm:spPr/>
    </dgm:pt>
    <dgm:pt modelId="{374663B1-5F3B-4DB2-B139-14F77FACBBB8}" type="pres">
      <dgm:prSet presAssocID="{963015D5-4842-4A5E-96E6-9A1EE3B39850}" presName="hierRoot2" presStyleCnt="0">
        <dgm:presLayoutVars>
          <dgm:hierBranch val="init"/>
        </dgm:presLayoutVars>
      </dgm:prSet>
      <dgm:spPr/>
    </dgm:pt>
    <dgm:pt modelId="{3113EA27-F6BB-4EA9-AAEF-79FF0B484BE5}" type="pres">
      <dgm:prSet presAssocID="{963015D5-4842-4A5E-96E6-9A1EE3B39850}" presName="rootComposite" presStyleCnt="0"/>
      <dgm:spPr/>
    </dgm:pt>
    <dgm:pt modelId="{82775131-FBB4-4B0F-ABFF-C425DD8E1384}" type="pres">
      <dgm:prSet presAssocID="{963015D5-4842-4A5E-96E6-9A1EE3B39850}" presName="rootText" presStyleLbl="node4" presStyleIdx="3" presStyleCnt="18">
        <dgm:presLayoutVars>
          <dgm:chPref val="3"/>
        </dgm:presLayoutVars>
      </dgm:prSet>
      <dgm:spPr/>
    </dgm:pt>
    <dgm:pt modelId="{9D8A0A8D-7D5D-4202-B3AE-2EFAD2398A73}" type="pres">
      <dgm:prSet presAssocID="{963015D5-4842-4A5E-96E6-9A1EE3B39850}" presName="rootConnector" presStyleLbl="node4" presStyleIdx="3" presStyleCnt="18"/>
      <dgm:spPr/>
    </dgm:pt>
    <dgm:pt modelId="{AF26CB4D-5D74-4F8A-ABDC-82E44E1956C0}" type="pres">
      <dgm:prSet presAssocID="{963015D5-4842-4A5E-96E6-9A1EE3B39850}" presName="hierChild4" presStyleCnt="0"/>
      <dgm:spPr/>
    </dgm:pt>
    <dgm:pt modelId="{044453E6-2417-44F9-A83E-DA87278A1F7F}" type="pres">
      <dgm:prSet presAssocID="{963015D5-4842-4A5E-96E6-9A1EE3B39850}" presName="hierChild5" presStyleCnt="0"/>
      <dgm:spPr/>
    </dgm:pt>
    <dgm:pt modelId="{A526266E-09FE-4710-BEBB-F7D6DF941D74}" type="pres">
      <dgm:prSet presAssocID="{CFCB8513-8C1C-4716-9698-81D7B74F1178}" presName="Name37" presStyleLbl="parChTrans1D4" presStyleIdx="4" presStyleCnt="18"/>
      <dgm:spPr/>
    </dgm:pt>
    <dgm:pt modelId="{894CF60B-73C3-40BC-9C51-C57818881E0E}" type="pres">
      <dgm:prSet presAssocID="{94C11EE2-3307-4A50-BB39-35EAADD1ED1D}" presName="hierRoot2" presStyleCnt="0">
        <dgm:presLayoutVars>
          <dgm:hierBranch val="init"/>
        </dgm:presLayoutVars>
      </dgm:prSet>
      <dgm:spPr/>
    </dgm:pt>
    <dgm:pt modelId="{B161E45A-BA2C-4210-9A3C-68888213AA34}" type="pres">
      <dgm:prSet presAssocID="{94C11EE2-3307-4A50-BB39-35EAADD1ED1D}" presName="rootComposite" presStyleCnt="0"/>
      <dgm:spPr/>
    </dgm:pt>
    <dgm:pt modelId="{BFF509CE-4EA6-46AE-849D-DDEAC64DEB33}" type="pres">
      <dgm:prSet presAssocID="{94C11EE2-3307-4A50-BB39-35EAADD1ED1D}" presName="rootText" presStyleLbl="node4" presStyleIdx="4" presStyleCnt="18">
        <dgm:presLayoutVars>
          <dgm:chPref val="3"/>
        </dgm:presLayoutVars>
      </dgm:prSet>
      <dgm:spPr/>
    </dgm:pt>
    <dgm:pt modelId="{5EEE180A-9307-4814-BFDA-AF9CC428AB94}" type="pres">
      <dgm:prSet presAssocID="{94C11EE2-3307-4A50-BB39-35EAADD1ED1D}" presName="rootConnector" presStyleLbl="node4" presStyleIdx="4" presStyleCnt="18"/>
      <dgm:spPr/>
    </dgm:pt>
    <dgm:pt modelId="{2584B7AD-ED95-4B70-89BA-9080C06DBC5B}" type="pres">
      <dgm:prSet presAssocID="{94C11EE2-3307-4A50-BB39-35EAADD1ED1D}" presName="hierChild4" presStyleCnt="0"/>
      <dgm:spPr/>
    </dgm:pt>
    <dgm:pt modelId="{4382EEAB-BE3A-49F3-9600-1262ED301537}" type="pres">
      <dgm:prSet presAssocID="{94C11EE2-3307-4A50-BB39-35EAADD1ED1D}" presName="hierChild5" presStyleCnt="0"/>
      <dgm:spPr/>
    </dgm:pt>
    <dgm:pt modelId="{F4A92F10-1488-46A8-A907-A90216043ADA}" type="pres">
      <dgm:prSet presAssocID="{87D3D9A4-DBBF-48A3-B998-0ADF11A55E20}" presName="Name37" presStyleLbl="parChTrans1D4" presStyleIdx="5" presStyleCnt="18"/>
      <dgm:spPr/>
    </dgm:pt>
    <dgm:pt modelId="{245B930A-5631-4DF9-A193-F50C25BF6C7A}" type="pres">
      <dgm:prSet presAssocID="{95EFFAB5-366A-446D-ACDE-5F2AA13C0D90}" presName="hierRoot2" presStyleCnt="0">
        <dgm:presLayoutVars>
          <dgm:hierBranch val="init"/>
        </dgm:presLayoutVars>
      </dgm:prSet>
      <dgm:spPr/>
    </dgm:pt>
    <dgm:pt modelId="{3DD47C89-DFF3-4FE4-B4E1-80BD0AEA9741}" type="pres">
      <dgm:prSet presAssocID="{95EFFAB5-366A-446D-ACDE-5F2AA13C0D90}" presName="rootComposite" presStyleCnt="0"/>
      <dgm:spPr/>
    </dgm:pt>
    <dgm:pt modelId="{171578BA-2E8D-4154-A0F0-3716CF7AAC1A}" type="pres">
      <dgm:prSet presAssocID="{95EFFAB5-366A-446D-ACDE-5F2AA13C0D90}" presName="rootText" presStyleLbl="node4" presStyleIdx="5" presStyleCnt="18">
        <dgm:presLayoutVars>
          <dgm:chPref val="3"/>
        </dgm:presLayoutVars>
      </dgm:prSet>
      <dgm:spPr/>
    </dgm:pt>
    <dgm:pt modelId="{BB25699F-0D0F-4CB7-9686-B591C2AEC037}" type="pres">
      <dgm:prSet presAssocID="{95EFFAB5-366A-446D-ACDE-5F2AA13C0D90}" presName="rootConnector" presStyleLbl="node4" presStyleIdx="5" presStyleCnt="18"/>
      <dgm:spPr/>
    </dgm:pt>
    <dgm:pt modelId="{0FA5FFB3-8C51-47A0-A88E-008C53844817}" type="pres">
      <dgm:prSet presAssocID="{95EFFAB5-366A-446D-ACDE-5F2AA13C0D90}" presName="hierChild4" presStyleCnt="0"/>
      <dgm:spPr/>
    </dgm:pt>
    <dgm:pt modelId="{2FE8BE64-5410-4A87-B2E9-5DC9588E696F}" type="pres">
      <dgm:prSet presAssocID="{95EFFAB5-366A-446D-ACDE-5F2AA13C0D90}" presName="hierChild5" presStyleCnt="0"/>
      <dgm:spPr/>
    </dgm:pt>
    <dgm:pt modelId="{5D026338-56A5-4B4D-8CCA-1B87DEE9126E}" type="pres">
      <dgm:prSet presAssocID="{740E9EBC-F6E9-454E-88A3-4E784FF123C8}" presName="hierChild5" presStyleCnt="0"/>
      <dgm:spPr/>
    </dgm:pt>
    <dgm:pt modelId="{C0763959-5593-4EE1-B0DD-EA5405EDE47F}" type="pres">
      <dgm:prSet presAssocID="{175CF934-F29F-4A09-9DB9-055C91EC49FB}" presName="Name37" presStyleLbl="parChTrans1D3" presStyleIdx="2" presStyleCnt="11"/>
      <dgm:spPr/>
    </dgm:pt>
    <dgm:pt modelId="{9318AD9C-A306-4D47-8DA4-D6E82D8AEE1A}" type="pres">
      <dgm:prSet presAssocID="{E5F99BC2-1930-4A2B-B759-BD7086AA62B2}" presName="hierRoot2" presStyleCnt="0">
        <dgm:presLayoutVars>
          <dgm:hierBranch/>
        </dgm:presLayoutVars>
      </dgm:prSet>
      <dgm:spPr/>
    </dgm:pt>
    <dgm:pt modelId="{581BF613-DDD7-4669-BD21-120F385DAB44}" type="pres">
      <dgm:prSet presAssocID="{E5F99BC2-1930-4A2B-B759-BD7086AA62B2}" presName="rootComposite" presStyleCnt="0"/>
      <dgm:spPr/>
    </dgm:pt>
    <dgm:pt modelId="{17FEBF90-A3A3-4875-A4FE-34DA7FDFD673}" type="pres">
      <dgm:prSet presAssocID="{E5F99BC2-1930-4A2B-B759-BD7086AA62B2}" presName="rootText" presStyleLbl="node3" presStyleIdx="2" presStyleCnt="11">
        <dgm:presLayoutVars>
          <dgm:chPref val="3"/>
        </dgm:presLayoutVars>
      </dgm:prSet>
      <dgm:spPr/>
    </dgm:pt>
    <dgm:pt modelId="{911E6485-1FAC-4628-9D04-A438FF48B6E1}" type="pres">
      <dgm:prSet presAssocID="{E5F99BC2-1930-4A2B-B759-BD7086AA62B2}" presName="rootConnector" presStyleLbl="node3" presStyleIdx="2" presStyleCnt="11"/>
      <dgm:spPr/>
    </dgm:pt>
    <dgm:pt modelId="{9FE325EC-3DB4-4226-8CCC-03C33AF25AD8}" type="pres">
      <dgm:prSet presAssocID="{E5F99BC2-1930-4A2B-B759-BD7086AA62B2}" presName="hierChild4" presStyleCnt="0"/>
      <dgm:spPr/>
    </dgm:pt>
    <dgm:pt modelId="{A1E1F591-DFA9-43FA-82F5-51EA5F0537D3}" type="pres">
      <dgm:prSet presAssocID="{F1F29380-3F2A-49A0-AEF3-E62D77A1FEB3}" presName="Name35" presStyleLbl="parChTrans1D4" presStyleIdx="6" presStyleCnt="18"/>
      <dgm:spPr/>
    </dgm:pt>
    <dgm:pt modelId="{71FF34E5-285F-4F38-86B7-9AED8375ED76}" type="pres">
      <dgm:prSet presAssocID="{E183062C-10B4-4368-AD01-382F9EEDFA0C}" presName="hierRoot2" presStyleCnt="0">
        <dgm:presLayoutVars>
          <dgm:hierBranch val="init"/>
        </dgm:presLayoutVars>
      </dgm:prSet>
      <dgm:spPr/>
    </dgm:pt>
    <dgm:pt modelId="{C8D3E4B7-B8D4-45EA-8464-5967EE4E4C31}" type="pres">
      <dgm:prSet presAssocID="{E183062C-10B4-4368-AD01-382F9EEDFA0C}" presName="rootComposite" presStyleCnt="0"/>
      <dgm:spPr/>
    </dgm:pt>
    <dgm:pt modelId="{CB854644-4C01-4D19-A8A3-D6209016F189}" type="pres">
      <dgm:prSet presAssocID="{E183062C-10B4-4368-AD01-382F9EEDFA0C}" presName="rootText" presStyleLbl="node4" presStyleIdx="6" presStyleCnt="18">
        <dgm:presLayoutVars>
          <dgm:chPref val="3"/>
        </dgm:presLayoutVars>
      </dgm:prSet>
      <dgm:spPr/>
    </dgm:pt>
    <dgm:pt modelId="{D6B3468E-BB40-4FC5-86EE-6F5FD2D2DC3D}" type="pres">
      <dgm:prSet presAssocID="{E183062C-10B4-4368-AD01-382F9EEDFA0C}" presName="rootConnector" presStyleLbl="node4" presStyleIdx="6" presStyleCnt="18"/>
      <dgm:spPr/>
    </dgm:pt>
    <dgm:pt modelId="{94E4CF78-2268-4244-A94B-5983BA0E3DD6}" type="pres">
      <dgm:prSet presAssocID="{E183062C-10B4-4368-AD01-382F9EEDFA0C}" presName="hierChild4" presStyleCnt="0"/>
      <dgm:spPr/>
    </dgm:pt>
    <dgm:pt modelId="{2A30AC84-EFA7-4E9D-9FF9-6811C23843A4}" type="pres">
      <dgm:prSet presAssocID="{E183062C-10B4-4368-AD01-382F9EEDFA0C}" presName="hierChild5" presStyleCnt="0"/>
      <dgm:spPr/>
    </dgm:pt>
    <dgm:pt modelId="{E94F180A-5720-407A-936C-A1201964F3CD}" type="pres">
      <dgm:prSet presAssocID="{E5F99BC2-1930-4A2B-B759-BD7086AA62B2}" presName="hierChild5" presStyleCnt="0"/>
      <dgm:spPr/>
    </dgm:pt>
    <dgm:pt modelId="{3FB0457E-C91C-4251-8813-39FCD08628EF}" type="pres">
      <dgm:prSet presAssocID="{00B22006-3E54-4346-BAAE-782F7A3129D3}" presName="Name37" presStyleLbl="parChTrans1D3" presStyleIdx="3" presStyleCnt="11"/>
      <dgm:spPr/>
    </dgm:pt>
    <dgm:pt modelId="{EFC3BCA8-D408-4BCF-BFA7-FCEDCF007B3F}" type="pres">
      <dgm:prSet presAssocID="{32ABE16E-82F2-4CF2-8DB5-0F50ED912BB6}" presName="hierRoot2" presStyleCnt="0">
        <dgm:presLayoutVars>
          <dgm:hierBranch val="l"/>
        </dgm:presLayoutVars>
      </dgm:prSet>
      <dgm:spPr/>
    </dgm:pt>
    <dgm:pt modelId="{9F9E0DEE-EB10-44F3-8CFD-8411FCA1366C}" type="pres">
      <dgm:prSet presAssocID="{32ABE16E-82F2-4CF2-8DB5-0F50ED912BB6}" presName="rootComposite" presStyleCnt="0"/>
      <dgm:spPr/>
    </dgm:pt>
    <dgm:pt modelId="{DBCEB8CB-AB16-4A5E-A20F-479747610044}" type="pres">
      <dgm:prSet presAssocID="{32ABE16E-82F2-4CF2-8DB5-0F50ED912BB6}" presName="rootText" presStyleLbl="node3" presStyleIdx="3" presStyleCnt="11">
        <dgm:presLayoutVars>
          <dgm:chPref val="3"/>
        </dgm:presLayoutVars>
      </dgm:prSet>
      <dgm:spPr/>
    </dgm:pt>
    <dgm:pt modelId="{221DD2FB-4E4E-416E-BA32-F5D066452B88}" type="pres">
      <dgm:prSet presAssocID="{32ABE16E-82F2-4CF2-8DB5-0F50ED912BB6}" presName="rootConnector" presStyleLbl="node3" presStyleIdx="3" presStyleCnt="11"/>
      <dgm:spPr/>
    </dgm:pt>
    <dgm:pt modelId="{847740DA-CCC6-4AD7-A289-8E54EDA079DD}" type="pres">
      <dgm:prSet presAssocID="{32ABE16E-82F2-4CF2-8DB5-0F50ED912BB6}" presName="hierChild4" presStyleCnt="0"/>
      <dgm:spPr/>
    </dgm:pt>
    <dgm:pt modelId="{9BA0BF90-3B9B-4110-97E6-BBB830C3D652}" type="pres">
      <dgm:prSet presAssocID="{7DBE5CCC-C4B7-4899-A9A2-E0752D69CFE0}" presName="Name50" presStyleLbl="parChTrans1D4" presStyleIdx="7" presStyleCnt="18"/>
      <dgm:spPr/>
    </dgm:pt>
    <dgm:pt modelId="{DB758404-25FB-4780-812A-3E6EE96D5B76}" type="pres">
      <dgm:prSet presAssocID="{50C8BBCA-1216-494C-A725-0FF467116D2C}" presName="hierRoot2" presStyleCnt="0">
        <dgm:presLayoutVars>
          <dgm:hierBranch val="init"/>
        </dgm:presLayoutVars>
      </dgm:prSet>
      <dgm:spPr/>
    </dgm:pt>
    <dgm:pt modelId="{4B1F7636-8517-4609-A2CD-483111FA36AF}" type="pres">
      <dgm:prSet presAssocID="{50C8BBCA-1216-494C-A725-0FF467116D2C}" presName="rootComposite" presStyleCnt="0"/>
      <dgm:spPr/>
    </dgm:pt>
    <dgm:pt modelId="{3B75E9BC-832E-4AD4-8C4C-0008A7B237C6}" type="pres">
      <dgm:prSet presAssocID="{50C8BBCA-1216-494C-A725-0FF467116D2C}" presName="rootText" presStyleLbl="node4" presStyleIdx="7" presStyleCnt="18">
        <dgm:presLayoutVars>
          <dgm:chPref val="3"/>
        </dgm:presLayoutVars>
      </dgm:prSet>
      <dgm:spPr/>
    </dgm:pt>
    <dgm:pt modelId="{ABD4B2FD-5914-4E41-8E7E-FAC9974B8643}" type="pres">
      <dgm:prSet presAssocID="{50C8BBCA-1216-494C-A725-0FF467116D2C}" presName="rootConnector" presStyleLbl="node4" presStyleIdx="7" presStyleCnt="18"/>
      <dgm:spPr/>
    </dgm:pt>
    <dgm:pt modelId="{CAFDC976-6AC7-4E21-BE53-EBB6C968233F}" type="pres">
      <dgm:prSet presAssocID="{50C8BBCA-1216-494C-A725-0FF467116D2C}" presName="hierChild4" presStyleCnt="0"/>
      <dgm:spPr/>
    </dgm:pt>
    <dgm:pt modelId="{66D9D2F9-8A1C-4D64-983F-BAA109C2B5C6}" type="pres">
      <dgm:prSet presAssocID="{50C8BBCA-1216-494C-A725-0FF467116D2C}" presName="hierChild5" presStyleCnt="0"/>
      <dgm:spPr/>
    </dgm:pt>
    <dgm:pt modelId="{D4AC9EB3-3C17-4BFA-ADCE-E94F053993C7}" type="pres">
      <dgm:prSet presAssocID="{527CB2E6-630F-4138-B9A4-005E1CD24B2F}" presName="Name50" presStyleLbl="parChTrans1D4" presStyleIdx="8" presStyleCnt="18"/>
      <dgm:spPr/>
    </dgm:pt>
    <dgm:pt modelId="{9FF4F45B-EA61-4870-9661-37F097257F9A}" type="pres">
      <dgm:prSet presAssocID="{E2A3DFB8-E78C-4BFF-B57A-3E3C8ABDB2C7}" presName="hierRoot2" presStyleCnt="0">
        <dgm:presLayoutVars>
          <dgm:hierBranch val="init"/>
        </dgm:presLayoutVars>
      </dgm:prSet>
      <dgm:spPr/>
    </dgm:pt>
    <dgm:pt modelId="{91271C3A-0E6F-4262-B94B-E67AAEECF7FD}" type="pres">
      <dgm:prSet presAssocID="{E2A3DFB8-E78C-4BFF-B57A-3E3C8ABDB2C7}" presName="rootComposite" presStyleCnt="0"/>
      <dgm:spPr/>
    </dgm:pt>
    <dgm:pt modelId="{26B81BEB-7B8C-43E8-8642-0C4496B67B5C}" type="pres">
      <dgm:prSet presAssocID="{E2A3DFB8-E78C-4BFF-B57A-3E3C8ABDB2C7}" presName="rootText" presStyleLbl="node4" presStyleIdx="8" presStyleCnt="18">
        <dgm:presLayoutVars>
          <dgm:chPref val="3"/>
        </dgm:presLayoutVars>
      </dgm:prSet>
      <dgm:spPr/>
    </dgm:pt>
    <dgm:pt modelId="{62397BD9-DCC2-45B0-A569-8E007B3C0268}" type="pres">
      <dgm:prSet presAssocID="{E2A3DFB8-E78C-4BFF-B57A-3E3C8ABDB2C7}" presName="rootConnector" presStyleLbl="node4" presStyleIdx="8" presStyleCnt="18"/>
      <dgm:spPr/>
    </dgm:pt>
    <dgm:pt modelId="{32B20183-85F9-4B37-9FB6-CE516B4E970E}" type="pres">
      <dgm:prSet presAssocID="{E2A3DFB8-E78C-4BFF-B57A-3E3C8ABDB2C7}" presName="hierChild4" presStyleCnt="0"/>
      <dgm:spPr/>
    </dgm:pt>
    <dgm:pt modelId="{E723AC7D-420E-4731-94AC-2BD1F7711C5C}" type="pres">
      <dgm:prSet presAssocID="{E2A3DFB8-E78C-4BFF-B57A-3E3C8ABDB2C7}" presName="hierChild5" presStyleCnt="0"/>
      <dgm:spPr/>
    </dgm:pt>
    <dgm:pt modelId="{1F03FFBF-CF75-466A-9A02-DC15A5F5AD09}" type="pres">
      <dgm:prSet presAssocID="{476889F6-FDAE-48A6-A2E8-C208C6DE0740}" presName="Name50" presStyleLbl="parChTrans1D4" presStyleIdx="9" presStyleCnt="18"/>
      <dgm:spPr/>
    </dgm:pt>
    <dgm:pt modelId="{31ABC046-7177-462B-938D-E8DB6B7051F0}" type="pres">
      <dgm:prSet presAssocID="{B8230955-83BC-49EA-9EDC-60777ADFE0D8}" presName="hierRoot2" presStyleCnt="0">
        <dgm:presLayoutVars>
          <dgm:hierBranch val="init"/>
        </dgm:presLayoutVars>
      </dgm:prSet>
      <dgm:spPr/>
    </dgm:pt>
    <dgm:pt modelId="{090973DB-C6C4-410F-8B43-9EAE09508B57}" type="pres">
      <dgm:prSet presAssocID="{B8230955-83BC-49EA-9EDC-60777ADFE0D8}" presName="rootComposite" presStyleCnt="0"/>
      <dgm:spPr/>
    </dgm:pt>
    <dgm:pt modelId="{BFC599B2-EDB3-4254-A7D7-CFB769222F89}" type="pres">
      <dgm:prSet presAssocID="{B8230955-83BC-49EA-9EDC-60777ADFE0D8}" presName="rootText" presStyleLbl="node4" presStyleIdx="9" presStyleCnt="18">
        <dgm:presLayoutVars>
          <dgm:chPref val="3"/>
        </dgm:presLayoutVars>
      </dgm:prSet>
      <dgm:spPr/>
    </dgm:pt>
    <dgm:pt modelId="{795CAFAD-C01D-4F89-A99B-DD03CC267970}" type="pres">
      <dgm:prSet presAssocID="{B8230955-83BC-49EA-9EDC-60777ADFE0D8}" presName="rootConnector" presStyleLbl="node4" presStyleIdx="9" presStyleCnt="18"/>
      <dgm:spPr/>
    </dgm:pt>
    <dgm:pt modelId="{7D64448D-016C-404B-BA93-53B990355051}" type="pres">
      <dgm:prSet presAssocID="{B8230955-83BC-49EA-9EDC-60777ADFE0D8}" presName="hierChild4" presStyleCnt="0"/>
      <dgm:spPr/>
    </dgm:pt>
    <dgm:pt modelId="{893F2C9A-A732-4FD7-A5EF-4431C1DCE01A}" type="pres">
      <dgm:prSet presAssocID="{B8230955-83BC-49EA-9EDC-60777ADFE0D8}" presName="hierChild5" presStyleCnt="0"/>
      <dgm:spPr/>
    </dgm:pt>
    <dgm:pt modelId="{FA0E03B4-07F2-4EC1-B390-F7D16929C256}" type="pres">
      <dgm:prSet presAssocID="{32ABE16E-82F2-4CF2-8DB5-0F50ED912BB6}" presName="hierChild5" presStyleCnt="0"/>
      <dgm:spPr/>
    </dgm:pt>
    <dgm:pt modelId="{6F752818-574A-4880-9FC5-22FEEF913C99}" type="pres">
      <dgm:prSet presAssocID="{60301B30-AA4F-4541-B7FE-966415573AA6}" presName="hierChild5" presStyleCnt="0"/>
      <dgm:spPr/>
    </dgm:pt>
    <dgm:pt modelId="{803CDCC5-C26A-43AB-8D3C-CB0604094BCA}" type="pres">
      <dgm:prSet presAssocID="{4702228E-E52C-4651-8118-558A3A6D4945}" presName="Name37" presStyleLbl="parChTrans1D2" presStyleIdx="2" presStyleCnt="4"/>
      <dgm:spPr/>
    </dgm:pt>
    <dgm:pt modelId="{D8A41B70-78E5-4E27-A83B-20FCC029B9E0}" type="pres">
      <dgm:prSet presAssocID="{9B83235B-61E8-4B08-8A11-9B6511449997}" presName="hierRoot2" presStyleCnt="0">
        <dgm:presLayoutVars>
          <dgm:hierBranch val="init"/>
        </dgm:presLayoutVars>
      </dgm:prSet>
      <dgm:spPr/>
    </dgm:pt>
    <dgm:pt modelId="{055F309C-5706-4A41-A95C-66FE1B38CE52}" type="pres">
      <dgm:prSet presAssocID="{9B83235B-61E8-4B08-8A11-9B6511449997}" presName="rootComposite" presStyleCnt="0"/>
      <dgm:spPr/>
    </dgm:pt>
    <dgm:pt modelId="{73DA1688-E9DB-4879-B349-08AB33F5C1B9}" type="pres">
      <dgm:prSet presAssocID="{9B83235B-61E8-4B08-8A11-9B6511449997}" presName="rootText" presStyleLbl="node2" presStyleIdx="2" presStyleCnt="4">
        <dgm:presLayoutVars>
          <dgm:chPref val="3"/>
        </dgm:presLayoutVars>
      </dgm:prSet>
      <dgm:spPr/>
    </dgm:pt>
    <dgm:pt modelId="{C3D53DEA-51D9-41ED-AA15-CCCBFA775B8D}" type="pres">
      <dgm:prSet presAssocID="{9B83235B-61E8-4B08-8A11-9B6511449997}" presName="rootConnector" presStyleLbl="node2" presStyleIdx="2" presStyleCnt="4"/>
      <dgm:spPr/>
    </dgm:pt>
    <dgm:pt modelId="{942F698F-00B4-47B1-903F-05D47ADBC4E4}" type="pres">
      <dgm:prSet presAssocID="{9B83235B-61E8-4B08-8A11-9B6511449997}" presName="hierChild4" presStyleCnt="0"/>
      <dgm:spPr/>
    </dgm:pt>
    <dgm:pt modelId="{DD2B31ED-1E61-4833-914D-C9292AB0193F}" type="pres">
      <dgm:prSet presAssocID="{BA784A03-451A-421F-9C3B-E5A1B42C5362}" presName="Name37" presStyleLbl="parChTrans1D3" presStyleIdx="4" presStyleCnt="11"/>
      <dgm:spPr/>
    </dgm:pt>
    <dgm:pt modelId="{353B19ED-EC80-4F37-9CDC-BF3F562FDAB4}" type="pres">
      <dgm:prSet presAssocID="{92DACB6F-8F01-48BD-98FC-C572A4855E1F}" presName="hierRoot2" presStyleCnt="0">
        <dgm:presLayoutVars>
          <dgm:hierBranch val="r"/>
        </dgm:presLayoutVars>
      </dgm:prSet>
      <dgm:spPr/>
    </dgm:pt>
    <dgm:pt modelId="{93F4CBA2-EA12-4F02-8940-84A8EA74FC6D}" type="pres">
      <dgm:prSet presAssocID="{92DACB6F-8F01-48BD-98FC-C572A4855E1F}" presName="rootComposite" presStyleCnt="0"/>
      <dgm:spPr/>
    </dgm:pt>
    <dgm:pt modelId="{7A185569-92E5-41FC-A118-5CB33A9E3AE4}" type="pres">
      <dgm:prSet presAssocID="{92DACB6F-8F01-48BD-98FC-C572A4855E1F}" presName="rootText" presStyleLbl="node3" presStyleIdx="4" presStyleCnt="11">
        <dgm:presLayoutVars>
          <dgm:chPref val="3"/>
        </dgm:presLayoutVars>
      </dgm:prSet>
      <dgm:spPr/>
    </dgm:pt>
    <dgm:pt modelId="{DDD4809C-CA52-42B6-A625-2A96E147BF19}" type="pres">
      <dgm:prSet presAssocID="{92DACB6F-8F01-48BD-98FC-C572A4855E1F}" presName="rootConnector" presStyleLbl="node3" presStyleIdx="4" presStyleCnt="11"/>
      <dgm:spPr/>
    </dgm:pt>
    <dgm:pt modelId="{6B948031-1F07-49A0-B9BF-6A5F3803C206}" type="pres">
      <dgm:prSet presAssocID="{92DACB6F-8F01-48BD-98FC-C572A4855E1F}" presName="hierChild4" presStyleCnt="0"/>
      <dgm:spPr/>
    </dgm:pt>
    <dgm:pt modelId="{225EDCA2-D7E5-4186-A4A6-C6499DD72C09}" type="pres">
      <dgm:prSet presAssocID="{920FBF56-ECE0-41E5-BBAB-DE83666F1CFF}" presName="Name50" presStyleLbl="parChTrans1D4" presStyleIdx="10" presStyleCnt="18"/>
      <dgm:spPr/>
    </dgm:pt>
    <dgm:pt modelId="{927FA2F2-25E1-48B6-BAA1-7D8AD9C37FD8}" type="pres">
      <dgm:prSet presAssocID="{73171236-A266-41D3-9089-CF66D82A97CA}" presName="hierRoot2" presStyleCnt="0">
        <dgm:presLayoutVars>
          <dgm:hierBranch val="init"/>
        </dgm:presLayoutVars>
      </dgm:prSet>
      <dgm:spPr/>
    </dgm:pt>
    <dgm:pt modelId="{AFE91F2D-4B6E-434B-9CD6-BA87A6C43115}" type="pres">
      <dgm:prSet presAssocID="{73171236-A266-41D3-9089-CF66D82A97CA}" presName="rootComposite" presStyleCnt="0"/>
      <dgm:spPr/>
    </dgm:pt>
    <dgm:pt modelId="{B04F11C6-DE31-4057-93B7-11C624FA3D20}" type="pres">
      <dgm:prSet presAssocID="{73171236-A266-41D3-9089-CF66D82A97CA}" presName="rootText" presStyleLbl="node4" presStyleIdx="10" presStyleCnt="18">
        <dgm:presLayoutVars>
          <dgm:chPref val="3"/>
        </dgm:presLayoutVars>
      </dgm:prSet>
      <dgm:spPr/>
    </dgm:pt>
    <dgm:pt modelId="{E2D6811C-4565-4554-A6BB-6D955528CB96}" type="pres">
      <dgm:prSet presAssocID="{73171236-A266-41D3-9089-CF66D82A97CA}" presName="rootConnector" presStyleLbl="node4" presStyleIdx="10" presStyleCnt="18"/>
      <dgm:spPr/>
    </dgm:pt>
    <dgm:pt modelId="{7C183C1F-AE9F-4C3F-8BC0-0C465A800699}" type="pres">
      <dgm:prSet presAssocID="{73171236-A266-41D3-9089-CF66D82A97CA}" presName="hierChild4" presStyleCnt="0"/>
      <dgm:spPr/>
    </dgm:pt>
    <dgm:pt modelId="{E31B0C66-C74A-4B60-9A94-D2273FC62BD6}" type="pres">
      <dgm:prSet presAssocID="{73171236-A266-41D3-9089-CF66D82A97CA}" presName="hierChild5" presStyleCnt="0"/>
      <dgm:spPr/>
    </dgm:pt>
    <dgm:pt modelId="{FB53F2EF-2E6C-4DBF-9B73-405A51D3EDFD}" type="pres">
      <dgm:prSet presAssocID="{90944DB0-BF4C-428B-9049-9E318E4AACB2}" presName="Name50" presStyleLbl="parChTrans1D4" presStyleIdx="11" presStyleCnt="18"/>
      <dgm:spPr/>
    </dgm:pt>
    <dgm:pt modelId="{F387252D-2139-4FF0-96DE-730C7224D786}" type="pres">
      <dgm:prSet presAssocID="{12385081-59CA-4517-A7D7-6356CF8B3433}" presName="hierRoot2" presStyleCnt="0">
        <dgm:presLayoutVars>
          <dgm:hierBranch val="init"/>
        </dgm:presLayoutVars>
      </dgm:prSet>
      <dgm:spPr/>
    </dgm:pt>
    <dgm:pt modelId="{D63E3773-80A9-4989-AB91-3B9C38FBD7B5}" type="pres">
      <dgm:prSet presAssocID="{12385081-59CA-4517-A7D7-6356CF8B3433}" presName="rootComposite" presStyleCnt="0"/>
      <dgm:spPr/>
    </dgm:pt>
    <dgm:pt modelId="{3ED50C84-1067-4B8B-B614-23A50ADC135D}" type="pres">
      <dgm:prSet presAssocID="{12385081-59CA-4517-A7D7-6356CF8B3433}" presName="rootText" presStyleLbl="node4" presStyleIdx="11" presStyleCnt="18">
        <dgm:presLayoutVars>
          <dgm:chPref val="3"/>
        </dgm:presLayoutVars>
      </dgm:prSet>
      <dgm:spPr/>
    </dgm:pt>
    <dgm:pt modelId="{9D293F61-D85B-43BE-A548-6339239DE1B7}" type="pres">
      <dgm:prSet presAssocID="{12385081-59CA-4517-A7D7-6356CF8B3433}" presName="rootConnector" presStyleLbl="node4" presStyleIdx="11" presStyleCnt="18"/>
      <dgm:spPr/>
    </dgm:pt>
    <dgm:pt modelId="{30B44FCE-FBD9-4A24-9787-09F8536EB6E7}" type="pres">
      <dgm:prSet presAssocID="{12385081-59CA-4517-A7D7-6356CF8B3433}" presName="hierChild4" presStyleCnt="0"/>
      <dgm:spPr/>
    </dgm:pt>
    <dgm:pt modelId="{7F4D9DC0-5A4C-49F5-B2C6-37A0C64DF475}" type="pres">
      <dgm:prSet presAssocID="{12385081-59CA-4517-A7D7-6356CF8B3433}" presName="hierChild5" presStyleCnt="0"/>
      <dgm:spPr/>
    </dgm:pt>
    <dgm:pt modelId="{1E9AE158-E7F0-4D9C-B196-47477FB0120F}" type="pres">
      <dgm:prSet presAssocID="{B300DFA2-60D7-4BC6-B1B5-48963D0C7D84}" presName="Name50" presStyleLbl="parChTrans1D4" presStyleIdx="12" presStyleCnt="18"/>
      <dgm:spPr/>
    </dgm:pt>
    <dgm:pt modelId="{49609B7D-8385-429E-9541-00B01240B6F5}" type="pres">
      <dgm:prSet presAssocID="{56C7F95E-916A-4AC3-A406-BA5653482F51}" presName="hierRoot2" presStyleCnt="0">
        <dgm:presLayoutVars>
          <dgm:hierBranch val="init"/>
        </dgm:presLayoutVars>
      </dgm:prSet>
      <dgm:spPr/>
    </dgm:pt>
    <dgm:pt modelId="{1A0C2C9A-1822-4DCA-A414-54A93E097317}" type="pres">
      <dgm:prSet presAssocID="{56C7F95E-916A-4AC3-A406-BA5653482F51}" presName="rootComposite" presStyleCnt="0"/>
      <dgm:spPr/>
    </dgm:pt>
    <dgm:pt modelId="{2738388E-BCE1-46F2-9581-58EFF51F0913}" type="pres">
      <dgm:prSet presAssocID="{56C7F95E-916A-4AC3-A406-BA5653482F51}" presName="rootText" presStyleLbl="node4" presStyleIdx="12" presStyleCnt="18">
        <dgm:presLayoutVars>
          <dgm:chPref val="3"/>
        </dgm:presLayoutVars>
      </dgm:prSet>
      <dgm:spPr/>
    </dgm:pt>
    <dgm:pt modelId="{6D058F18-5989-4C3F-8D7C-701F915A2F28}" type="pres">
      <dgm:prSet presAssocID="{56C7F95E-916A-4AC3-A406-BA5653482F51}" presName="rootConnector" presStyleLbl="node4" presStyleIdx="12" presStyleCnt="18"/>
      <dgm:spPr/>
    </dgm:pt>
    <dgm:pt modelId="{4BA8EE1A-FCDB-4955-BB39-853D6FBE73EF}" type="pres">
      <dgm:prSet presAssocID="{56C7F95E-916A-4AC3-A406-BA5653482F51}" presName="hierChild4" presStyleCnt="0"/>
      <dgm:spPr/>
    </dgm:pt>
    <dgm:pt modelId="{D4F65AC7-062F-44B3-9028-5F7D804C5DE2}" type="pres">
      <dgm:prSet presAssocID="{56C7F95E-916A-4AC3-A406-BA5653482F51}" presName="hierChild5" presStyleCnt="0"/>
      <dgm:spPr/>
    </dgm:pt>
    <dgm:pt modelId="{27EDA15B-CB4A-421D-861E-1A374B16612D}" type="pres">
      <dgm:prSet presAssocID="{92DACB6F-8F01-48BD-98FC-C572A4855E1F}" presName="hierChild5" presStyleCnt="0"/>
      <dgm:spPr/>
    </dgm:pt>
    <dgm:pt modelId="{227A3312-ED82-4324-BD30-7166A8AFA500}" type="pres">
      <dgm:prSet presAssocID="{A6FB81B7-225B-4E6A-A41B-36BB626AD207}" presName="Name37" presStyleLbl="parChTrans1D3" presStyleIdx="5" presStyleCnt="11"/>
      <dgm:spPr/>
    </dgm:pt>
    <dgm:pt modelId="{674141E6-D8C0-47F8-B7B5-1E0F5BEFBB3D}" type="pres">
      <dgm:prSet presAssocID="{D4703B72-5736-4354-8079-8F64E850F936}" presName="hierRoot2" presStyleCnt="0">
        <dgm:presLayoutVars>
          <dgm:hierBranch/>
        </dgm:presLayoutVars>
      </dgm:prSet>
      <dgm:spPr/>
    </dgm:pt>
    <dgm:pt modelId="{13711957-3EAD-4B99-8F9A-868F58511220}" type="pres">
      <dgm:prSet presAssocID="{D4703B72-5736-4354-8079-8F64E850F936}" presName="rootComposite" presStyleCnt="0"/>
      <dgm:spPr/>
    </dgm:pt>
    <dgm:pt modelId="{991CA776-F7A6-4BD0-B250-7A425E7DC78D}" type="pres">
      <dgm:prSet presAssocID="{D4703B72-5736-4354-8079-8F64E850F936}" presName="rootText" presStyleLbl="node3" presStyleIdx="5" presStyleCnt="11">
        <dgm:presLayoutVars>
          <dgm:chPref val="3"/>
        </dgm:presLayoutVars>
      </dgm:prSet>
      <dgm:spPr/>
    </dgm:pt>
    <dgm:pt modelId="{AC5EB7B8-6E8A-4051-B7FE-0148D8226675}" type="pres">
      <dgm:prSet presAssocID="{D4703B72-5736-4354-8079-8F64E850F936}" presName="rootConnector" presStyleLbl="node3" presStyleIdx="5" presStyleCnt="11"/>
      <dgm:spPr/>
    </dgm:pt>
    <dgm:pt modelId="{58A4C1EA-F6DE-4EC1-B38A-2F0F1F5BBFB7}" type="pres">
      <dgm:prSet presAssocID="{D4703B72-5736-4354-8079-8F64E850F936}" presName="hierChild4" presStyleCnt="0"/>
      <dgm:spPr/>
    </dgm:pt>
    <dgm:pt modelId="{9F76157E-0FD6-4295-8BA1-3D889ABA28CA}" type="pres">
      <dgm:prSet presAssocID="{617C596B-423C-4903-9826-9B3FF23EAD90}" presName="Name35" presStyleLbl="parChTrans1D4" presStyleIdx="13" presStyleCnt="18"/>
      <dgm:spPr/>
    </dgm:pt>
    <dgm:pt modelId="{D39088CA-0235-4DFD-878C-45DF30A91D50}" type="pres">
      <dgm:prSet presAssocID="{B951EFFC-754B-4A10-B1F8-0969CDF5A5A7}" presName="hierRoot2" presStyleCnt="0">
        <dgm:presLayoutVars>
          <dgm:hierBranch val="init"/>
        </dgm:presLayoutVars>
      </dgm:prSet>
      <dgm:spPr/>
    </dgm:pt>
    <dgm:pt modelId="{1D31EAB3-3B2C-4055-9492-695F51D49E5E}" type="pres">
      <dgm:prSet presAssocID="{B951EFFC-754B-4A10-B1F8-0969CDF5A5A7}" presName="rootComposite" presStyleCnt="0"/>
      <dgm:spPr/>
    </dgm:pt>
    <dgm:pt modelId="{3F2A9850-356F-4A28-9FC2-F7659E3CCC05}" type="pres">
      <dgm:prSet presAssocID="{B951EFFC-754B-4A10-B1F8-0969CDF5A5A7}" presName="rootText" presStyleLbl="node4" presStyleIdx="13" presStyleCnt="18">
        <dgm:presLayoutVars>
          <dgm:chPref val="3"/>
        </dgm:presLayoutVars>
      </dgm:prSet>
      <dgm:spPr/>
    </dgm:pt>
    <dgm:pt modelId="{5AF04DAF-75A4-4FAB-A882-E7BB86C9F98C}" type="pres">
      <dgm:prSet presAssocID="{B951EFFC-754B-4A10-B1F8-0969CDF5A5A7}" presName="rootConnector" presStyleLbl="node4" presStyleIdx="13" presStyleCnt="18"/>
      <dgm:spPr/>
    </dgm:pt>
    <dgm:pt modelId="{DBFCE149-4F89-4780-B44A-369213A3A8F2}" type="pres">
      <dgm:prSet presAssocID="{B951EFFC-754B-4A10-B1F8-0969CDF5A5A7}" presName="hierChild4" presStyleCnt="0"/>
      <dgm:spPr/>
    </dgm:pt>
    <dgm:pt modelId="{FAABB677-675E-4488-81D1-3C712927D3C2}" type="pres">
      <dgm:prSet presAssocID="{B951EFFC-754B-4A10-B1F8-0969CDF5A5A7}" presName="hierChild5" presStyleCnt="0"/>
      <dgm:spPr/>
    </dgm:pt>
    <dgm:pt modelId="{89B4A055-CB19-49B6-ACFE-9C32FCBBBD02}" type="pres">
      <dgm:prSet presAssocID="{D4703B72-5736-4354-8079-8F64E850F936}" presName="hierChild5" presStyleCnt="0"/>
      <dgm:spPr/>
    </dgm:pt>
    <dgm:pt modelId="{8F371EB8-8AC5-4CA7-A097-505160C3C35C}" type="pres">
      <dgm:prSet presAssocID="{76B53331-13E1-4993-9EAC-58BA418C6DCF}" presName="Name37" presStyleLbl="parChTrans1D3" presStyleIdx="6" presStyleCnt="11"/>
      <dgm:spPr/>
    </dgm:pt>
    <dgm:pt modelId="{C84B7F0D-2E60-4E13-B382-FA54C5250900}" type="pres">
      <dgm:prSet presAssocID="{EEE44C0A-BE4C-41F0-A1D2-26B9688E43A3}" presName="hierRoot2" presStyleCnt="0">
        <dgm:presLayoutVars>
          <dgm:hierBranch val="r"/>
        </dgm:presLayoutVars>
      </dgm:prSet>
      <dgm:spPr/>
    </dgm:pt>
    <dgm:pt modelId="{6B86731C-344C-41EC-B3FC-2C3513320064}" type="pres">
      <dgm:prSet presAssocID="{EEE44C0A-BE4C-41F0-A1D2-26B9688E43A3}" presName="rootComposite" presStyleCnt="0"/>
      <dgm:spPr/>
    </dgm:pt>
    <dgm:pt modelId="{DB56EEBE-886A-42C6-82D9-D0985DD0DC38}" type="pres">
      <dgm:prSet presAssocID="{EEE44C0A-BE4C-41F0-A1D2-26B9688E43A3}" presName="rootText" presStyleLbl="node3" presStyleIdx="6" presStyleCnt="11">
        <dgm:presLayoutVars>
          <dgm:chPref val="3"/>
        </dgm:presLayoutVars>
      </dgm:prSet>
      <dgm:spPr/>
    </dgm:pt>
    <dgm:pt modelId="{D35FBD46-7702-4E8B-B1CB-77851B265F9D}" type="pres">
      <dgm:prSet presAssocID="{EEE44C0A-BE4C-41F0-A1D2-26B9688E43A3}" presName="rootConnector" presStyleLbl="node3" presStyleIdx="6" presStyleCnt="11"/>
      <dgm:spPr/>
    </dgm:pt>
    <dgm:pt modelId="{9B9D7BF7-E3FB-40EF-A06B-7749C896FD35}" type="pres">
      <dgm:prSet presAssocID="{EEE44C0A-BE4C-41F0-A1D2-26B9688E43A3}" presName="hierChild4" presStyleCnt="0"/>
      <dgm:spPr/>
    </dgm:pt>
    <dgm:pt modelId="{45B5570E-E68B-4307-A3C7-2C8B470BEE08}" type="pres">
      <dgm:prSet presAssocID="{2513E795-84CB-4890-910F-13FF2AC34044}" presName="Name50" presStyleLbl="parChTrans1D4" presStyleIdx="14" presStyleCnt="18"/>
      <dgm:spPr/>
    </dgm:pt>
    <dgm:pt modelId="{D9734B60-0AFE-4DF6-A5DD-B409A6D2A017}" type="pres">
      <dgm:prSet presAssocID="{6D39079A-ADBC-4103-91B7-8A3B39487E33}" presName="hierRoot2" presStyleCnt="0">
        <dgm:presLayoutVars>
          <dgm:hierBranch/>
        </dgm:presLayoutVars>
      </dgm:prSet>
      <dgm:spPr/>
    </dgm:pt>
    <dgm:pt modelId="{04DD4AB0-5960-4F95-848F-A6AE0D52130E}" type="pres">
      <dgm:prSet presAssocID="{6D39079A-ADBC-4103-91B7-8A3B39487E33}" presName="rootComposite" presStyleCnt="0"/>
      <dgm:spPr/>
    </dgm:pt>
    <dgm:pt modelId="{7DFBA402-6CC1-4744-A8A9-E230FAC630BA}" type="pres">
      <dgm:prSet presAssocID="{6D39079A-ADBC-4103-91B7-8A3B39487E33}" presName="rootText" presStyleLbl="node4" presStyleIdx="14" presStyleCnt="18">
        <dgm:presLayoutVars>
          <dgm:chPref val="3"/>
        </dgm:presLayoutVars>
      </dgm:prSet>
      <dgm:spPr/>
    </dgm:pt>
    <dgm:pt modelId="{18621475-EBEA-41D9-AF9A-F96F185F6A3D}" type="pres">
      <dgm:prSet presAssocID="{6D39079A-ADBC-4103-91B7-8A3B39487E33}" presName="rootConnector" presStyleLbl="node4" presStyleIdx="14" presStyleCnt="18"/>
      <dgm:spPr/>
    </dgm:pt>
    <dgm:pt modelId="{50DDFD60-AA0D-475C-81A3-4E8286F309C7}" type="pres">
      <dgm:prSet presAssocID="{6D39079A-ADBC-4103-91B7-8A3B39487E33}" presName="hierChild4" presStyleCnt="0"/>
      <dgm:spPr/>
    </dgm:pt>
    <dgm:pt modelId="{26519923-316A-4FF6-8B94-0A75FEE04734}" type="pres">
      <dgm:prSet presAssocID="{6D39079A-ADBC-4103-91B7-8A3B39487E33}" presName="hierChild5" presStyleCnt="0"/>
      <dgm:spPr/>
    </dgm:pt>
    <dgm:pt modelId="{3FB32447-180B-411C-ABB4-26F45A6F7E1E}" type="pres">
      <dgm:prSet presAssocID="{D6B85BEF-F5C8-4420-B0F1-37352CF80489}" presName="Name50" presStyleLbl="parChTrans1D4" presStyleIdx="15" presStyleCnt="18"/>
      <dgm:spPr/>
    </dgm:pt>
    <dgm:pt modelId="{382FC10A-E236-4DDF-977A-5D30B3C030A6}" type="pres">
      <dgm:prSet presAssocID="{D6AD876E-3A0D-4F59-B652-1ACCC5F89D2E}" presName="hierRoot2" presStyleCnt="0">
        <dgm:presLayoutVars>
          <dgm:hierBranch val="init"/>
        </dgm:presLayoutVars>
      </dgm:prSet>
      <dgm:spPr/>
    </dgm:pt>
    <dgm:pt modelId="{A85B8DE5-7D4C-48F0-9F3F-43874C34F684}" type="pres">
      <dgm:prSet presAssocID="{D6AD876E-3A0D-4F59-B652-1ACCC5F89D2E}" presName="rootComposite" presStyleCnt="0"/>
      <dgm:spPr/>
    </dgm:pt>
    <dgm:pt modelId="{B1EC24F3-9921-41AB-9892-E63FB1B7D742}" type="pres">
      <dgm:prSet presAssocID="{D6AD876E-3A0D-4F59-B652-1ACCC5F89D2E}" presName="rootText" presStyleLbl="node4" presStyleIdx="15" presStyleCnt="18">
        <dgm:presLayoutVars>
          <dgm:chPref val="3"/>
        </dgm:presLayoutVars>
      </dgm:prSet>
      <dgm:spPr/>
    </dgm:pt>
    <dgm:pt modelId="{DAFFB280-B3EA-4328-9C50-9E654BA04D35}" type="pres">
      <dgm:prSet presAssocID="{D6AD876E-3A0D-4F59-B652-1ACCC5F89D2E}" presName="rootConnector" presStyleLbl="node4" presStyleIdx="15" presStyleCnt="18"/>
      <dgm:spPr/>
    </dgm:pt>
    <dgm:pt modelId="{B2091867-3BE4-4BF4-B1E3-D52CCC3F29DD}" type="pres">
      <dgm:prSet presAssocID="{D6AD876E-3A0D-4F59-B652-1ACCC5F89D2E}" presName="hierChild4" presStyleCnt="0"/>
      <dgm:spPr/>
    </dgm:pt>
    <dgm:pt modelId="{FC4C3485-5B37-46AA-98A1-61E65BFC09D6}" type="pres">
      <dgm:prSet presAssocID="{D6AD876E-3A0D-4F59-B652-1ACCC5F89D2E}" presName="hierChild5" presStyleCnt="0"/>
      <dgm:spPr/>
    </dgm:pt>
    <dgm:pt modelId="{F7F67FAB-2D2D-4ED2-9F8C-6EC2A7E6B18C}" type="pres">
      <dgm:prSet presAssocID="{B1AF9DA8-27F1-49E4-B710-1A53C486538A}" presName="Name50" presStyleLbl="parChTrans1D4" presStyleIdx="16" presStyleCnt="18"/>
      <dgm:spPr/>
    </dgm:pt>
    <dgm:pt modelId="{5CC816AB-56AD-4640-9D94-9F22F4D1D14C}" type="pres">
      <dgm:prSet presAssocID="{4A16B627-998F-4F3D-8D80-94C1F8CB3B14}" presName="hierRoot2" presStyleCnt="0">
        <dgm:presLayoutVars>
          <dgm:hierBranch val="init"/>
        </dgm:presLayoutVars>
      </dgm:prSet>
      <dgm:spPr/>
    </dgm:pt>
    <dgm:pt modelId="{56F791CD-5230-46E1-8DB3-55030110AC67}" type="pres">
      <dgm:prSet presAssocID="{4A16B627-998F-4F3D-8D80-94C1F8CB3B14}" presName="rootComposite" presStyleCnt="0"/>
      <dgm:spPr/>
    </dgm:pt>
    <dgm:pt modelId="{87B1AAD9-EB46-4AE7-887C-272E0EA56453}" type="pres">
      <dgm:prSet presAssocID="{4A16B627-998F-4F3D-8D80-94C1F8CB3B14}" presName="rootText" presStyleLbl="node4" presStyleIdx="16" presStyleCnt="18">
        <dgm:presLayoutVars>
          <dgm:chPref val="3"/>
        </dgm:presLayoutVars>
      </dgm:prSet>
      <dgm:spPr/>
    </dgm:pt>
    <dgm:pt modelId="{C102E35E-2C95-4D5D-98BC-8B304678B6BD}" type="pres">
      <dgm:prSet presAssocID="{4A16B627-998F-4F3D-8D80-94C1F8CB3B14}" presName="rootConnector" presStyleLbl="node4" presStyleIdx="16" presStyleCnt="18"/>
      <dgm:spPr/>
    </dgm:pt>
    <dgm:pt modelId="{FD89F065-3431-453A-B3E3-652EC96CAA8F}" type="pres">
      <dgm:prSet presAssocID="{4A16B627-998F-4F3D-8D80-94C1F8CB3B14}" presName="hierChild4" presStyleCnt="0"/>
      <dgm:spPr/>
    </dgm:pt>
    <dgm:pt modelId="{3CAEF635-E8CF-4F80-8859-CF87960F2B95}" type="pres">
      <dgm:prSet presAssocID="{4A16B627-998F-4F3D-8D80-94C1F8CB3B14}" presName="hierChild5" presStyleCnt="0"/>
      <dgm:spPr/>
    </dgm:pt>
    <dgm:pt modelId="{52E69336-E3EA-423E-B14C-103F32F9C9A6}" type="pres">
      <dgm:prSet presAssocID="{3AB27824-CFE0-4560-8C36-2949DFAD9D7F}" presName="Name50" presStyleLbl="parChTrans1D4" presStyleIdx="17" presStyleCnt="18"/>
      <dgm:spPr/>
    </dgm:pt>
    <dgm:pt modelId="{3609F2AE-101E-416A-B883-BAD70AEFAAFA}" type="pres">
      <dgm:prSet presAssocID="{1C9E4388-3F9B-4852-8575-E31527A86E34}" presName="hierRoot2" presStyleCnt="0">
        <dgm:presLayoutVars>
          <dgm:hierBranch val="init"/>
        </dgm:presLayoutVars>
      </dgm:prSet>
      <dgm:spPr/>
    </dgm:pt>
    <dgm:pt modelId="{1610D420-CED1-4915-92FA-695DA544F995}" type="pres">
      <dgm:prSet presAssocID="{1C9E4388-3F9B-4852-8575-E31527A86E34}" presName="rootComposite" presStyleCnt="0"/>
      <dgm:spPr/>
    </dgm:pt>
    <dgm:pt modelId="{C73ADD0E-27D5-4449-8855-BA05517CF77A}" type="pres">
      <dgm:prSet presAssocID="{1C9E4388-3F9B-4852-8575-E31527A86E34}" presName="rootText" presStyleLbl="node4" presStyleIdx="17" presStyleCnt="18">
        <dgm:presLayoutVars>
          <dgm:chPref val="3"/>
        </dgm:presLayoutVars>
      </dgm:prSet>
      <dgm:spPr/>
    </dgm:pt>
    <dgm:pt modelId="{8FC7FDE4-D6F8-4816-9D5A-9C8C926FFF12}" type="pres">
      <dgm:prSet presAssocID="{1C9E4388-3F9B-4852-8575-E31527A86E34}" presName="rootConnector" presStyleLbl="node4" presStyleIdx="17" presStyleCnt="18"/>
      <dgm:spPr/>
    </dgm:pt>
    <dgm:pt modelId="{B4667C15-7521-4114-9770-87508288D6DC}" type="pres">
      <dgm:prSet presAssocID="{1C9E4388-3F9B-4852-8575-E31527A86E34}" presName="hierChild4" presStyleCnt="0"/>
      <dgm:spPr/>
    </dgm:pt>
    <dgm:pt modelId="{510C733C-3CE8-4E1A-AF1B-92DB52F1320F}" type="pres">
      <dgm:prSet presAssocID="{1C9E4388-3F9B-4852-8575-E31527A86E34}" presName="hierChild5" presStyleCnt="0"/>
      <dgm:spPr/>
    </dgm:pt>
    <dgm:pt modelId="{CF373A33-0818-46D4-B8E9-31998CC4A758}" type="pres">
      <dgm:prSet presAssocID="{EEE44C0A-BE4C-41F0-A1D2-26B9688E43A3}" presName="hierChild5" presStyleCnt="0"/>
      <dgm:spPr/>
    </dgm:pt>
    <dgm:pt modelId="{72552315-D8B5-4FEF-8B76-94553646EBE6}" type="pres">
      <dgm:prSet presAssocID="{9B83235B-61E8-4B08-8A11-9B6511449997}" presName="hierChild5" presStyleCnt="0"/>
      <dgm:spPr/>
    </dgm:pt>
    <dgm:pt modelId="{E6A05161-210B-4AC9-8292-F84E4A6A8C6B}" type="pres">
      <dgm:prSet presAssocID="{47BB1835-8785-494A-8E2D-E89D3E3EA0CF}" presName="Name37" presStyleLbl="parChTrans1D2" presStyleIdx="3" presStyleCnt="4"/>
      <dgm:spPr/>
    </dgm:pt>
    <dgm:pt modelId="{1331BC68-68B9-4C14-BE31-D8FA9F5A1BD8}" type="pres">
      <dgm:prSet presAssocID="{9D00B3B2-DBAC-4E88-8B33-045FD59CBACB}" presName="hierRoot2" presStyleCnt="0">
        <dgm:presLayoutVars>
          <dgm:hierBranch val="init"/>
        </dgm:presLayoutVars>
      </dgm:prSet>
      <dgm:spPr/>
    </dgm:pt>
    <dgm:pt modelId="{6A39B503-6035-4895-B785-43AA51CAEDA6}" type="pres">
      <dgm:prSet presAssocID="{9D00B3B2-DBAC-4E88-8B33-045FD59CBACB}" presName="rootComposite" presStyleCnt="0"/>
      <dgm:spPr/>
    </dgm:pt>
    <dgm:pt modelId="{D5353D65-4915-4369-9F3E-E712995AD10F}" type="pres">
      <dgm:prSet presAssocID="{9D00B3B2-DBAC-4E88-8B33-045FD59CBACB}" presName="rootText" presStyleLbl="node2" presStyleIdx="3" presStyleCnt="4">
        <dgm:presLayoutVars>
          <dgm:chPref val="3"/>
        </dgm:presLayoutVars>
      </dgm:prSet>
      <dgm:spPr/>
    </dgm:pt>
    <dgm:pt modelId="{E6550CAE-90B0-45E6-9B97-9F2B6AD3A577}" type="pres">
      <dgm:prSet presAssocID="{9D00B3B2-DBAC-4E88-8B33-045FD59CBACB}" presName="rootConnector" presStyleLbl="node2" presStyleIdx="3" presStyleCnt="4"/>
      <dgm:spPr/>
    </dgm:pt>
    <dgm:pt modelId="{7615A051-786B-444B-9F2F-AC92DD1972CF}" type="pres">
      <dgm:prSet presAssocID="{9D00B3B2-DBAC-4E88-8B33-045FD59CBACB}" presName="hierChild4" presStyleCnt="0"/>
      <dgm:spPr/>
    </dgm:pt>
    <dgm:pt modelId="{8A9F0732-381E-4B0D-9A17-A08D54976485}" type="pres">
      <dgm:prSet presAssocID="{8B4C9FD0-7FD7-4F39-9AC7-F4D1264F8B72}" presName="Name37" presStyleLbl="parChTrans1D3" presStyleIdx="7" presStyleCnt="11"/>
      <dgm:spPr/>
    </dgm:pt>
    <dgm:pt modelId="{8D7A5360-9DFD-4553-AA06-832E7B3C259D}" type="pres">
      <dgm:prSet presAssocID="{123E8387-DFB5-4541-BE25-22F63107D7F4}" presName="hierRoot2" presStyleCnt="0">
        <dgm:presLayoutVars>
          <dgm:hierBranch val="init"/>
        </dgm:presLayoutVars>
      </dgm:prSet>
      <dgm:spPr/>
    </dgm:pt>
    <dgm:pt modelId="{36E7DAB2-9BD5-4D08-A0D3-B0EE303D5381}" type="pres">
      <dgm:prSet presAssocID="{123E8387-DFB5-4541-BE25-22F63107D7F4}" presName="rootComposite" presStyleCnt="0"/>
      <dgm:spPr/>
    </dgm:pt>
    <dgm:pt modelId="{A08358C5-DB41-4B25-B6B5-4CD28CEBE24E}" type="pres">
      <dgm:prSet presAssocID="{123E8387-DFB5-4541-BE25-22F63107D7F4}" presName="rootText" presStyleLbl="node3" presStyleIdx="7" presStyleCnt="11">
        <dgm:presLayoutVars>
          <dgm:chPref val="3"/>
        </dgm:presLayoutVars>
      </dgm:prSet>
      <dgm:spPr/>
    </dgm:pt>
    <dgm:pt modelId="{3119A1A1-1DA9-47D1-ACB2-9A25863776E9}" type="pres">
      <dgm:prSet presAssocID="{123E8387-DFB5-4541-BE25-22F63107D7F4}" presName="rootConnector" presStyleLbl="node3" presStyleIdx="7" presStyleCnt="11"/>
      <dgm:spPr/>
    </dgm:pt>
    <dgm:pt modelId="{4B06BF88-2948-4C75-AE3C-A56B85B095D2}" type="pres">
      <dgm:prSet presAssocID="{123E8387-DFB5-4541-BE25-22F63107D7F4}" presName="hierChild4" presStyleCnt="0"/>
      <dgm:spPr/>
    </dgm:pt>
    <dgm:pt modelId="{3BD745CC-3696-4446-BF0B-1A4B23F825B9}" type="pres">
      <dgm:prSet presAssocID="{123E8387-DFB5-4541-BE25-22F63107D7F4}" presName="hierChild5" presStyleCnt="0"/>
      <dgm:spPr/>
    </dgm:pt>
    <dgm:pt modelId="{10E83EE2-E7D9-4F0A-B799-417EA4AB9089}" type="pres">
      <dgm:prSet presAssocID="{68924AB7-9F9A-41D3-A3DC-52AE0996E25C}" presName="Name37" presStyleLbl="parChTrans1D3" presStyleIdx="8" presStyleCnt="11"/>
      <dgm:spPr/>
    </dgm:pt>
    <dgm:pt modelId="{A36A3797-E000-45D4-ADEA-A1537E2FEB01}" type="pres">
      <dgm:prSet presAssocID="{CC385CA7-A4BE-4955-BDD5-A64534830E58}" presName="hierRoot2" presStyleCnt="0">
        <dgm:presLayoutVars>
          <dgm:hierBranch val="init"/>
        </dgm:presLayoutVars>
      </dgm:prSet>
      <dgm:spPr/>
    </dgm:pt>
    <dgm:pt modelId="{243C8254-3BA1-44B2-A6C2-FF0EE5FF4877}" type="pres">
      <dgm:prSet presAssocID="{CC385CA7-A4BE-4955-BDD5-A64534830E58}" presName="rootComposite" presStyleCnt="0"/>
      <dgm:spPr/>
    </dgm:pt>
    <dgm:pt modelId="{711A5759-AD89-4496-8E1F-D5EFCD4862A3}" type="pres">
      <dgm:prSet presAssocID="{CC385CA7-A4BE-4955-BDD5-A64534830E58}" presName="rootText" presStyleLbl="node3" presStyleIdx="8" presStyleCnt="11">
        <dgm:presLayoutVars>
          <dgm:chPref val="3"/>
        </dgm:presLayoutVars>
      </dgm:prSet>
      <dgm:spPr/>
    </dgm:pt>
    <dgm:pt modelId="{D2701943-521D-42E3-BD40-52409E09D9CB}" type="pres">
      <dgm:prSet presAssocID="{CC385CA7-A4BE-4955-BDD5-A64534830E58}" presName="rootConnector" presStyleLbl="node3" presStyleIdx="8" presStyleCnt="11"/>
      <dgm:spPr/>
    </dgm:pt>
    <dgm:pt modelId="{792A4C0E-A916-4E48-A745-C64C57B1D8FE}" type="pres">
      <dgm:prSet presAssocID="{CC385CA7-A4BE-4955-BDD5-A64534830E58}" presName="hierChild4" presStyleCnt="0"/>
      <dgm:spPr/>
    </dgm:pt>
    <dgm:pt modelId="{3F0CFCC6-7343-441D-A5D1-30576DE0F483}" type="pres">
      <dgm:prSet presAssocID="{CC385CA7-A4BE-4955-BDD5-A64534830E58}" presName="hierChild5" presStyleCnt="0"/>
      <dgm:spPr/>
    </dgm:pt>
    <dgm:pt modelId="{F6432576-9D6C-4CAF-88F2-FE75DC7E4BA8}" type="pres">
      <dgm:prSet presAssocID="{281943E4-066C-4EBF-96C8-2C06171A8B59}" presName="Name37" presStyleLbl="parChTrans1D3" presStyleIdx="9" presStyleCnt="11"/>
      <dgm:spPr/>
    </dgm:pt>
    <dgm:pt modelId="{816D3947-D9CB-47ED-B7B1-985C41942000}" type="pres">
      <dgm:prSet presAssocID="{D205EBF2-FB6A-450E-9D88-AC8ECE7D9C84}" presName="hierRoot2" presStyleCnt="0">
        <dgm:presLayoutVars>
          <dgm:hierBranch val="init"/>
        </dgm:presLayoutVars>
      </dgm:prSet>
      <dgm:spPr/>
    </dgm:pt>
    <dgm:pt modelId="{B1854A40-D1CD-4586-8435-EEF45B2116BD}" type="pres">
      <dgm:prSet presAssocID="{D205EBF2-FB6A-450E-9D88-AC8ECE7D9C84}" presName="rootComposite" presStyleCnt="0"/>
      <dgm:spPr/>
    </dgm:pt>
    <dgm:pt modelId="{004DB050-C977-44AD-8DEA-30C61E0A169C}" type="pres">
      <dgm:prSet presAssocID="{D205EBF2-FB6A-450E-9D88-AC8ECE7D9C84}" presName="rootText" presStyleLbl="node3" presStyleIdx="9" presStyleCnt="11">
        <dgm:presLayoutVars>
          <dgm:chPref val="3"/>
        </dgm:presLayoutVars>
      </dgm:prSet>
      <dgm:spPr/>
    </dgm:pt>
    <dgm:pt modelId="{F942BEFC-C0C2-4698-9A5A-A7AEC41489BA}" type="pres">
      <dgm:prSet presAssocID="{D205EBF2-FB6A-450E-9D88-AC8ECE7D9C84}" presName="rootConnector" presStyleLbl="node3" presStyleIdx="9" presStyleCnt="11"/>
      <dgm:spPr/>
    </dgm:pt>
    <dgm:pt modelId="{755C1C4C-A2AA-4361-AD7D-4186B29B6E9E}" type="pres">
      <dgm:prSet presAssocID="{D205EBF2-FB6A-450E-9D88-AC8ECE7D9C84}" presName="hierChild4" presStyleCnt="0"/>
      <dgm:spPr/>
    </dgm:pt>
    <dgm:pt modelId="{99E03A99-6B64-43F1-B463-9B85F05155A1}" type="pres">
      <dgm:prSet presAssocID="{D205EBF2-FB6A-450E-9D88-AC8ECE7D9C84}" presName="hierChild5" presStyleCnt="0"/>
      <dgm:spPr/>
    </dgm:pt>
    <dgm:pt modelId="{73DF75B9-1895-4A31-A71E-B60EEF6766C0}" type="pres">
      <dgm:prSet presAssocID="{1B45DB38-BD48-496E-8A12-FEAA92CF9F59}" presName="Name37" presStyleLbl="parChTrans1D3" presStyleIdx="10" presStyleCnt="11"/>
      <dgm:spPr/>
    </dgm:pt>
    <dgm:pt modelId="{C5E6DAA9-D157-435F-95AA-63DC43862A18}" type="pres">
      <dgm:prSet presAssocID="{0F76BB3E-9E21-4D7D-83E6-9B0D4C0C17BF}" presName="hierRoot2" presStyleCnt="0">
        <dgm:presLayoutVars>
          <dgm:hierBranch val="init"/>
        </dgm:presLayoutVars>
      </dgm:prSet>
      <dgm:spPr/>
    </dgm:pt>
    <dgm:pt modelId="{E8525619-CA25-4A84-AE05-DFA2233D4F1C}" type="pres">
      <dgm:prSet presAssocID="{0F76BB3E-9E21-4D7D-83E6-9B0D4C0C17BF}" presName="rootComposite" presStyleCnt="0"/>
      <dgm:spPr/>
    </dgm:pt>
    <dgm:pt modelId="{2B8AD4CB-1A46-4077-A0DA-04DD6A380E77}" type="pres">
      <dgm:prSet presAssocID="{0F76BB3E-9E21-4D7D-83E6-9B0D4C0C17BF}" presName="rootText" presStyleLbl="node3" presStyleIdx="10" presStyleCnt="11">
        <dgm:presLayoutVars>
          <dgm:chPref val="3"/>
        </dgm:presLayoutVars>
      </dgm:prSet>
      <dgm:spPr/>
    </dgm:pt>
    <dgm:pt modelId="{D430728C-EED5-45D1-9162-FDD36889CFFE}" type="pres">
      <dgm:prSet presAssocID="{0F76BB3E-9E21-4D7D-83E6-9B0D4C0C17BF}" presName="rootConnector" presStyleLbl="node3" presStyleIdx="10" presStyleCnt="11"/>
      <dgm:spPr/>
    </dgm:pt>
    <dgm:pt modelId="{518EFBC6-CDAC-4C8A-A031-4190C7F06315}" type="pres">
      <dgm:prSet presAssocID="{0F76BB3E-9E21-4D7D-83E6-9B0D4C0C17BF}" presName="hierChild4" presStyleCnt="0"/>
      <dgm:spPr/>
    </dgm:pt>
    <dgm:pt modelId="{4644A485-F079-450B-8AB9-4B05DAA72375}" type="pres">
      <dgm:prSet presAssocID="{0F76BB3E-9E21-4D7D-83E6-9B0D4C0C17BF}" presName="hierChild5" presStyleCnt="0"/>
      <dgm:spPr/>
    </dgm:pt>
    <dgm:pt modelId="{31B41CD0-1B91-4D5E-972C-5349BCD2A4AB}" type="pres">
      <dgm:prSet presAssocID="{9D00B3B2-DBAC-4E88-8B33-045FD59CBACB}" presName="hierChild5" presStyleCnt="0"/>
      <dgm:spPr/>
    </dgm:pt>
    <dgm:pt modelId="{B8A0F8C9-C268-4EE4-8C43-887203A2AB3D}" type="pres">
      <dgm:prSet presAssocID="{21E45502-507C-4F77-A23B-CFCD6CB26B5C}" presName="hierChild3" presStyleCnt="0"/>
      <dgm:spPr/>
    </dgm:pt>
  </dgm:ptLst>
  <dgm:cxnLst>
    <dgm:cxn modelId="{A23F4100-99CD-4C13-8ECB-E1AAE5C13545}" type="presOf" srcId="{E183062C-10B4-4368-AD01-382F9EEDFA0C}" destId="{CB854644-4C01-4D19-A8A3-D6209016F189}" srcOrd="0" destOrd="0" presId="urn:microsoft.com/office/officeart/2005/8/layout/orgChart1"/>
    <dgm:cxn modelId="{84648901-5F85-428D-8F23-CFFC8FDBDE85}" srcId="{92DACB6F-8F01-48BD-98FC-C572A4855E1F}" destId="{12385081-59CA-4517-A7D7-6356CF8B3433}" srcOrd="1" destOrd="0" parTransId="{90944DB0-BF4C-428B-9049-9E318E4AACB2}" sibTransId="{A7C9C95B-0626-440F-93F8-2CE4471D2CB9}"/>
    <dgm:cxn modelId="{C7C76803-7F6C-47A3-AA1D-8BFCEB489068}" type="presOf" srcId="{00B22006-3E54-4346-BAAE-782F7A3129D3}" destId="{3FB0457E-C91C-4251-8813-39FCD08628EF}" srcOrd="0" destOrd="0" presId="urn:microsoft.com/office/officeart/2005/8/layout/orgChart1"/>
    <dgm:cxn modelId="{53D86A04-704F-4502-AEBA-A4E4BF0C1913}" type="presOf" srcId="{CDA5D66F-6E36-4A63-8AF1-1DD3A8657CDF}" destId="{D64A8647-5C1A-4E89-B7AD-3A04BC5E7CB2}" srcOrd="0" destOrd="0" presId="urn:microsoft.com/office/officeart/2005/8/layout/orgChart1"/>
    <dgm:cxn modelId="{C716D805-4DBE-49B9-AD37-AFFCA6BB4A72}" type="presOf" srcId="{6D39079A-ADBC-4103-91B7-8A3B39487E33}" destId="{7DFBA402-6CC1-4744-A8A9-E230FAC630BA}" srcOrd="0" destOrd="0" presId="urn:microsoft.com/office/officeart/2005/8/layout/orgChart1"/>
    <dgm:cxn modelId="{B8FA8606-5560-456A-A6CD-8FD721B5983E}" srcId="{21E45502-507C-4F77-A23B-CFCD6CB26B5C}" destId="{60301B30-AA4F-4541-B7FE-966415573AA6}" srcOrd="1" destOrd="0" parTransId="{CDA5D66F-6E36-4A63-8AF1-1DD3A8657CDF}" sibTransId="{8F77F7FD-46A0-4D31-B553-D9178EDEBCDF}"/>
    <dgm:cxn modelId="{6D995408-A09F-4301-ABE3-C3CE97B36E73}" type="presOf" srcId="{E5F99BC2-1930-4A2B-B759-BD7086AA62B2}" destId="{911E6485-1FAC-4628-9D04-A438FF48B6E1}" srcOrd="1" destOrd="0" presId="urn:microsoft.com/office/officeart/2005/8/layout/orgChart1"/>
    <dgm:cxn modelId="{5104A209-7CBB-40C3-929C-9DB8114C4707}" type="presOf" srcId="{281943E4-066C-4EBF-96C8-2C06171A8B59}" destId="{F6432576-9D6C-4CAF-88F2-FE75DC7E4BA8}" srcOrd="0" destOrd="0" presId="urn:microsoft.com/office/officeart/2005/8/layout/orgChart1"/>
    <dgm:cxn modelId="{0E58620A-2DFD-404E-9570-1CB0251567FB}" type="presOf" srcId="{2513E795-84CB-4890-910F-13FF2AC34044}" destId="{45B5570E-E68B-4307-A3C7-2C8B470BEE08}" srcOrd="0" destOrd="0" presId="urn:microsoft.com/office/officeart/2005/8/layout/orgChart1"/>
    <dgm:cxn modelId="{43987D0A-2009-46E5-B881-D156D54A5ACF}" type="presOf" srcId="{B300DFA2-60D7-4BC6-B1B5-48963D0C7D84}" destId="{1E9AE158-E7F0-4D9C-B196-47477FB0120F}" srcOrd="0" destOrd="0" presId="urn:microsoft.com/office/officeart/2005/8/layout/orgChart1"/>
    <dgm:cxn modelId="{0625E20B-CF87-4B7C-84EE-B240B1FBEF13}" srcId="{32ABE16E-82F2-4CF2-8DB5-0F50ED912BB6}" destId="{50C8BBCA-1216-494C-A725-0FF467116D2C}" srcOrd="0" destOrd="0" parTransId="{7DBE5CCC-C4B7-4899-A9A2-E0752D69CFE0}" sibTransId="{2DC928C6-594D-4B29-9F02-8EE70632B957}"/>
    <dgm:cxn modelId="{443E290C-9638-4647-8054-3B40FB3EA674}" srcId="{740E9EBC-F6E9-454E-88A3-4E784FF123C8}" destId="{963015D5-4842-4A5E-96E6-9A1EE3B39850}" srcOrd="0" destOrd="0" parTransId="{9728C839-9080-4FA8-8D72-6E63A17F3EE1}" sibTransId="{7848D56F-CF65-4D9F-875F-BA32B3CB3E7B}"/>
    <dgm:cxn modelId="{B1F2EA0C-0895-4674-9AD7-1F520CA57F01}" type="presOf" srcId="{048506D8-C885-47C9-98E5-52D023100E87}" destId="{6460FE50-60AA-4D3E-9664-F01F1944C5B9}" srcOrd="1" destOrd="0" presId="urn:microsoft.com/office/officeart/2005/8/layout/orgChart1"/>
    <dgm:cxn modelId="{21BF760E-825B-48F3-A8AD-C9451B8EB949}" type="presOf" srcId="{E19C7F48-F4F0-4E27-8718-17741F488B16}" destId="{AE127D5D-E491-46B0-B861-5BE408CABB1E}" srcOrd="0" destOrd="0" presId="urn:microsoft.com/office/officeart/2005/8/layout/orgChart1"/>
    <dgm:cxn modelId="{D50AFE0E-7DA6-4741-B37F-1BF5C5A98175}" type="presOf" srcId="{95DB01F5-BBFE-4544-B1AE-BF126EC29E97}" destId="{658821D6-6C33-4ECF-8A74-3AA16F51E661}" srcOrd="1" destOrd="0" presId="urn:microsoft.com/office/officeart/2005/8/layout/orgChart1"/>
    <dgm:cxn modelId="{4B66200F-B4FD-4B3E-9426-5489450FC395}" srcId="{BFF01A85-3397-4947-8AD7-26F1B91EAB40}" destId="{21E45502-507C-4F77-A23B-CFCD6CB26B5C}" srcOrd="0" destOrd="0" parTransId="{9BA23C9E-0F73-466E-AD1D-DC9A0B6DB354}" sibTransId="{B73C0EFC-4D5C-4CC8-AB73-DDF2A251BBD1}"/>
    <dgm:cxn modelId="{4E218D10-B774-46AE-8BE7-E0E04AEEED2A}" type="presOf" srcId="{21E45502-507C-4F77-A23B-CFCD6CB26B5C}" destId="{9BCEFDCC-1BB1-4E27-9105-54D7126108A4}" srcOrd="1" destOrd="0" presId="urn:microsoft.com/office/officeart/2005/8/layout/orgChart1"/>
    <dgm:cxn modelId="{94FF9410-BB29-45FA-9E3B-CF61C505FA1C}" srcId="{32ABE16E-82F2-4CF2-8DB5-0F50ED912BB6}" destId="{B8230955-83BC-49EA-9EDC-60777ADFE0D8}" srcOrd="2" destOrd="0" parTransId="{476889F6-FDAE-48A6-A2E8-C208C6DE0740}" sibTransId="{89BEC3B7-BAB2-4815-BB66-D127A99E8597}"/>
    <dgm:cxn modelId="{58600317-A82D-42DA-B4BC-A8A26DC15B61}" type="presOf" srcId="{95DB01F5-BBFE-4544-B1AE-BF126EC29E97}" destId="{93550D25-1ED1-40C6-A64A-4BABFD7C63A7}" srcOrd="0" destOrd="0" presId="urn:microsoft.com/office/officeart/2005/8/layout/orgChart1"/>
    <dgm:cxn modelId="{794EB918-19C4-42D1-88D2-6D4A7E9AD16F}" type="presOf" srcId="{D3153794-3B23-4B1B-9829-3D8F3D6155E7}" destId="{4ED93127-4EF7-4606-92D4-AFCC143A30FE}" srcOrd="0" destOrd="0" presId="urn:microsoft.com/office/officeart/2005/8/layout/orgChart1"/>
    <dgm:cxn modelId="{0BD3DD1C-BEB2-4059-A5EC-F882DFD74045}" type="presOf" srcId="{50C8BBCA-1216-494C-A725-0FF467116D2C}" destId="{ABD4B2FD-5914-4E41-8E7E-FAC9974B8643}" srcOrd="1" destOrd="0" presId="urn:microsoft.com/office/officeart/2005/8/layout/orgChart1"/>
    <dgm:cxn modelId="{A8EEAC1D-B2D1-462A-BA36-C75BB1FEE4B8}" type="presOf" srcId="{C742A7C3-D40C-4B3E-BFBA-3B872C683DE3}" destId="{5FD9675B-75C1-4DD8-9055-22460C30D087}" srcOrd="0" destOrd="0" presId="urn:microsoft.com/office/officeart/2005/8/layout/orgChart1"/>
    <dgm:cxn modelId="{F1F0AA20-9836-4FED-839B-2F42A2C3361A}" srcId="{D4703B72-5736-4354-8079-8F64E850F936}" destId="{B951EFFC-754B-4A10-B1F8-0969CDF5A5A7}" srcOrd="0" destOrd="0" parTransId="{617C596B-423C-4903-9826-9B3FF23EAD90}" sibTransId="{264607E2-414D-4082-A5AB-5CECD50F4B81}"/>
    <dgm:cxn modelId="{900D9A23-7786-4FF0-BC67-8C87C45A220F}" type="presOf" srcId="{0F76BB3E-9E21-4D7D-83E6-9B0D4C0C17BF}" destId="{2B8AD4CB-1A46-4077-A0DA-04DD6A380E77}" srcOrd="0" destOrd="0" presId="urn:microsoft.com/office/officeart/2005/8/layout/orgChart1"/>
    <dgm:cxn modelId="{223FF723-75CE-4234-A766-21528E0167BE}" type="presOf" srcId="{D4703B72-5736-4354-8079-8F64E850F936}" destId="{991CA776-F7A6-4BD0-B250-7A425E7DC78D}" srcOrd="0" destOrd="0" presId="urn:microsoft.com/office/officeart/2005/8/layout/orgChart1"/>
    <dgm:cxn modelId="{99E8382C-B1E1-4A30-937B-D955A44E7DBC}" type="presOf" srcId="{7DBE5CCC-C4B7-4899-A9A2-E0752D69CFE0}" destId="{9BA0BF90-3B9B-4110-97E6-BBB830C3D652}" srcOrd="0" destOrd="0" presId="urn:microsoft.com/office/officeart/2005/8/layout/orgChart1"/>
    <dgm:cxn modelId="{4E0C3B2D-12BA-4A19-959F-795836F18E8B}" type="presOf" srcId="{E183062C-10B4-4368-AD01-382F9EEDFA0C}" destId="{D6B3468E-BB40-4FC5-86EE-6F5FD2D2DC3D}" srcOrd="1" destOrd="0" presId="urn:microsoft.com/office/officeart/2005/8/layout/orgChart1"/>
    <dgm:cxn modelId="{0D22F32E-0AAD-478F-BD6A-60607E84BAA2}" type="presOf" srcId="{92DACB6F-8F01-48BD-98FC-C572A4855E1F}" destId="{7A185569-92E5-41FC-A118-5CB33A9E3AE4}" srcOrd="0" destOrd="0" presId="urn:microsoft.com/office/officeart/2005/8/layout/orgChart1"/>
    <dgm:cxn modelId="{6FCF7C2F-62C8-484E-B965-2074EEBBA61D}" type="presOf" srcId="{4A16B627-998F-4F3D-8D80-94C1F8CB3B14}" destId="{C102E35E-2C95-4D5D-98BC-8B304678B6BD}" srcOrd="1" destOrd="0" presId="urn:microsoft.com/office/officeart/2005/8/layout/orgChart1"/>
    <dgm:cxn modelId="{0BAD892F-FCE7-4BA5-9F5E-5C9C8B92D2CD}" type="presOf" srcId="{048506D8-C885-47C9-98E5-52D023100E87}" destId="{853F7150-374F-4ADD-A23E-A8B92EEC262A}" srcOrd="0" destOrd="0" presId="urn:microsoft.com/office/officeart/2005/8/layout/orgChart1"/>
    <dgm:cxn modelId="{C81A3731-FD7A-415D-B025-31DE977C9BA8}" srcId="{EEE44C0A-BE4C-41F0-A1D2-26B9688E43A3}" destId="{4A16B627-998F-4F3D-8D80-94C1F8CB3B14}" srcOrd="2" destOrd="0" parTransId="{B1AF9DA8-27F1-49E4-B710-1A53C486538A}" sibTransId="{8DAB92D8-84C9-41C7-9E22-3EB869E03CDC}"/>
    <dgm:cxn modelId="{E5957C31-D0B0-4980-9570-56230A5DBB65}" type="presOf" srcId="{50C8BBCA-1216-494C-A725-0FF467116D2C}" destId="{3B75E9BC-832E-4AD4-8C4C-0008A7B237C6}" srcOrd="0" destOrd="0" presId="urn:microsoft.com/office/officeart/2005/8/layout/orgChart1"/>
    <dgm:cxn modelId="{2054FA31-77DE-491F-8760-F263EDBACBB5}" type="presOf" srcId="{BA784A03-451A-421F-9C3B-E5A1B42C5362}" destId="{DD2B31ED-1E61-4833-914D-C9292AB0193F}" srcOrd="0" destOrd="0" presId="urn:microsoft.com/office/officeart/2005/8/layout/orgChart1"/>
    <dgm:cxn modelId="{27F28934-3860-4785-86E9-253AFEEFA8DF}" type="presOf" srcId="{9D00B3B2-DBAC-4E88-8B33-045FD59CBACB}" destId="{D5353D65-4915-4369-9F3E-E712995AD10F}" srcOrd="0" destOrd="0" presId="urn:microsoft.com/office/officeart/2005/8/layout/orgChart1"/>
    <dgm:cxn modelId="{4BF41E37-65F2-4B4A-AAA8-60A1E4179096}" type="presOf" srcId="{4CAA6007-F784-44C2-8074-4EF2E30DA76D}" destId="{F11C463A-E1CB-45E3-951F-71FE94901096}" srcOrd="0" destOrd="0" presId="urn:microsoft.com/office/officeart/2005/8/layout/orgChart1"/>
    <dgm:cxn modelId="{C2B05C37-2D7F-469F-B7D6-463BD507E909}" type="presOf" srcId="{CC385CA7-A4BE-4955-BDD5-A64534830E58}" destId="{D2701943-521D-42E3-BD40-52409E09D9CB}" srcOrd="1" destOrd="0" presId="urn:microsoft.com/office/officeart/2005/8/layout/orgChart1"/>
    <dgm:cxn modelId="{9E6F7E38-3AFC-4C0C-9678-37257F2E1D6E}" srcId="{9B83235B-61E8-4B08-8A11-9B6511449997}" destId="{D4703B72-5736-4354-8079-8F64E850F936}" srcOrd="1" destOrd="0" parTransId="{A6FB81B7-225B-4E6A-A41B-36BB626AD207}" sibTransId="{08CD0861-6043-48BF-B9DD-21526544F04A}"/>
    <dgm:cxn modelId="{C9B83A39-AE41-4473-950B-CA38D05D5497}" type="presOf" srcId="{E2A3DFB8-E78C-4BFF-B57A-3E3C8ABDB2C7}" destId="{26B81BEB-7B8C-43E8-8642-0C4496B67B5C}" srcOrd="0" destOrd="0" presId="urn:microsoft.com/office/officeart/2005/8/layout/orgChart1"/>
    <dgm:cxn modelId="{8DF4513B-2043-4A39-B36B-A428AAE72834}" type="presOf" srcId="{04C43E07-1598-45C0-A195-7DF55AE5BAB5}" destId="{256E0684-DC1A-43C8-BABC-0935F75DBBBF}" srcOrd="0" destOrd="0" presId="urn:microsoft.com/office/officeart/2005/8/layout/orgChart1"/>
    <dgm:cxn modelId="{4087983D-4BC3-4900-8F87-C7572CCDD937}" type="presOf" srcId="{9728C839-9080-4FA8-8D72-6E63A17F3EE1}" destId="{D6176068-1360-4093-ADC9-EAD881746089}" srcOrd="0" destOrd="0" presId="urn:microsoft.com/office/officeart/2005/8/layout/orgChart1"/>
    <dgm:cxn modelId="{38A7543F-8A24-49C0-B621-AAC54F2738C2}" type="presOf" srcId="{12385081-59CA-4517-A7D7-6356CF8B3433}" destId="{3ED50C84-1067-4B8B-B614-23A50ADC135D}" srcOrd="0" destOrd="0" presId="urn:microsoft.com/office/officeart/2005/8/layout/orgChart1"/>
    <dgm:cxn modelId="{3F565E5C-0077-4345-9E9E-7698F968B7BB}" type="presOf" srcId="{1C9E4388-3F9B-4852-8575-E31527A86E34}" destId="{C73ADD0E-27D5-4449-8855-BA05517CF77A}" srcOrd="0" destOrd="0" presId="urn:microsoft.com/office/officeart/2005/8/layout/orgChart1"/>
    <dgm:cxn modelId="{769BC15C-CD85-4724-B9F8-F9C48804175E}" type="presOf" srcId="{D6AD876E-3A0D-4F59-B652-1ACCC5F89D2E}" destId="{B1EC24F3-9921-41AB-9892-E63FB1B7D742}" srcOrd="0" destOrd="0" presId="urn:microsoft.com/office/officeart/2005/8/layout/orgChart1"/>
    <dgm:cxn modelId="{60263260-A24E-4A92-9BBC-2FC8D0F0355E}" type="presOf" srcId="{A6FB81B7-225B-4E6A-A41B-36BB626AD207}" destId="{227A3312-ED82-4324-BD30-7166A8AFA500}" srcOrd="0" destOrd="0" presId="urn:microsoft.com/office/officeart/2005/8/layout/orgChart1"/>
    <dgm:cxn modelId="{36BD8F60-BBD7-47FD-B964-03F5255B9CFC}" type="presOf" srcId="{318493EA-DA5E-41C0-B6E7-B3696E864F67}" destId="{E00410F3-893B-462D-BF31-A1333EA9EC8A}" srcOrd="0" destOrd="0" presId="urn:microsoft.com/office/officeart/2005/8/layout/orgChart1"/>
    <dgm:cxn modelId="{56235861-B93E-42DC-BD6E-DF37317392D9}" type="presOf" srcId="{D205EBF2-FB6A-450E-9D88-AC8ECE7D9C84}" destId="{F942BEFC-C0C2-4698-9A5A-A7AEC41489BA}" srcOrd="1" destOrd="0" presId="urn:microsoft.com/office/officeart/2005/8/layout/orgChart1"/>
    <dgm:cxn modelId="{40951D42-B482-4E87-B5FE-95C833F314BA}" type="presOf" srcId="{963015D5-4842-4A5E-96E6-9A1EE3B39850}" destId="{82775131-FBB4-4B0F-ABFF-C425DD8E1384}" srcOrd="0" destOrd="0" presId="urn:microsoft.com/office/officeart/2005/8/layout/orgChart1"/>
    <dgm:cxn modelId="{B2799242-A214-4C27-AE12-5332E8A5D360}" type="presOf" srcId="{73171236-A266-41D3-9089-CF66D82A97CA}" destId="{E2D6811C-4565-4554-A6BB-6D955528CB96}" srcOrd="1" destOrd="0" presId="urn:microsoft.com/office/officeart/2005/8/layout/orgChart1"/>
    <dgm:cxn modelId="{313EF442-DFA0-40EF-818C-33B1185623DF}" type="presOf" srcId="{56C7F95E-916A-4AC3-A406-BA5653482F51}" destId="{6D058F18-5989-4C3F-8D7C-701F915A2F28}" srcOrd="1" destOrd="0" presId="urn:microsoft.com/office/officeart/2005/8/layout/orgChart1"/>
    <dgm:cxn modelId="{B8E5DC47-DF0F-41B7-91C4-E60B1EF7FD05}" srcId="{EEE44C0A-BE4C-41F0-A1D2-26B9688E43A3}" destId="{1C9E4388-3F9B-4852-8575-E31527A86E34}" srcOrd="3" destOrd="0" parTransId="{3AB27824-CFE0-4560-8C36-2949DFAD9D7F}" sibTransId="{2A4A219A-8A4E-4034-A727-2479F00FE0D3}"/>
    <dgm:cxn modelId="{1CC38E6B-5A89-4BF6-8D63-11AB7E1AA20E}" srcId="{92DACB6F-8F01-48BD-98FC-C572A4855E1F}" destId="{56C7F95E-916A-4AC3-A406-BA5653482F51}" srcOrd="2" destOrd="0" parTransId="{B300DFA2-60D7-4BC6-B1B5-48963D0C7D84}" sibTransId="{57290EA1-25CD-494E-9814-4E2E56CAA528}"/>
    <dgm:cxn modelId="{B624AB4B-2799-433E-B03F-9DFB03871A3F}" srcId="{32ABE16E-82F2-4CF2-8DB5-0F50ED912BB6}" destId="{E2A3DFB8-E78C-4BFF-B57A-3E3C8ABDB2C7}" srcOrd="1" destOrd="0" parTransId="{527CB2E6-630F-4138-B9A4-005E1CD24B2F}" sibTransId="{7FFFD8BD-0B81-4CF6-BF40-BD42B8072FFD}"/>
    <dgm:cxn modelId="{BEF5AA6E-BE5A-44C5-AFAB-9BF84BC1AFC2}" type="presOf" srcId="{B8230955-83BC-49EA-9EDC-60777ADFE0D8}" destId="{BFC599B2-EDB3-4254-A7D7-CFB769222F89}" srcOrd="0" destOrd="0" presId="urn:microsoft.com/office/officeart/2005/8/layout/orgChart1"/>
    <dgm:cxn modelId="{CF8E496F-9BB2-4E14-9B78-939E042C204B}" type="presOf" srcId="{4702228E-E52C-4651-8118-558A3A6D4945}" destId="{803CDCC5-C26A-43AB-8D3C-CB0604094BCA}" srcOrd="0" destOrd="0" presId="urn:microsoft.com/office/officeart/2005/8/layout/orgChart1"/>
    <dgm:cxn modelId="{ED6D0670-32D0-48D2-8AC4-2D29C415A05D}" type="presOf" srcId="{68924AB7-9F9A-41D3-A3DC-52AE0996E25C}" destId="{10E83EE2-E7D9-4F0A-B799-417EA4AB9089}" srcOrd="0" destOrd="0" presId="urn:microsoft.com/office/officeart/2005/8/layout/orgChart1"/>
    <dgm:cxn modelId="{BC805C50-9FE9-411A-909A-1245B9DBEA65}" srcId="{9D00B3B2-DBAC-4E88-8B33-045FD59CBACB}" destId="{D205EBF2-FB6A-450E-9D88-AC8ECE7D9C84}" srcOrd="2" destOrd="0" parTransId="{281943E4-066C-4EBF-96C8-2C06171A8B59}" sibTransId="{37857CF5-863E-4F05-B5E2-6213208D6114}"/>
    <dgm:cxn modelId="{AC9BEE50-9C62-45AB-A487-B75CA37783FC}" type="presOf" srcId="{8B4C9FD0-7FD7-4F39-9AC7-F4D1264F8B72}" destId="{8A9F0732-381E-4B0D-9A17-A08D54976485}" srcOrd="0" destOrd="0" presId="urn:microsoft.com/office/officeart/2005/8/layout/orgChart1"/>
    <dgm:cxn modelId="{42A6FD53-9256-4F7C-88F1-F76009A8BF21}" type="presOf" srcId="{21E45502-507C-4F77-A23B-CFCD6CB26B5C}" destId="{BA02D9E1-DE4B-46EB-9223-74C0FC27D5C3}" srcOrd="0" destOrd="0" presId="urn:microsoft.com/office/officeart/2005/8/layout/orgChart1"/>
    <dgm:cxn modelId="{1C9D5774-8A23-4BFB-9583-51ABFA756019}" srcId="{4CAA6007-F784-44C2-8074-4EF2E30DA76D}" destId="{048506D8-C885-47C9-98E5-52D023100E87}" srcOrd="0" destOrd="0" parTransId="{AC903896-765F-4F63-AED4-DDAF8BF80037}" sibTransId="{B629731E-74BC-4A8D-88CE-B755D979EBDE}"/>
    <dgm:cxn modelId="{7EF95D55-1409-42E6-9156-E1AA2D258D4B}" type="presOf" srcId="{963015D5-4842-4A5E-96E6-9A1EE3B39850}" destId="{9D8A0A8D-7D5D-4202-B3AE-2EFAD2398A73}" srcOrd="1" destOrd="0" presId="urn:microsoft.com/office/officeart/2005/8/layout/orgChart1"/>
    <dgm:cxn modelId="{D0419055-746F-4F5C-A608-9A539E5BC6B0}" type="presOf" srcId="{6D39079A-ADBC-4103-91B7-8A3B39487E33}" destId="{18621475-EBEA-41D9-AF9A-F96F185F6A3D}" srcOrd="1" destOrd="0" presId="urn:microsoft.com/office/officeart/2005/8/layout/orgChart1"/>
    <dgm:cxn modelId="{88EC6856-80CF-4137-B0C2-D871E5BE6476}" srcId="{4CAA6007-F784-44C2-8074-4EF2E30DA76D}" destId="{95DB01F5-BBFE-4544-B1AE-BF126EC29E97}" srcOrd="1" destOrd="0" parTransId="{318493EA-DA5E-41C0-B6E7-B3696E864F67}" sibTransId="{4DE05F93-3A49-4EB5-9A4C-296A3EE573E2}"/>
    <dgm:cxn modelId="{C2FA8457-41B6-4D21-9288-5975F8C1BEBA}" type="presOf" srcId="{4A16B627-998F-4F3D-8D80-94C1F8CB3B14}" destId="{87B1AAD9-EB46-4AE7-887C-272E0EA56453}" srcOrd="0" destOrd="0" presId="urn:microsoft.com/office/officeart/2005/8/layout/orgChart1"/>
    <dgm:cxn modelId="{7701C857-F8EC-495E-989B-F5108B49F79C}" type="presOf" srcId="{E5F99BC2-1930-4A2B-B759-BD7086AA62B2}" destId="{17FEBF90-A3A3-4875-A4FE-34DA7FDFD673}" srcOrd="0" destOrd="0" presId="urn:microsoft.com/office/officeart/2005/8/layout/orgChart1"/>
    <dgm:cxn modelId="{5BE5C857-D00F-415A-843C-A66645D16F50}" type="presOf" srcId="{476889F6-FDAE-48A6-A2E8-C208C6DE0740}" destId="{1F03FFBF-CF75-466A-9A02-DC15A5F5AD09}" srcOrd="0" destOrd="0" presId="urn:microsoft.com/office/officeart/2005/8/layout/orgChart1"/>
    <dgm:cxn modelId="{3F416278-31BB-470F-AE92-77A0F7C85E62}" type="presOf" srcId="{740E9EBC-F6E9-454E-88A3-4E784FF123C8}" destId="{010D58EF-64A6-4948-A084-634B9299D042}" srcOrd="1" destOrd="0" presId="urn:microsoft.com/office/officeart/2005/8/layout/orgChart1"/>
    <dgm:cxn modelId="{AB9B2B79-F392-4027-B344-33086C51CE98}" type="presOf" srcId="{123E8387-DFB5-4541-BE25-22F63107D7F4}" destId="{A08358C5-DB41-4B25-B6B5-4CD28CEBE24E}" srcOrd="0" destOrd="0" presId="urn:microsoft.com/office/officeart/2005/8/layout/orgChart1"/>
    <dgm:cxn modelId="{E0185C5A-AED5-4597-810F-2B733CE1E359}" type="presOf" srcId="{D8B82FB5-CA62-4D2E-A6E9-C30B35DB224C}" destId="{BA24C244-73C4-424D-A6FA-DD098D6BF7B0}" srcOrd="0" destOrd="0" presId="urn:microsoft.com/office/officeart/2005/8/layout/orgChart1"/>
    <dgm:cxn modelId="{EB625C7A-EC3A-41CA-8616-3FFF29FB856D}" srcId="{21E45502-507C-4F77-A23B-CFCD6CB26B5C}" destId="{C742A7C3-D40C-4B3E-BFBA-3B872C683DE3}" srcOrd="0" destOrd="0" parTransId="{04C43E07-1598-45C0-A195-7DF55AE5BAB5}" sibTransId="{A24BF4F1-8108-45F7-9DFD-73939ADF90F8}"/>
    <dgm:cxn modelId="{4576E37A-BA60-45EB-8EC0-0BF9AADD4752}" srcId="{21E45502-507C-4F77-A23B-CFCD6CB26B5C}" destId="{9B83235B-61E8-4B08-8A11-9B6511449997}" srcOrd="2" destOrd="0" parTransId="{4702228E-E52C-4651-8118-558A3A6D4945}" sibTransId="{0CF2C677-5F39-4005-B2C3-59E823F27D52}"/>
    <dgm:cxn modelId="{13306B7C-D5E1-4B63-A82F-7DBDBDFDEE60}" type="presOf" srcId="{60301B30-AA4F-4541-B7FE-966415573AA6}" destId="{128B5E33-A643-46D5-AD4D-0DF47FC93134}" srcOrd="1" destOrd="0" presId="urn:microsoft.com/office/officeart/2005/8/layout/orgChart1"/>
    <dgm:cxn modelId="{A1591C7E-4AAC-4220-9C84-6A3C825C7E87}" type="presOf" srcId="{CFCB8513-8C1C-4716-9698-81D7B74F1178}" destId="{A526266E-09FE-4710-BEBB-F7D6DF941D74}" srcOrd="0" destOrd="0" presId="urn:microsoft.com/office/officeart/2005/8/layout/orgChart1"/>
    <dgm:cxn modelId="{52D7827E-49C6-46E7-BB56-1F313DAE2FC6}" type="presOf" srcId="{1B45DB38-BD48-496E-8A12-FEAA92CF9F59}" destId="{73DF75B9-1895-4A31-A71E-B60EEF6766C0}" srcOrd="0" destOrd="0" presId="urn:microsoft.com/office/officeart/2005/8/layout/orgChart1"/>
    <dgm:cxn modelId="{33D88D7E-E522-4423-8B00-F026AAA9B5A9}" type="presOf" srcId="{95EFFAB5-366A-446D-ACDE-5F2AA13C0D90}" destId="{171578BA-2E8D-4154-A0F0-3716CF7AAC1A}" srcOrd="0" destOrd="0" presId="urn:microsoft.com/office/officeart/2005/8/layout/orgChart1"/>
    <dgm:cxn modelId="{FD660C81-E8C1-449B-BAE7-36B10D2C50DD}" srcId="{9D00B3B2-DBAC-4E88-8B33-045FD59CBACB}" destId="{123E8387-DFB5-4541-BE25-22F63107D7F4}" srcOrd="0" destOrd="0" parTransId="{8B4C9FD0-7FD7-4F39-9AC7-F4D1264F8B72}" sibTransId="{B27C3540-5669-46A7-A854-B40B9127C9CD}"/>
    <dgm:cxn modelId="{6A043182-43C1-4AF5-850A-02DCD38506F7}" srcId="{E5F99BC2-1930-4A2B-B759-BD7086AA62B2}" destId="{E183062C-10B4-4368-AD01-382F9EEDFA0C}" srcOrd="0" destOrd="0" parTransId="{F1F29380-3F2A-49A0-AEF3-E62D77A1FEB3}" sibTransId="{9CADBCC3-7691-4C27-B827-9A8D21EACDDD}"/>
    <dgm:cxn modelId="{2F73F983-5CD8-4D5E-A5DC-C7847C40506F}" type="presOf" srcId="{94C11EE2-3307-4A50-BB39-35EAADD1ED1D}" destId="{BFF509CE-4EA6-46AE-849D-DDEAC64DEB33}" srcOrd="0" destOrd="0" presId="urn:microsoft.com/office/officeart/2005/8/layout/orgChart1"/>
    <dgm:cxn modelId="{3A043386-0CCE-40D5-83B0-B3DD3C79AB1C}" type="presOf" srcId="{94C11EE2-3307-4A50-BB39-35EAADD1ED1D}" destId="{5EEE180A-9307-4814-BFDA-AF9CC428AB94}" srcOrd="1" destOrd="0" presId="urn:microsoft.com/office/officeart/2005/8/layout/orgChart1"/>
    <dgm:cxn modelId="{5E88A286-2FCA-41FB-AC45-5C5702EE27DE}" type="presOf" srcId="{EEE44C0A-BE4C-41F0-A1D2-26B9688E43A3}" destId="{D35FBD46-7702-4E8B-B1CB-77851B265F9D}" srcOrd="1" destOrd="0" presId="urn:microsoft.com/office/officeart/2005/8/layout/orgChart1"/>
    <dgm:cxn modelId="{3C699287-C41D-44E9-B608-55B0438F3921}" type="presOf" srcId="{92DACB6F-8F01-48BD-98FC-C572A4855E1F}" destId="{DDD4809C-CA52-42B6-A625-2A96E147BF19}" srcOrd="1" destOrd="0" presId="urn:microsoft.com/office/officeart/2005/8/layout/orgChart1"/>
    <dgm:cxn modelId="{00D4BF8A-94A5-40B6-98F4-C76B120AB8E0}" type="presOf" srcId="{123E8387-DFB5-4541-BE25-22F63107D7F4}" destId="{3119A1A1-1DA9-47D1-ACB2-9A25863776E9}" srcOrd="1" destOrd="0" presId="urn:microsoft.com/office/officeart/2005/8/layout/orgChart1"/>
    <dgm:cxn modelId="{B5E37F8B-F1C2-46E6-AA5C-7C95D5808F3B}" srcId="{21E45502-507C-4F77-A23B-CFCD6CB26B5C}" destId="{9D00B3B2-DBAC-4E88-8B33-045FD59CBACB}" srcOrd="3" destOrd="0" parTransId="{47BB1835-8785-494A-8E2D-E89D3E3EA0CF}" sibTransId="{71743CA6-6233-44A3-884B-F3840C2E9823}"/>
    <dgm:cxn modelId="{1BFBE58F-35DD-4858-A36B-8C033DD3775E}" type="presOf" srcId="{4CAA6007-F784-44C2-8074-4EF2E30DA76D}" destId="{2D431E85-DDB7-456D-B236-C1CDFCA48E29}" srcOrd="1" destOrd="0" presId="urn:microsoft.com/office/officeart/2005/8/layout/orgChart1"/>
    <dgm:cxn modelId="{42CDF699-BC5F-461E-8F00-2AE30C90335A}" type="presOf" srcId="{73171236-A266-41D3-9089-CF66D82A97CA}" destId="{B04F11C6-DE31-4057-93B7-11C624FA3D20}" srcOrd="0" destOrd="0" presId="urn:microsoft.com/office/officeart/2005/8/layout/orgChart1"/>
    <dgm:cxn modelId="{01D3A19E-1CFD-45E9-B424-70FB00B52171}" type="presOf" srcId="{BFF01A85-3397-4947-8AD7-26F1B91EAB40}" destId="{E5F01502-39B0-4EB4-8F5B-F49686D95832}" srcOrd="0" destOrd="0" presId="urn:microsoft.com/office/officeart/2005/8/layout/orgChart1"/>
    <dgm:cxn modelId="{97FAADA2-237B-414E-8BD8-6CBB32A926E6}" type="presOf" srcId="{EEE44C0A-BE4C-41F0-A1D2-26B9688E43A3}" destId="{DB56EEBE-886A-42C6-82D9-D0985DD0DC38}" srcOrd="0" destOrd="0" presId="urn:microsoft.com/office/officeart/2005/8/layout/orgChart1"/>
    <dgm:cxn modelId="{E093D1A3-A561-4DE3-BE80-ABA0B15D45D5}" type="presOf" srcId="{9B83235B-61E8-4B08-8A11-9B6511449997}" destId="{C3D53DEA-51D9-41ED-AA15-CCCBFA775B8D}" srcOrd="1" destOrd="0" presId="urn:microsoft.com/office/officeart/2005/8/layout/orgChart1"/>
    <dgm:cxn modelId="{ECD0FDA3-B238-4669-B7DC-611A7A035202}" srcId="{9B83235B-61E8-4B08-8A11-9B6511449997}" destId="{92DACB6F-8F01-48BD-98FC-C572A4855E1F}" srcOrd="0" destOrd="0" parTransId="{BA784A03-451A-421F-9C3B-E5A1B42C5362}" sibTransId="{4167C468-23FD-48B8-BF54-F4BF255F7409}"/>
    <dgm:cxn modelId="{7D2A0FA7-12F9-427C-A43C-C3CEBD2613D4}" type="presOf" srcId="{9B83235B-61E8-4B08-8A11-9B6511449997}" destId="{73DA1688-E9DB-4879-B349-08AB33F5C1B9}" srcOrd="0" destOrd="0" presId="urn:microsoft.com/office/officeart/2005/8/layout/orgChart1"/>
    <dgm:cxn modelId="{EF34A4A8-D2F2-4C40-9CCA-B3F478A4995B}" type="presOf" srcId="{527CB2E6-630F-4138-B9A4-005E1CD24B2F}" destId="{D4AC9EB3-3C17-4BFA-ADCE-E94F053993C7}" srcOrd="0" destOrd="0" presId="urn:microsoft.com/office/officeart/2005/8/layout/orgChart1"/>
    <dgm:cxn modelId="{E7E3D3A9-6967-435A-861D-3FE94D69C248}" type="presOf" srcId="{32ABE16E-82F2-4CF2-8DB5-0F50ED912BB6}" destId="{DBCEB8CB-AB16-4A5E-A20F-479747610044}" srcOrd="0" destOrd="0" presId="urn:microsoft.com/office/officeart/2005/8/layout/orgChart1"/>
    <dgm:cxn modelId="{7CA433AB-103F-475E-9AE1-B53BA72D5DA8}" type="presOf" srcId="{1C9E4388-3F9B-4852-8575-E31527A86E34}" destId="{8FC7FDE4-D6F8-4816-9D5A-9C8C926FFF12}" srcOrd="1" destOrd="0" presId="urn:microsoft.com/office/officeart/2005/8/layout/orgChart1"/>
    <dgm:cxn modelId="{68C02EAF-A115-47F6-9C41-800A91957727}" srcId="{60301B30-AA4F-4541-B7FE-966415573AA6}" destId="{32ABE16E-82F2-4CF2-8DB5-0F50ED912BB6}" srcOrd="2" destOrd="0" parTransId="{00B22006-3E54-4346-BAAE-782F7A3129D3}" sibTransId="{8827B924-2BF0-428B-97FA-C3E46EA8E045}"/>
    <dgm:cxn modelId="{A51E44B3-B26E-4015-8D76-FDF6494521D6}" type="presOf" srcId="{C742A7C3-D40C-4B3E-BFBA-3B872C683DE3}" destId="{62518373-09C9-49D6-A516-4960AB198C88}" srcOrd="1" destOrd="0" presId="urn:microsoft.com/office/officeart/2005/8/layout/orgChart1"/>
    <dgm:cxn modelId="{C0662DB8-9E9A-4757-BCB1-5E559B30E92E}" srcId="{C742A7C3-D40C-4B3E-BFBA-3B872C683DE3}" destId="{4CAA6007-F784-44C2-8074-4EF2E30DA76D}" srcOrd="0" destOrd="0" parTransId="{D8B82FB5-CA62-4D2E-A6E9-C30B35DB224C}" sibTransId="{45CB6186-87A8-4639-B7E3-C43E773F8AC5}"/>
    <dgm:cxn modelId="{0B2FAFB8-C0DD-47E2-93E8-54AF13027A7B}" type="presOf" srcId="{B951EFFC-754B-4A10-B1F8-0969CDF5A5A7}" destId="{5AF04DAF-75A4-4FAB-A882-E7BB86C9F98C}" srcOrd="1" destOrd="0" presId="urn:microsoft.com/office/officeart/2005/8/layout/orgChart1"/>
    <dgm:cxn modelId="{C21C6BB9-42C5-441C-8666-3A1930F6CD4B}" type="presOf" srcId="{617C596B-423C-4903-9826-9B3FF23EAD90}" destId="{9F76157E-0FD6-4295-8BA1-3D889ABA28CA}" srcOrd="0" destOrd="0" presId="urn:microsoft.com/office/officeart/2005/8/layout/orgChart1"/>
    <dgm:cxn modelId="{B7C0E9B9-11B0-410D-A655-4F813593BC89}" type="presOf" srcId="{CC385CA7-A4BE-4955-BDD5-A64534830E58}" destId="{711A5759-AD89-4496-8E1F-D5EFCD4862A3}" srcOrd="0" destOrd="0" presId="urn:microsoft.com/office/officeart/2005/8/layout/orgChart1"/>
    <dgm:cxn modelId="{667C89BA-7B08-4CBF-BC73-2342E1C82367}" type="presOf" srcId="{740E9EBC-F6E9-454E-88A3-4E784FF123C8}" destId="{D02F455A-65C7-42D7-815A-C5E46DFC520B}" srcOrd="0" destOrd="0" presId="urn:microsoft.com/office/officeart/2005/8/layout/orgChart1"/>
    <dgm:cxn modelId="{CEE4E1BF-323F-4B4C-8253-5B49B16964F4}" type="presOf" srcId="{32ABE16E-82F2-4CF2-8DB5-0F50ED912BB6}" destId="{221DD2FB-4E4E-416E-BA32-F5D066452B88}" srcOrd="1" destOrd="0" presId="urn:microsoft.com/office/officeart/2005/8/layout/orgChart1"/>
    <dgm:cxn modelId="{153B37C0-EDD9-47A5-8D69-307390E18D65}" type="presOf" srcId="{D6B85BEF-F5C8-4420-B0F1-37352CF80489}" destId="{3FB32447-180B-411C-ABB4-26F45A6F7E1E}" srcOrd="0" destOrd="0" presId="urn:microsoft.com/office/officeart/2005/8/layout/orgChart1"/>
    <dgm:cxn modelId="{A7A4B9C5-8400-469D-9EA1-E4214F718184}" type="presOf" srcId="{E2A3DFB8-E78C-4BFF-B57A-3E3C8ABDB2C7}" destId="{62397BD9-DCC2-45B0-A569-8E007B3C0268}" srcOrd="1" destOrd="0" presId="urn:microsoft.com/office/officeart/2005/8/layout/orgChart1"/>
    <dgm:cxn modelId="{B61CD2C7-1985-4CA3-8543-42E4FF4BF44D}" type="presOf" srcId="{E19C7F48-F4F0-4E27-8718-17741F488B16}" destId="{954C0DE7-18ED-4242-9A2E-D81611C13B21}" srcOrd="1" destOrd="0" presId="urn:microsoft.com/office/officeart/2005/8/layout/orgChart1"/>
    <dgm:cxn modelId="{B6BE45C9-5D7E-4051-9713-004D1D6B73AA}" srcId="{EEE44C0A-BE4C-41F0-A1D2-26B9688E43A3}" destId="{D6AD876E-3A0D-4F59-B652-1ACCC5F89D2E}" srcOrd="1" destOrd="0" parTransId="{D6B85BEF-F5C8-4420-B0F1-37352CF80489}" sibTransId="{A2951DB7-738D-4A92-87D0-9271C68A1921}"/>
    <dgm:cxn modelId="{B3A3A4C9-A70A-4128-9890-18BC5BD59755}" type="presOf" srcId="{D4703B72-5736-4354-8079-8F64E850F936}" destId="{AC5EB7B8-6E8A-4051-B7FE-0148D8226675}" srcOrd="1" destOrd="0" presId="urn:microsoft.com/office/officeart/2005/8/layout/orgChart1"/>
    <dgm:cxn modelId="{2F91F4C9-FE44-419D-B62F-39E2365BCC31}" srcId="{9D00B3B2-DBAC-4E88-8B33-045FD59CBACB}" destId="{0F76BB3E-9E21-4D7D-83E6-9B0D4C0C17BF}" srcOrd="3" destOrd="0" parTransId="{1B45DB38-BD48-496E-8A12-FEAA92CF9F59}" sibTransId="{C88ED63A-C9BE-4F67-999F-B947DA9F6209}"/>
    <dgm:cxn modelId="{83668FCA-3028-4FC8-AC84-D0B286DF0E81}" srcId="{740E9EBC-F6E9-454E-88A3-4E784FF123C8}" destId="{95EFFAB5-366A-446D-ACDE-5F2AA13C0D90}" srcOrd="2" destOrd="0" parTransId="{87D3D9A4-DBBF-48A3-B998-0ADF11A55E20}" sibTransId="{EDB2DEC7-B984-4D61-A065-9F88DA8EF4A2}"/>
    <dgm:cxn modelId="{C6C9F0CD-00CB-4C7D-A26A-AD149C6E3868}" srcId="{60301B30-AA4F-4541-B7FE-966415573AA6}" destId="{E5F99BC2-1930-4A2B-B759-BD7086AA62B2}" srcOrd="1" destOrd="0" parTransId="{175CF934-F29F-4A09-9DB9-055C91EC49FB}" sibTransId="{904FEA92-B042-4440-BDCE-D08F910B0110}"/>
    <dgm:cxn modelId="{AB6C2FCE-EC04-4314-8AE1-2F18361BAF90}" srcId="{EEE44C0A-BE4C-41F0-A1D2-26B9688E43A3}" destId="{6D39079A-ADBC-4103-91B7-8A3B39487E33}" srcOrd="0" destOrd="0" parTransId="{2513E795-84CB-4890-910F-13FF2AC34044}" sibTransId="{85BB2F69-ACAB-4866-91FD-DE4626ADD5E4}"/>
    <dgm:cxn modelId="{BFF291CF-EA72-4CAD-AEBC-3923409CEE49}" type="presOf" srcId="{90944DB0-BF4C-428B-9049-9E318E4AACB2}" destId="{FB53F2EF-2E6C-4DBF-9B73-405A51D3EDFD}" srcOrd="0" destOrd="0" presId="urn:microsoft.com/office/officeart/2005/8/layout/orgChart1"/>
    <dgm:cxn modelId="{425294CF-1231-4C65-9EC3-D5ADDF85F93F}" type="presOf" srcId="{9D00B3B2-DBAC-4E88-8B33-045FD59CBACB}" destId="{E6550CAE-90B0-45E6-9B97-9F2B6AD3A577}" srcOrd="1" destOrd="0" presId="urn:microsoft.com/office/officeart/2005/8/layout/orgChart1"/>
    <dgm:cxn modelId="{D275CED3-B21B-4175-9D52-737A2EB0286B}" type="presOf" srcId="{47BB1835-8785-494A-8E2D-E89D3E3EA0CF}" destId="{E6A05161-210B-4AC9-8292-F84E4A6A8C6B}" srcOrd="0" destOrd="0" presId="urn:microsoft.com/office/officeart/2005/8/layout/orgChart1"/>
    <dgm:cxn modelId="{5A7CB1D4-A937-46EC-9D09-5F06224B8753}" type="presOf" srcId="{60301B30-AA4F-4541-B7FE-966415573AA6}" destId="{99796A90-B356-4FB6-A3E6-702FA71606D9}" srcOrd="0" destOrd="0" presId="urn:microsoft.com/office/officeart/2005/8/layout/orgChart1"/>
    <dgm:cxn modelId="{C2988FD5-BD81-4872-B66F-34BC9C4D3B0A}" type="presOf" srcId="{95EFFAB5-366A-446D-ACDE-5F2AA13C0D90}" destId="{BB25699F-0D0F-4CB7-9686-B591C2AEC037}" srcOrd="1" destOrd="0" presId="urn:microsoft.com/office/officeart/2005/8/layout/orgChart1"/>
    <dgm:cxn modelId="{346AC5D6-C25B-46E0-9B98-29E4F8923148}" srcId="{9D00B3B2-DBAC-4E88-8B33-045FD59CBACB}" destId="{CC385CA7-A4BE-4955-BDD5-A64534830E58}" srcOrd="1" destOrd="0" parTransId="{68924AB7-9F9A-41D3-A3DC-52AE0996E25C}" sibTransId="{661016F7-D829-4DE0-B874-9FD7C62EF45C}"/>
    <dgm:cxn modelId="{FAD406D9-F36A-48A6-987C-9FAD532CBAEB}" srcId="{740E9EBC-F6E9-454E-88A3-4E784FF123C8}" destId="{94C11EE2-3307-4A50-BB39-35EAADD1ED1D}" srcOrd="1" destOrd="0" parTransId="{CFCB8513-8C1C-4716-9698-81D7B74F1178}" sibTransId="{BF3D62DD-029A-459D-822E-603331DA891E}"/>
    <dgm:cxn modelId="{91FF66DD-8D98-4816-A7F3-5EB1D18D2376}" type="presOf" srcId="{175CF934-F29F-4A09-9DB9-055C91EC49FB}" destId="{C0763959-5593-4EE1-B0DD-EA5405EDE47F}" srcOrd="0" destOrd="0" presId="urn:microsoft.com/office/officeart/2005/8/layout/orgChart1"/>
    <dgm:cxn modelId="{B83961DF-183A-48E6-9865-C75B8F82156F}" type="presOf" srcId="{B1AF9DA8-27F1-49E4-B710-1A53C486538A}" destId="{F7F67FAB-2D2D-4ED2-9F8C-6EC2A7E6B18C}" srcOrd="0" destOrd="0" presId="urn:microsoft.com/office/officeart/2005/8/layout/orgChart1"/>
    <dgm:cxn modelId="{AE6EADDF-6D83-4B6C-B321-695D2AFD8003}" type="presOf" srcId="{0D9289FF-5B3C-44E7-AAE9-3B5BFD1D4258}" destId="{01666796-1A6F-4CCA-B7A0-2F31F543CE7F}" srcOrd="0" destOrd="0" presId="urn:microsoft.com/office/officeart/2005/8/layout/orgChart1"/>
    <dgm:cxn modelId="{4C33C5DF-7F10-49C8-8C37-AB2F39090EE5}" type="presOf" srcId="{0F76BB3E-9E21-4D7D-83E6-9B0D4C0C17BF}" destId="{D430728C-EED5-45D1-9162-FDD36889CFFE}" srcOrd="1" destOrd="0" presId="urn:microsoft.com/office/officeart/2005/8/layout/orgChart1"/>
    <dgm:cxn modelId="{7D6499E1-82A3-4D88-BFB9-11C5664798EF}" type="presOf" srcId="{D205EBF2-FB6A-450E-9D88-AC8ECE7D9C84}" destId="{004DB050-C977-44AD-8DEA-30C61E0A169C}" srcOrd="0" destOrd="0" presId="urn:microsoft.com/office/officeart/2005/8/layout/orgChart1"/>
    <dgm:cxn modelId="{C81217E3-C234-4B38-BAB3-4415844C3B2D}" type="presOf" srcId="{3AB27824-CFE0-4560-8C36-2949DFAD9D7F}" destId="{52E69336-E3EA-423E-B14C-103F32F9C9A6}" srcOrd="0" destOrd="0" presId="urn:microsoft.com/office/officeart/2005/8/layout/orgChart1"/>
    <dgm:cxn modelId="{C9EF7AE7-FC35-425F-969E-15FF6971535E}" type="presOf" srcId="{12385081-59CA-4517-A7D7-6356CF8B3433}" destId="{9D293F61-D85B-43BE-A548-6339239DE1B7}" srcOrd="1" destOrd="0" presId="urn:microsoft.com/office/officeart/2005/8/layout/orgChart1"/>
    <dgm:cxn modelId="{98A08AE7-CF30-40D7-B20A-DDA203802043}" type="presOf" srcId="{76B53331-13E1-4993-9EAC-58BA418C6DCF}" destId="{8F371EB8-8AC5-4CA7-A097-505160C3C35C}" srcOrd="0" destOrd="0" presId="urn:microsoft.com/office/officeart/2005/8/layout/orgChart1"/>
    <dgm:cxn modelId="{157F12E9-1E44-448A-B944-FF5E9511B554}" srcId="{4CAA6007-F784-44C2-8074-4EF2E30DA76D}" destId="{E19C7F48-F4F0-4E27-8718-17741F488B16}" srcOrd="2" destOrd="0" parTransId="{0D9289FF-5B3C-44E7-AAE9-3B5BFD1D4258}" sibTransId="{129D1E75-6DD3-41DC-86DF-FF3D77FFA557}"/>
    <dgm:cxn modelId="{F174DDEA-67C9-4D34-9595-DBE9F5583D21}" type="presOf" srcId="{F1F29380-3F2A-49A0-AEF3-E62D77A1FEB3}" destId="{A1E1F591-DFA9-43FA-82F5-51EA5F0537D3}" srcOrd="0" destOrd="0" presId="urn:microsoft.com/office/officeart/2005/8/layout/orgChart1"/>
    <dgm:cxn modelId="{0A7D25ED-8BCF-45E9-8115-F0C13734131F}" type="presOf" srcId="{D6AD876E-3A0D-4F59-B652-1ACCC5F89D2E}" destId="{DAFFB280-B3EA-4328-9C50-9E654BA04D35}" srcOrd="1" destOrd="0" presId="urn:microsoft.com/office/officeart/2005/8/layout/orgChart1"/>
    <dgm:cxn modelId="{4F3503F1-74F6-45C5-A30A-8CE52BE7F47B}" type="presOf" srcId="{B951EFFC-754B-4A10-B1F8-0969CDF5A5A7}" destId="{3F2A9850-356F-4A28-9FC2-F7659E3CCC05}" srcOrd="0" destOrd="0" presId="urn:microsoft.com/office/officeart/2005/8/layout/orgChart1"/>
    <dgm:cxn modelId="{1EBAFAF4-C56D-410A-9C72-295FF91523A5}" type="presOf" srcId="{920FBF56-ECE0-41E5-BBAB-DE83666F1CFF}" destId="{225EDCA2-D7E5-4186-A4A6-C6499DD72C09}" srcOrd="0" destOrd="0" presId="urn:microsoft.com/office/officeart/2005/8/layout/orgChart1"/>
    <dgm:cxn modelId="{7B4116F5-1B2B-40C8-8D0D-A58F6E9E1A14}" srcId="{60301B30-AA4F-4541-B7FE-966415573AA6}" destId="{740E9EBC-F6E9-454E-88A3-4E784FF123C8}" srcOrd="0" destOrd="0" parTransId="{D3153794-3B23-4B1B-9829-3D8F3D6155E7}" sibTransId="{8F5EA864-96C0-4FE4-AF44-02E592D623C4}"/>
    <dgm:cxn modelId="{EAC63BF7-2CC7-4936-86FB-1006499CDC04}" srcId="{92DACB6F-8F01-48BD-98FC-C572A4855E1F}" destId="{73171236-A266-41D3-9089-CF66D82A97CA}" srcOrd="0" destOrd="0" parTransId="{920FBF56-ECE0-41E5-BBAB-DE83666F1CFF}" sibTransId="{8E53FEC3-097D-485E-A4AC-30533266D5C2}"/>
    <dgm:cxn modelId="{3EBC43FB-9559-4072-85B1-DA22480DE5E9}" type="presOf" srcId="{56C7F95E-916A-4AC3-A406-BA5653482F51}" destId="{2738388E-BCE1-46F2-9581-58EFF51F0913}" srcOrd="0" destOrd="0" presId="urn:microsoft.com/office/officeart/2005/8/layout/orgChart1"/>
    <dgm:cxn modelId="{2B026AFC-F3D9-41C9-8351-4F00E21FB738}" type="presOf" srcId="{B8230955-83BC-49EA-9EDC-60777ADFE0D8}" destId="{795CAFAD-C01D-4F89-A99B-DD03CC267970}" srcOrd="1" destOrd="0" presId="urn:microsoft.com/office/officeart/2005/8/layout/orgChart1"/>
    <dgm:cxn modelId="{BE0B2CFD-86DB-4BA3-9EDB-C2DA816BC22F}" type="presOf" srcId="{87D3D9A4-DBBF-48A3-B998-0ADF11A55E20}" destId="{F4A92F10-1488-46A8-A907-A90216043ADA}" srcOrd="0" destOrd="0" presId="urn:microsoft.com/office/officeart/2005/8/layout/orgChart1"/>
    <dgm:cxn modelId="{4A7A45FE-4F27-4635-89CF-027903F90B4C}" srcId="{9B83235B-61E8-4B08-8A11-9B6511449997}" destId="{EEE44C0A-BE4C-41F0-A1D2-26B9688E43A3}" srcOrd="2" destOrd="0" parTransId="{76B53331-13E1-4993-9EAC-58BA418C6DCF}" sibTransId="{B1FFDAC5-6A01-4FD4-9AAB-39C11D011382}"/>
    <dgm:cxn modelId="{ACA1ADFE-7F88-4179-93A1-A83EB16D8F40}" type="presOf" srcId="{AC903896-765F-4F63-AED4-DDAF8BF80037}" destId="{F154990A-12BB-459E-BF34-3A94480DAE2A}" srcOrd="0" destOrd="0" presId="urn:microsoft.com/office/officeart/2005/8/layout/orgChart1"/>
    <dgm:cxn modelId="{CB2AE23A-C82B-49ED-98E2-1CCC0FB6FA48}" type="presParOf" srcId="{E5F01502-39B0-4EB4-8F5B-F49686D95832}" destId="{94B2E6CD-9D95-4E93-86C4-19A371F31B6E}" srcOrd="0" destOrd="0" presId="urn:microsoft.com/office/officeart/2005/8/layout/orgChart1"/>
    <dgm:cxn modelId="{CA320F4B-49FD-4629-A15D-B16D4A140D6C}" type="presParOf" srcId="{94B2E6CD-9D95-4E93-86C4-19A371F31B6E}" destId="{AFC27AE7-F096-492D-95F7-82157EAB4CB2}" srcOrd="0" destOrd="0" presId="urn:microsoft.com/office/officeart/2005/8/layout/orgChart1"/>
    <dgm:cxn modelId="{8D5AACDE-5577-42EE-8A92-92968B3EA9C0}" type="presParOf" srcId="{AFC27AE7-F096-492D-95F7-82157EAB4CB2}" destId="{BA02D9E1-DE4B-46EB-9223-74C0FC27D5C3}" srcOrd="0" destOrd="0" presId="urn:microsoft.com/office/officeart/2005/8/layout/orgChart1"/>
    <dgm:cxn modelId="{016E6165-CB66-47F0-ABBA-C6AA3B718AC1}" type="presParOf" srcId="{AFC27AE7-F096-492D-95F7-82157EAB4CB2}" destId="{9BCEFDCC-1BB1-4E27-9105-54D7126108A4}" srcOrd="1" destOrd="0" presId="urn:microsoft.com/office/officeart/2005/8/layout/orgChart1"/>
    <dgm:cxn modelId="{F8AAFBDD-4F83-4F72-B7BF-FE0E25A456F4}" type="presParOf" srcId="{94B2E6CD-9D95-4E93-86C4-19A371F31B6E}" destId="{BC2B0710-CDA7-4C5E-A9C8-735C657C6F59}" srcOrd="1" destOrd="0" presId="urn:microsoft.com/office/officeart/2005/8/layout/orgChart1"/>
    <dgm:cxn modelId="{AF6E6B19-E795-41B4-9E0A-60CD3633485F}" type="presParOf" srcId="{BC2B0710-CDA7-4C5E-A9C8-735C657C6F59}" destId="{256E0684-DC1A-43C8-BABC-0935F75DBBBF}" srcOrd="0" destOrd="0" presId="urn:microsoft.com/office/officeart/2005/8/layout/orgChart1"/>
    <dgm:cxn modelId="{09289BBB-79EF-4322-A59B-D301D72A87B8}" type="presParOf" srcId="{BC2B0710-CDA7-4C5E-A9C8-735C657C6F59}" destId="{A0D4F6E0-15F4-4F01-8732-9559D98E9BCD}" srcOrd="1" destOrd="0" presId="urn:microsoft.com/office/officeart/2005/8/layout/orgChart1"/>
    <dgm:cxn modelId="{9795E124-93A1-4950-AD27-84E9D7039500}" type="presParOf" srcId="{A0D4F6E0-15F4-4F01-8732-9559D98E9BCD}" destId="{31DCA1F9-26A3-4F81-961D-C830F6DF4B4D}" srcOrd="0" destOrd="0" presId="urn:microsoft.com/office/officeart/2005/8/layout/orgChart1"/>
    <dgm:cxn modelId="{E729F308-FCF6-4739-9624-4065D7DF67C6}" type="presParOf" srcId="{31DCA1F9-26A3-4F81-961D-C830F6DF4B4D}" destId="{5FD9675B-75C1-4DD8-9055-22460C30D087}" srcOrd="0" destOrd="0" presId="urn:microsoft.com/office/officeart/2005/8/layout/orgChart1"/>
    <dgm:cxn modelId="{0CE2498B-B753-4DC7-A9FC-6D8C53958281}" type="presParOf" srcId="{31DCA1F9-26A3-4F81-961D-C830F6DF4B4D}" destId="{62518373-09C9-49D6-A516-4960AB198C88}" srcOrd="1" destOrd="0" presId="urn:microsoft.com/office/officeart/2005/8/layout/orgChart1"/>
    <dgm:cxn modelId="{D5525735-107E-4925-A588-618FC9B9D956}" type="presParOf" srcId="{A0D4F6E0-15F4-4F01-8732-9559D98E9BCD}" destId="{140D2A72-3AFF-4ACE-88FD-C6BE609A3287}" srcOrd="1" destOrd="0" presId="urn:microsoft.com/office/officeart/2005/8/layout/orgChart1"/>
    <dgm:cxn modelId="{7AAA3213-7575-4DDF-B452-2CBBB3C9B6CA}" type="presParOf" srcId="{140D2A72-3AFF-4ACE-88FD-C6BE609A3287}" destId="{BA24C244-73C4-424D-A6FA-DD098D6BF7B0}" srcOrd="0" destOrd="0" presId="urn:microsoft.com/office/officeart/2005/8/layout/orgChart1"/>
    <dgm:cxn modelId="{82829ACE-5D3F-422E-B61F-93A1EAADD64A}" type="presParOf" srcId="{140D2A72-3AFF-4ACE-88FD-C6BE609A3287}" destId="{0B85661F-D75C-4639-A3F7-35DBECAD232A}" srcOrd="1" destOrd="0" presId="urn:microsoft.com/office/officeart/2005/8/layout/orgChart1"/>
    <dgm:cxn modelId="{3D10F998-437E-476D-975E-9F81309335B6}" type="presParOf" srcId="{0B85661F-D75C-4639-A3F7-35DBECAD232A}" destId="{70468E84-A780-4566-9BC9-4928FB25E5E7}" srcOrd="0" destOrd="0" presId="urn:microsoft.com/office/officeart/2005/8/layout/orgChart1"/>
    <dgm:cxn modelId="{31DB3A12-DDB6-4201-A838-7259D5FE3D98}" type="presParOf" srcId="{70468E84-A780-4566-9BC9-4928FB25E5E7}" destId="{F11C463A-E1CB-45E3-951F-71FE94901096}" srcOrd="0" destOrd="0" presId="urn:microsoft.com/office/officeart/2005/8/layout/orgChart1"/>
    <dgm:cxn modelId="{F0D32EBA-C93D-4E27-AC26-CBE0E8F6D365}" type="presParOf" srcId="{70468E84-A780-4566-9BC9-4928FB25E5E7}" destId="{2D431E85-DDB7-456D-B236-C1CDFCA48E29}" srcOrd="1" destOrd="0" presId="urn:microsoft.com/office/officeart/2005/8/layout/orgChart1"/>
    <dgm:cxn modelId="{6BD1184F-2924-47AD-8814-D70B6967637C}" type="presParOf" srcId="{0B85661F-D75C-4639-A3F7-35DBECAD232A}" destId="{8A0700C4-E9A4-428E-AB11-97F289C1EF52}" srcOrd="1" destOrd="0" presId="urn:microsoft.com/office/officeart/2005/8/layout/orgChart1"/>
    <dgm:cxn modelId="{4245C3C2-9AE0-4620-AA3B-E90994B3D51E}" type="presParOf" srcId="{8A0700C4-E9A4-428E-AB11-97F289C1EF52}" destId="{F154990A-12BB-459E-BF34-3A94480DAE2A}" srcOrd="0" destOrd="0" presId="urn:microsoft.com/office/officeart/2005/8/layout/orgChart1"/>
    <dgm:cxn modelId="{F456631E-AD1C-4656-8B88-4B2E5CB4CB2D}" type="presParOf" srcId="{8A0700C4-E9A4-428E-AB11-97F289C1EF52}" destId="{37DADED6-E9EA-4C1E-B3C3-61B0DFDAD113}" srcOrd="1" destOrd="0" presId="urn:microsoft.com/office/officeart/2005/8/layout/orgChart1"/>
    <dgm:cxn modelId="{3EE97A4F-A29D-4282-88B8-27B1DDEC8746}" type="presParOf" srcId="{37DADED6-E9EA-4C1E-B3C3-61B0DFDAD113}" destId="{0C1716B3-20BF-4A83-A90D-CCAFE6E7B92F}" srcOrd="0" destOrd="0" presId="urn:microsoft.com/office/officeart/2005/8/layout/orgChart1"/>
    <dgm:cxn modelId="{75AE0E2F-9DB0-4FFC-991D-4C6E1D3A77FF}" type="presParOf" srcId="{0C1716B3-20BF-4A83-A90D-CCAFE6E7B92F}" destId="{853F7150-374F-4ADD-A23E-A8B92EEC262A}" srcOrd="0" destOrd="0" presId="urn:microsoft.com/office/officeart/2005/8/layout/orgChart1"/>
    <dgm:cxn modelId="{78E6EE91-1CE9-4691-8F45-5674217EE2CE}" type="presParOf" srcId="{0C1716B3-20BF-4A83-A90D-CCAFE6E7B92F}" destId="{6460FE50-60AA-4D3E-9664-F01F1944C5B9}" srcOrd="1" destOrd="0" presId="urn:microsoft.com/office/officeart/2005/8/layout/orgChart1"/>
    <dgm:cxn modelId="{7299F31E-34C1-45BB-B70B-F1E0A4E32013}" type="presParOf" srcId="{37DADED6-E9EA-4C1E-B3C3-61B0DFDAD113}" destId="{D79488BC-BFAB-4913-8E54-578354296748}" srcOrd="1" destOrd="0" presId="urn:microsoft.com/office/officeart/2005/8/layout/orgChart1"/>
    <dgm:cxn modelId="{474AC100-7A38-46B0-B2B6-5FB3179A240F}" type="presParOf" srcId="{37DADED6-E9EA-4C1E-B3C3-61B0DFDAD113}" destId="{876C9C88-F2DF-4430-9D4A-CC9A5CC1DAAD}" srcOrd="2" destOrd="0" presId="urn:microsoft.com/office/officeart/2005/8/layout/orgChart1"/>
    <dgm:cxn modelId="{BDAFE681-5205-4AF9-8FA8-D1DFE77F4C03}" type="presParOf" srcId="{8A0700C4-E9A4-428E-AB11-97F289C1EF52}" destId="{E00410F3-893B-462D-BF31-A1333EA9EC8A}" srcOrd="2" destOrd="0" presId="urn:microsoft.com/office/officeart/2005/8/layout/orgChart1"/>
    <dgm:cxn modelId="{BA18F713-60D7-491A-A554-1C132A83A907}" type="presParOf" srcId="{8A0700C4-E9A4-428E-AB11-97F289C1EF52}" destId="{0A58533A-E6EE-451A-8BBB-02B304C0CA7A}" srcOrd="3" destOrd="0" presId="urn:microsoft.com/office/officeart/2005/8/layout/orgChart1"/>
    <dgm:cxn modelId="{ED72B1BD-5770-48B4-95EB-7A86AEB97568}" type="presParOf" srcId="{0A58533A-E6EE-451A-8BBB-02B304C0CA7A}" destId="{DA1BFCDA-2BE6-4A59-A3B6-B89EF6C93206}" srcOrd="0" destOrd="0" presId="urn:microsoft.com/office/officeart/2005/8/layout/orgChart1"/>
    <dgm:cxn modelId="{5A349C50-9367-4153-BDD4-7B83E3611C45}" type="presParOf" srcId="{DA1BFCDA-2BE6-4A59-A3B6-B89EF6C93206}" destId="{93550D25-1ED1-40C6-A64A-4BABFD7C63A7}" srcOrd="0" destOrd="0" presId="urn:microsoft.com/office/officeart/2005/8/layout/orgChart1"/>
    <dgm:cxn modelId="{348250D3-7F80-479B-893B-192587F1CD94}" type="presParOf" srcId="{DA1BFCDA-2BE6-4A59-A3B6-B89EF6C93206}" destId="{658821D6-6C33-4ECF-8A74-3AA16F51E661}" srcOrd="1" destOrd="0" presId="urn:microsoft.com/office/officeart/2005/8/layout/orgChart1"/>
    <dgm:cxn modelId="{49CA18B0-106D-45CD-B3C7-6306851B0327}" type="presParOf" srcId="{0A58533A-E6EE-451A-8BBB-02B304C0CA7A}" destId="{D6E1F4EE-CD8B-4E8C-9A6C-3C45BAACAA38}" srcOrd="1" destOrd="0" presId="urn:microsoft.com/office/officeart/2005/8/layout/orgChart1"/>
    <dgm:cxn modelId="{57605CBB-F8EB-4CBD-8030-C0CBD00B9819}" type="presParOf" srcId="{0A58533A-E6EE-451A-8BBB-02B304C0CA7A}" destId="{C747A2D5-D179-4258-8327-E983D4C69ED0}" srcOrd="2" destOrd="0" presId="urn:microsoft.com/office/officeart/2005/8/layout/orgChart1"/>
    <dgm:cxn modelId="{D1BA24D8-682E-48F9-9A0F-57AFC96D0EF3}" type="presParOf" srcId="{8A0700C4-E9A4-428E-AB11-97F289C1EF52}" destId="{01666796-1A6F-4CCA-B7A0-2F31F543CE7F}" srcOrd="4" destOrd="0" presId="urn:microsoft.com/office/officeart/2005/8/layout/orgChart1"/>
    <dgm:cxn modelId="{F396490E-06E1-4C83-B2B8-798D7325FB6C}" type="presParOf" srcId="{8A0700C4-E9A4-428E-AB11-97F289C1EF52}" destId="{FC1183E3-64B3-4C9E-B8AC-76DD31756784}" srcOrd="5" destOrd="0" presId="urn:microsoft.com/office/officeart/2005/8/layout/orgChart1"/>
    <dgm:cxn modelId="{378172AC-E6DC-4418-BDF3-E9C432E53148}" type="presParOf" srcId="{FC1183E3-64B3-4C9E-B8AC-76DD31756784}" destId="{276CCEAF-0874-46D2-8DFB-74A7FD59DB42}" srcOrd="0" destOrd="0" presId="urn:microsoft.com/office/officeart/2005/8/layout/orgChart1"/>
    <dgm:cxn modelId="{B774690E-E78C-4394-9CEC-BA4E21DCFA76}" type="presParOf" srcId="{276CCEAF-0874-46D2-8DFB-74A7FD59DB42}" destId="{AE127D5D-E491-46B0-B861-5BE408CABB1E}" srcOrd="0" destOrd="0" presId="urn:microsoft.com/office/officeart/2005/8/layout/orgChart1"/>
    <dgm:cxn modelId="{C2CF1E8E-9289-40FC-B697-B9CEE8BF0933}" type="presParOf" srcId="{276CCEAF-0874-46D2-8DFB-74A7FD59DB42}" destId="{954C0DE7-18ED-4242-9A2E-D81611C13B21}" srcOrd="1" destOrd="0" presId="urn:microsoft.com/office/officeart/2005/8/layout/orgChart1"/>
    <dgm:cxn modelId="{E761006D-D423-446C-8C3D-77CEBAB1C666}" type="presParOf" srcId="{FC1183E3-64B3-4C9E-B8AC-76DD31756784}" destId="{572BFC12-F690-41C5-AAB3-0E14C99522DC}" srcOrd="1" destOrd="0" presId="urn:microsoft.com/office/officeart/2005/8/layout/orgChart1"/>
    <dgm:cxn modelId="{4C5FBD11-AA93-470B-A6F3-2E273AF959BA}" type="presParOf" srcId="{FC1183E3-64B3-4C9E-B8AC-76DD31756784}" destId="{9E1970AE-9F49-4502-9417-1DD249D3F2C1}" srcOrd="2" destOrd="0" presId="urn:microsoft.com/office/officeart/2005/8/layout/orgChart1"/>
    <dgm:cxn modelId="{686AAD7C-57C1-405B-9699-AEB9D8F05F85}" type="presParOf" srcId="{0B85661F-D75C-4639-A3F7-35DBECAD232A}" destId="{724FBF5F-A665-49D0-B6C0-AC1F26186BF6}" srcOrd="2" destOrd="0" presId="urn:microsoft.com/office/officeart/2005/8/layout/orgChart1"/>
    <dgm:cxn modelId="{68E81B95-359A-48CC-8589-C62FBE809B49}" type="presParOf" srcId="{A0D4F6E0-15F4-4F01-8732-9559D98E9BCD}" destId="{32A4EC13-7784-4B74-9896-0E3D9764D37E}" srcOrd="2" destOrd="0" presId="urn:microsoft.com/office/officeart/2005/8/layout/orgChart1"/>
    <dgm:cxn modelId="{A86E14F2-D5FC-46C8-B322-45BF5F7B1FAF}" type="presParOf" srcId="{BC2B0710-CDA7-4C5E-A9C8-735C657C6F59}" destId="{D64A8647-5C1A-4E89-B7AD-3A04BC5E7CB2}" srcOrd="2" destOrd="0" presId="urn:microsoft.com/office/officeart/2005/8/layout/orgChart1"/>
    <dgm:cxn modelId="{07C6B4F6-2AF8-430D-9FA1-109971070157}" type="presParOf" srcId="{BC2B0710-CDA7-4C5E-A9C8-735C657C6F59}" destId="{7C32EF08-1F45-4664-B3ED-E2AFA1662944}" srcOrd="3" destOrd="0" presId="urn:microsoft.com/office/officeart/2005/8/layout/orgChart1"/>
    <dgm:cxn modelId="{9D7E00B0-C5D3-4825-8F1F-6E43E5A7F7B0}" type="presParOf" srcId="{7C32EF08-1F45-4664-B3ED-E2AFA1662944}" destId="{17A0641F-0E5D-4322-89D6-836ABC0A0232}" srcOrd="0" destOrd="0" presId="urn:microsoft.com/office/officeart/2005/8/layout/orgChart1"/>
    <dgm:cxn modelId="{C3A58BF8-50FD-4E12-A918-6DC9CF195D59}" type="presParOf" srcId="{17A0641F-0E5D-4322-89D6-836ABC0A0232}" destId="{99796A90-B356-4FB6-A3E6-702FA71606D9}" srcOrd="0" destOrd="0" presId="urn:microsoft.com/office/officeart/2005/8/layout/orgChart1"/>
    <dgm:cxn modelId="{41EE54E3-2CE1-4D2A-98F4-9EC1CF9CF87E}" type="presParOf" srcId="{17A0641F-0E5D-4322-89D6-836ABC0A0232}" destId="{128B5E33-A643-46D5-AD4D-0DF47FC93134}" srcOrd="1" destOrd="0" presId="urn:microsoft.com/office/officeart/2005/8/layout/orgChart1"/>
    <dgm:cxn modelId="{1BF54FEA-1519-4741-AFED-6E44AF6C59C5}" type="presParOf" srcId="{7C32EF08-1F45-4664-B3ED-E2AFA1662944}" destId="{AC6110B1-6B16-4C05-9A7A-500E747B24BC}" srcOrd="1" destOrd="0" presId="urn:microsoft.com/office/officeart/2005/8/layout/orgChart1"/>
    <dgm:cxn modelId="{F1979039-CAE5-42F2-B794-601F2051230B}" type="presParOf" srcId="{AC6110B1-6B16-4C05-9A7A-500E747B24BC}" destId="{4ED93127-4EF7-4606-92D4-AFCC143A30FE}" srcOrd="0" destOrd="0" presId="urn:microsoft.com/office/officeart/2005/8/layout/orgChart1"/>
    <dgm:cxn modelId="{72F79D9E-375B-44EA-B427-2207E8197A29}" type="presParOf" srcId="{AC6110B1-6B16-4C05-9A7A-500E747B24BC}" destId="{D959572B-EE02-4E24-8893-FBC9D45ED983}" srcOrd="1" destOrd="0" presId="urn:microsoft.com/office/officeart/2005/8/layout/orgChart1"/>
    <dgm:cxn modelId="{7AAB551D-0F00-4259-8591-602A6E529ED7}" type="presParOf" srcId="{D959572B-EE02-4E24-8893-FBC9D45ED983}" destId="{D75253F0-B1BE-4FC0-8DDA-CB2BE4C33D3C}" srcOrd="0" destOrd="0" presId="urn:microsoft.com/office/officeart/2005/8/layout/orgChart1"/>
    <dgm:cxn modelId="{EEC4BB54-CF61-4610-A80C-2D608C77814F}" type="presParOf" srcId="{D75253F0-B1BE-4FC0-8DDA-CB2BE4C33D3C}" destId="{D02F455A-65C7-42D7-815A-C5E46DFC520B}" srcOrd="0" destOrd="0" presId="urn:microsoft.com/office/officeart/2005/8/layout/orgChart1"/>
    <dgm:cxn modelId="{D0B8CA39-4CE1-4200-A81B-6C8266671271}" type="presParOf" srcId="{D75253F0-B1BE-4FC0-8DDA-CB2BE4C33D3C}" destId="{010D58EF-64A6-4948-A084-634B9299D042}" srcOrd="1" destOrd="0" presId="urn:microsoft.com/office/officeart/2005/8/layout/orgChart1"/>
    <dgm:cxn modelId="{92FEE3E4-5FF9-4F20-BBCC-8D2E5F605D13}" type="presParOf" srcId="{D959572B-EE02-4E24-8893-FBC9D45ED983}" destId="{54880503-1242-4AD3-A6C5-FF2AE2E1056E}" srcOrd="1" destOrd="0" presId="urn:microsoft.com/office/officeart/2005/8/layout/orgChart1"/>
    <dgm:cxn modelId="{589E01FD-F144-45F3-AFDE-46AC4147BAD7}" type="presParOf" srcId="{54880503-1242-4AD3-A6C5-FF2AE2E1056E}" destId="{D6176068-1360-4093-ADC9-EAD881746089}" srcOrd="0" destOrd="0" presId="urn:microsoft.com/office/officeart/2005/8/layout/orgChart1"/>
    <dgm:cxn modelId="{5F1CB3C3-1849-4EC2-A67E-C9754231B41C}" type="presParOf" srcId="{54880503-1242-4AD3-A6C5-FF2AE2E1056E}" destId="{374663B1-5F3B-4DB2-B139-14F77FACBBB8}" srcOrd="1" destOrd="0" presId="urn:microsoft.com/office/officeart/2005/8/layout/orgChart1"/>
    <dgm:cxn modelId="{82BE444D-7007-45F7-BCD0-AFFA7BA28A87}" type="presParOf" srcId="{374663B1-5F3B-4DB2-B139-14F77FACBBB8}" destId="{3113EA27-F6BB-4EA9-AAEF-79FF0B484BE5}" srcOrd="0" destOrd="0" presId="urn:microsoft.com/office/officeart/2005/8/layout/orgChart1"/>
    <dgm:cxn modelId="{FB26C89B-C382-49A3-BD93-79ED3607945A}" type="presParOf" srcId="{3113EA27-F6BB-4EA9-AAEF-79FF0B484BE5}" destId="{82775131-FBB4-4B0F-ABFF-C425DD8E1384}" srcOrd="0" destOrd="0" presId="urn:microsoft.com/office/officeart/2005/8/layout/orgChart1"/>
    <dgm:cxn modelId="{13C79AF9-8D8D-4B8B-8BB7-9D64B3CA7809}" type="presParOf" srcId="{3113EA27-F6BB-4EA9-AAEF-79FF0B484BE5}" destId="{9D8A0A8D-7D5D-4202-B3AE-2EFAD2398A73}" srcOrd="1" destOrd="0" presId="urn:microsoft.com/office/officeart/2005/8/layout/orgChart1"/>
    <dgm:cxn modelId="{D8082A6D-4F2D-4421-93C4-923541662782}" type="presParOf" srcId="{374663B1-5F3B-4DB2-B139-14F77FACBBB8}" destId="{AF26CB4D-5D74-4F8A-ABDC-82E44E1956C0}" srcOrd="1" destOrd="0" presId="urn:microsoft.com/office/officeart/2005/8/layout/orgChart1"/>
    <dgm:cxn modelId="{03EAEA97-E127-4264-9CA3-EEC73EF40593}" type="presParOf" srcId="{374663B1-5F3B-4DB2-B139-14F77FACBBB8}" destId="{044453E6-2417-44F9-A83E-DA87278A1F7F}" srcOrd="2" destOrd="0" presId="urn:microsoft.com/office/officeart/2005/8/layout/orgChart1"/>
    <dgm:cxn modelId="{06BB6610-E90A-40FD-9ED4-AA0CF3BC3561}" type="presParOf" srcId="{54880503-1242-4AD3-A6C5-FF2AE2E1056E}" destId="{A526266E-09FE-4710-BEBB-F7D6DF941D74}" srcOrd="2" destOrd="0" presId="urn:microsoft.com/office/officeart/2005/8/layout/orgChart1"/>
    <dgm:cxn modelId="{C0E422BB-915F-4FCD-A995-7F6DA8473D78}" type="presParOf" srcId="{54880503-1242-4AD3-A6C5-FF2AE2E1056E}" destId="{894CF60B-73C3-40BC-9C51-C57818881E0E}" srcOrd="3" destOrd="0" presId="urn:microsoft.com/office/officeart/2005/8/layout/orgChart1"/>
    <dgm:cxn modelId="{B380066A-E3E9-44B1-B3DA-68660DB54A19}" type="presParOf" srcId="{894CF60B-73C3-40BC-9C51-C57818881E0E}" destId="{B161E45A-BA2C-4210-9A3C-68888213AA34}" srcOrd="0" destOrd="0" presId="urn:microsoft.com/office/officeart/2005/8/layout/orgChart1"/>
    <dgm:cxn modelId="{DD30D452-1EEB-48E1-92AE-52A376B537A4}" type="presParOf" srcId="{B161E45A-BA2C-4210-9A3C-68888213AA34}" destId="{BFF509CE-4EA6-46AE-849D-DDEAC64DEB33}" srcOrd="0" destOrd="0" presId="urn:microsoft.com/office/officeart/2005/8/layout/orgChart1"/>
    <dgm:cxn modelId="{86D58EF7-23A2-4169-887D-AB3CFD155E70}" type="presParOf" srcId="{B161E45A-BA2C-4210-9A3C-68888213AA34}" destId="{5EEE180A-9307-4814-BFDA-AF9CC428AB94}" srcOrd="1" destOrd="0" presId="urn:microsoft.com/office/officeart/2005/8/layout/orgChart1"/>
    <dgm:cxn modelId="{BC12D3F7-4E69-435B-AC37-BA505E27096D}" type="presParOf" srcId="{894CF60B-73C3-40BC-9C51-C57818881E0E}" destId="{2584B7AD-ED95-4B70-89BA-9080C06DBC5B}" srcOrd="1" destOrd="0" presId="urn:microsoft.com/office/officeart/2005/8/layout/orgChart1"/>
    <dgm:cxn modelId="{EC513922-ED2D-426C-96D0-8BC5ABFF3CA9}" type="presParOf" srcId="{894CF60B-73C3-40BC-9C51-C57818881E0E}" destId="{4382EEAB-BE3A-49F3-9600-1262ED301537}" srcOrd="2" destOrd="0" presId="urn:microsoft.com/office/officeart/2005/8/layout/orgChart1"/>
    <dgm:cxn modelId="{6F854545-F378-43CA-B41D-BBD0C15F0026}" type="presParOf" srcId="{54880503-1242-4AD3-A6C5-FF2AE2E1056E}" destId="{F4A92F10-1488-46A8-A907-A90216043ADA}" srcOrd="4" destOrd="0" presId="urn:microsoft.com/office/officeart/2005/8/layout/orgChart1"/>
    <dgm:cxn modelId="{AB6DE3A6-55FC-48AF-9ED1-D1B6C6C63635}" type="presParOf" srcId="{54880503-1242-4AD3-A6C5-FF2AE2E1056E}" destId="{245B930A-5631-4DF9-A193-F50C25BF6C7A}" srcOrd="5" destOrd="0" presId="urn:microsoft.com/office/officeart/2005/8/layout/orgChart1"/>
    <dgm:cxn modelId="{5FF88A0F-E1FF-480A-8BC5-CE0CDA0CE9FD}" type="presParOf" srcId="{245B930A-5631-4DF9-A193-F50C25BF6C7A}" destId="{3DD47C89-DFF3-4FE4-B4E1-80BD0AEA9741}" srcOrd="0" destOrd="0" presId="urn:microsoft.com/office/officeart/2005/8/layout/orgChart1"/>
    <dgm:cxn modelId="{337910DB-245C-4C07-8BA9-FBC2672D2B48}" type="presParOf" srcId="{3DD47C89-DFF3-4FE4-B4E1-80BD0AEA9741}" destId="{171578BA-2E8D-4154-A0F0-3716CF7AAC1A}" srcOrd="0" destOrd="0" presId="urn:microsoft.com/office/officeart/2005/8/layout/orgChart1"/>
    <dgm:cxn modelId="{1D04B321-F446-4AEE-9F02-482E43830E64}" type="presParOf" srcId="{3DD47C89-DFF3-4FE4-B4E1-80BD0AEA9741}" destId="{BB25699F-0D0F-4CB7-9686-B591C2AEC037}" srcOrd="1" destOrd="0" presId="urn:microsoft.com/office/officeart/2005/8/layout/orgChart1"/>
    <dgm:cxn modelId="{96379818-2BB7-47DF-B9FE-99A0808352F5}" type="presParOf" srcId="{245B930A-5631-4DF9-A193-F50C25BF6C7A}" destId="{0FA5FFB3-8C51-47A0-A88E-008C53844817}" srcOrd="1" destOrd="0" presId="urn:microsoft.com/office/officeart/2005/8/layout/orgChart1"/>
    <dgm:cxn modelId="{360AAC0D-8B88-48FF-881D-872D5C3DCFF3}" type="presParOf" srcId="{245B930A-5631-4DF9-A193-F50C25BF6C7A}" destId="{2FE8BE64-5410-4A87-B2E9-5DC9588E696F}" srcOrd="2" destOrd="0" presId="urn:microsoft.com/office/officeart/2005/8/layout/orgChart1"/>
    <dgm:cxn modelId="{2E77598E-FA04-4292-B38E-AD50821B0BF3}" type="presParOf" srcId="{D959572B-EE02-4E24-8893-FBC9D45ED983}" destId="{5D026338-56A5-4B4D-8CCA-1B87DEE9126E}" srcOrd="2" destOrd="0" presId="urn:microsoft.com/office/officeart/2005/8/layout/orgChart1"/>
    <dgm:cxn modelId="{3147C36D-650C-4BED-BB71-0746251FFFAA}" type="presParOf" srcId="{AC6110B1-6B16-4C05-9A7A-500E747B24BC}" destId="{C0763959-5593-4EE1-B0DD-EA5405EDE47F}" srcOrd="2" destOrd="0" presId="urn:microsoft.com/office/officeart/2005/8/layout/orgChart1"/>
    <dgm:cxn modelId="{0C180F9E-F6DF-48C9-8983-B508FD8F5946}" type="presParOf" srcId="{AC6110B1-6B16-4C05-9A7A-500E747B24BC}" destId="{9318AD9C-A306-4D47-8DA4-D6E82D8AEE1A}" srcOrd="3" destOrd="0" presId="urn:microsoft.com/office/officeart/2005/8/layout/orgChart1"/>
    <dgm:cxn modelId="{6A66A234-8B78-4747-9705-85A495DECC5D}" type="presParOf" srcId="{9318AD9C-A306-4D47-8DA4-D6E82D8AEE1A}" destId="{581BF613-DDD7-4669-BD21-120F385DAB44}" srcOrd="0" destOrd="0" presId="urn:microsoft.com/office/officeart/2005/8/layout/orgChart1"/>
    <dgm:cxn modelId="{AA2AE5A5-9890-41B9-B3C6-66AFF69AE2D2}" type="presParOf" srcId="{581BF613-DDD7-4669-BD21-120F385DAB44}" destId="{17FEBF90-A3A3-4875-A4FE-34DA7FDFD673}" srcOrd="0" destOrd="0" presId="urn:microsoft.com/office/officeart/2005/8/layout/orgChart1"/>
    <dgm:cxn modelId="{10FB65D9-137B-45CF-BCDC-56795092938F}" type="presParOf" srcId="{581BF613-DDD7-4669-BD21-120F385DAB44}" destId="{911E6485-1FAC-4628-9D04-A438FF48B6E1}" srcOrd="1" destOrd="0" presId="urn:microsoft.com/office/officeart/2005/8/layout/orgChart1"/>
    <dgm:cxn modelId="{D3588B60-1300-4AAF-B99E-D7DB9C2BABCF}" type="presParOf" srcId="{9318AD9C-A306-4D47-8DA4-D6E82D8AEE1A}" destId="{9FE325EC-3DB4-4226-8CCC-03C33AF25AD8}" srcOrd="1" destOrd="0" presId="urn:microsoft.com/office/officeart/2005/8/layout/orgChart1"/>
    <dgm:cxn modelId="{EAAADD69-C083-4C80-B2CB-ED5744E9FAAF}" type="presParOf" srcId="{9FE325EC-3DB4-4226-8CCC-03C33AF25AD8}" destId="{A1E1F591-DFA9-43FA-82F5-51EA5F0537D3}" srcOrd="0" destOrd="0" presId="urn:microsoft.com/office/officeart/2005/8/layout/orgChart1"/>
    <dgm:cxn modelId="{A16487B3-4CF0-47E5-8AE5-92ED55BE8A31}" type="presParOf" srcId="{9FE325EC-3DB4-4226-8CCC-03C33AF25AD8}" destId="{71FF34E5-285F-4F38-86B7-9AED8375ED76}" srcOrd="1" destOrd="0" presId="urn:microsoft.com/office/officeart/2005/8/layout/orgChart1"/>
    <dgm:cxn modelId="{343778D5-349D-446E-A909-4BCAFDAD1A52}" type="presParOf" srcId="{71FF34E5-285F-4F38-86B7-9AED8375ED76}" destId="{C8D3E4B7-B8D4-45EA-8464-5967EE4E4C31}" srcOrd="0" destOrd="0" presId="urn:microsoft.com/office/officeart/2005/8/layout/orgChart1"/>
    <dgm:cxn modelId="{83F11BF7-6025-49C1-B382-3326141FAAF2}" type="presParOf" srcId="{C8D3E4B7-B8D4-45EA-8464-5967EE4E4C31}" destId="{CB854644-4C01-4D19-A8A3-D6209016F189}" srcOrd="0" destOrd="0" presId="urn:microsoft.com/office/officeart/2005/8/layout/orgChart1"/>
    <dgm:cxn modelId="{1CBEEF92-DF68-455A-8651-8FCB28F68FB4}" type="presParOf" srcId="{C8D3E4B7-B8D4-45EA-8464-5967EE4E4C31}" destId="{D6B3468E-BB40-4FC5-86EE-6F5FD2D2DC3D}" srcOrd="1" destOrd="0" presId="urn:microsoft.com/office/officeart/2005/8/layout/orgChart1"/>
    <dgm:cxn modelId="{DC5E292E-0EC8-4CF4-B21C-62592EB43A4D}" type="presParOf" srcId="{71FF34E5-285F-4F38-86B7-9AED8375ED76}" destId="{94E4CF78-2268-4244-A94B-5983BA0E3DD6}" srcOrd="1" destOrd="0" presId="urn:microsoft.com/office/officeart/2005/8/layout/orgChart1"/>
    <dgm:cxn modelId="{A737DA95-DF8E-41F3-961D-85EC3BD0A424}" type="presParOf" srcId="{71FF34E5-285F-4F38-86B7-9AED8375ED76}" destId="{2A30AC84-EFA7-4E9D-9FF9-6811C23843A4}" srcOrd="2" destOrd="0" presId="urn:microsoft.com/office/officeart/2005/8/layout/orgChart1"/>
    <dgm:cxn modelId="{DD6F8CE8-9936-4943-9413-66BB7749B2FD}" type="presParOf" srcId="{9318AD9C-A306-4D47-8DA4-D6E82D8AEE1A}" destId="{E94F180A-5720-407A-936C-A1201964F3CD}" srcOrd="2" destOrd="0" presId="urn:microsoft.com/office/officeart/2005/8/layout/orgChart1"/>
    <dgm:cxn modelId="{1155D692-AA07-44C4-8C09-9D09ACE17373}" type="presParOf" srcId="{AC6110B1-6B16-4C05-9A7A-500E747B24BC}" destId="{3FB0457E-C91C-4251-8813-39FCD08628EF}" srcOrd="4" destOrd="0" presId="urn:microsoft.com/office/officeart/2005/8/layout/orgChart1"/>
    <dgm:cxn modelId="{499E21F0-6DDF-4B3F-92C1-1D8A5D695C47}" type="presParOf" srcId="{AC6110B1-6B16-4C05-9A7A-500E747B24BC}" destId="{EFC3BCA8-D408-4BCF-BFA7-FCEDCF007B3F}" srcOrd="5" destOrd="0" presId="urn:microsoft.com/office/officeart/2005/8/layout/orgChart1"/>
    <dgm:cxn modelId="{58D78274-D053-41CF-A2B9-FCF8878E27EC}" type="presParOf" srcId="{EFC3BCA8-D408-4BCF-BFA7-FCEDCF007B3F}" destId="{9F9E0DEE-EB10-44F3-8CFD-8411FCA1366C}" srcOrd="0" destOrd="0" presId="urn:microsoft.com/office/officeart/2005/8/layout/orgChart1"/>
    <dgm:cxn modelId="{2DE6903B-5B89-43B5-B8FE-C3B48E75140F}" type="presParOf" srcId="{9F9E0DEE-EB10-44F3-8CFD-8411FCA1366C}" destId="{DBCEB8CB-AB16-4A5E-A20F-479747610044}" srcOrd="0" destOrd="0" presId="urn:microsoft.com/office/officeart/2005/8/layout/orgChart1"/>
    <dgm:cxn modelId="{7183A4F4-6A20-474D-A189-4F70081A1690}" type="presParOf" srcId="{9F9E0DEE-EB10-44F3-8CFD-8411FCA1366C}" destId="{221DD2FB-4E4E-416E-BA32-F5D066452B88}" srcOrd="1" destOrd="0" presId="urn:microsoft.com/office/officeart/2005/8/layout/orgChart1"/>
    <dgm:cxn modelId="{978E83F7-77D6-4275-A566-64C40DD23EB1}" type="presParOf" srcId="{EFC3BCA8-D408-4BCF-BFA7-FCEDCF007B3F}" destId="{847740DA-CCC6-4AD7-A289-8E54EDA079DD}" srcOrd="1" destOrd="0" presId="urn:microsoft.com/office/officeart/2005/8/layout/orgChart1"/>
    <dgm:cxn modelId="{129CB192-A5F2-4147-ABD2-03F21F14E3A0}" type="presParOf" srcId="{847740DA-CCC6-4AD7-A289-8E54EDA079DD}" destId="{9BA0BF90-3B9B-4110-97E6-BBB830C3D652}" srcOrd="0" destOrd="0" presId="urn:microsoft.com/office/officeart/2005/8/layout/orgChart1"/>
    <dgm:cxn modelId="{7C952C67-2ED6-4812-B23B-6A0FC142894A}" type="presParOf" srcId="{847740DA-CCC6-4AD7-A289-8E54EDA079DD}" destId="{DB758404-25FB-4780-812A-3E6EE96D5B76}" srcOrd="1" destOrd="0" presId="urn:microsoft.com/office/officeart/2005/8/layout/orgChart1"/>
    <dgm:cxn modelId="{7D5ACA71-2C49-4403-B232-1108454AE49B}" type="presParOf" srcId="{DB758404-25FB-4780-812A-3E6EE96D5B76}" destId="{4B1F7636-8517-4609-A2CD-483111FA36AF}" srcOrd="0" destOrd="0" presId="urn:microsoft.com/office/officeart/2005/8/layout/orgChart1"/>
    <dgm:cxn modelId="{B968234A-DFFE-4E98-A6FE-ADE55D24BA9B}" type="presParOf" srcId="{4B1F7636-8517-4609-A2CD-483111FA36AF}" destId="{3B75E9BC-832E-4AD4-8C4C-0008A7B237C6}" srcOrd="0" destOrd="0" presId="urn:microsoft.com/office/officeart/2005/8/layout/orgChart1"/>
    <dgm:cxn modelId="{9778F876-4218-437D-8C9C-6A4E0551619A}" type="presParOf" srcId="{4B1F7636-8517-4609-A2CD-483111FA36AF}" destId="{ABD4B2FD-5914-4E41-8E7E-FAC9974B8643}" srcOrd="1" destOrd="0" presId="urn:microsoft.com/office/officeart/2005/8/layout/orgChart1"/>
    <dgm:cxn modelId="{8DE6F040-E1D0-4C3B-82B6-9039DEE90128}" type="presParOf" srcId="{DB758404-25FB-4780-812A-3E6EE96D5B76}" destId="{CAFDC976-6AC7-4E21-BE53-EBB6C968233F}" srcOrd="1" destOrd="0" presId="urn:microsoft.com/office/officeart/2005/8/layout/orgChart1"/>
    <dgm:cxn modelId="{4B4CCD6C-2469-4509-B84E-FE56224E2965}" type="presParOf" srcId="{DB758404-25FB-4780-812A-3E6EE96D5B76}" destId="{66D9D2F9-8A1C-4D64-983F-BAA109C2B5C6}" srcOrd="2" destOrd="0" presId="urn:microsoft.com/office/officeart/2005/8/layout/orgChart1"/>
    <dgm:cxn modelId="{28FA423F-BEA5-4206-B90C-AD00ABBEA850}" type="presParOf" srcId="{847740DA-CCC6-4AD7-A289-8E54EDA079DD}" destId="{D4AC9EB3-3C17-4BFA-ADCE-E94F053993C7}" srcOrd="2" destOrd="0" presId="urn:microsoft.com/office/officeart/2005/8/layout/orgChart1"/>
    <dgm:cxn modelId="{B6FECB54-6B96-49E7-961C-26558A75FD13}" type="presParOf" srcId="{847740DA-CCC6-4AD7-A289-8E54EDA079DD}" destId="{9FF4F45B-EA61-4870-9661-37F097257F9A}" srcOrd="3" destOrd="0" presId="urn:microsoft.com/office/officeart/2005/8/layout/orgChart1"/>
    <dgm:cxn modelId="{B1038753-9CBA-4AC9-979E-81925B0412F0}" type="presParOf" srcId="{9FF4F45B-EA61-4870-9661-37F097257F9A}" destId="{91271C3A-0E6F-4262-B94B-E67AAEECF7FD}" srcOrd="0" destOrd="0" presId="urn:microsoft.com/office/officeart/2005/8/layout/orgChart1"/>
    <dgm:cxn modelId="{C8DBA910-5A1B-4CE3-B8AB-9AF223508AEA}" type="presParOf" srcId="{91271C3A-0E6F-4262-B94B-E67AAEECF7FD}" destId="{26B81BEB-7B8C-43E8-8642-0C4496B67B5C}" srcOrd="0" destOrd="0" presId="urn:microsoft.com/office/officeart/2005/8/layout/orgChart1"/>
    <dgm:cxn modelId="{CE663D97-A171-459B-A59B-41FF3C3A171B}" type="presParOf" srcId="{91271C3A-0E6F-4262-B94B-E67AAEECF7FD}" destId="{62397BD9-DCC2-45B0-A569-8E007B3C0268}" srcOrd="1" destOrd="0" presId="urn:microsoft.com/office/officeart/2005/8/layout/orgChart1"/>
    <dgm:cxn modelId="{9E0263C7-D0DE-4691-B9B2-D60E252911F7}" type="presParOf" srcId="{9FF4F45B-EA61-4870-9661-37F097257F9A}" destId="{32B20183-85F9-4B37-9FB6-CE516B4E970E}" srcOrd="1" destOrd="0" presId="urn:microsoft.com/office/officeart/2005/8/layout/orgChart1"/>
    <dgm:cxn modelId="{FBBDF9A2-B280-4FA1-AAC3-46E85B5F57DA}" type="presParOf" srcId="{9FF4F45B-EA61-4870-9661-37F097257F9A}" destId="{E723AC7D-420E-4731-94AC-2BD1F7711C5C}" srcOrd="2" destOrd="0" presId="urn:microsoft.com/office/officeart/2005/8/layout/orgChart1"/>
    <dgm:cxn modelId="{948E38AF-4ADE-472B-9FDC-CBC853FC5E43}" type="presParOf" srcId="{847740DA-CCC6-4AD7-A289-8E54EDA079DD}" destId="{1F03FFBF-CF75-466A-9A02-DC15A5F5AD09}" srcOrd="4" destOrd="0" presId="urn:microsoft.com/office/officeart/2005/8/layout/orgChart1"/>
    <dgm:cxn modelId="{7BCE2786-617A-4B27-B98B-2E22FAA83F21}" type="presParOf" srcId="{847740DA-CCC6-4AD7-A289-8E54EDA079DD}" destId="{31ABC046-7177-462B-938D-E8DB6B7051F0}" srcOrd="5" destOrd="0" presId="urn:microsoft.com/office/officeart/2005/8/layout/orgChart1"/>
    <dgm:cxn modelId="{4977FBFB-C453-45E1-90D2-02DE08153463}" type="presParOf" srcId="{31ABC046-7177-462B-938D-E8DB6B7051F0}" destId="{090973DB-C6C4-410F-8B43-9EAE09508B57}" srcOrd="0" destOrd="0" presId="urn:microsoft.com/office/officeart/2005/8/layout/orgChart1"/>
    <dgm:cxn modelId="{1B3CA6B3-C7CE-42D8-9D8D-C112A10D0B8E}" type="presParOf" srcId="{090973DB-C6C4-410F-8B43-9EAE09508B57}" destId="{BFC599B2-EDB3-4254-A7D7-CFB769222F89}" srcOrd="0" destOrd="0" presId="urn:microsoft.com/office/officeart/2005/8/layout/orgChart1"/>
    <dgm:cxn modelId="{2EA00108-08BF-4606-8BEB-AC28832CDF63}" type="presParOf" srcId="{090973DB-C6C4-410F-8B43-9EAE09508B57}" destId="{795CAFAD-C01D-4F89-A99B-DD03CC267970}" srcOrd="1" destOrd="0" presId="urn:microsoft.com/office/officeart/2005/8/layout/orgChart1"/>
    <dgm:cxn modelId="{4DACB2B3-3994-48CA-B1E7-0DADFFD071E9}" type="presParOf" srcId="{31ABC046-7177-462B-938D-E8DB6B7051F0}" destId="{7D64448D-016C-404B-BA93-53B990355051}" srcOrd="1" destOrd="0" presId="urn:microsoft.com/office/officeart/2005/8/layout/orgChart1"/>
    <dgm:cxn modelId="{3ED7021D-C693-4D8B-B6A6-89D343D2504B}" type="presParOf" srcId="{31ABC046-7177-462B-938D-E8DB6B7051F0}" destId="{893F2C9A-A732-4FD7-A5EF-4431C1DCE01A}" srcOrd="2" destOrd="0" presId="urn:microsoft.com/office/officeart/2005/8/layout/orgChart1"/>
    <dgm:cxn modelId="{13746724-030D-4F18-961B-A11B3A3D33F1}" type="presParOf" srcId="{EFC3BCA8-D408-4BCF-BFA7-FCEDCF007B3F}" destId="{FA0E03B4-07F2-4EC1-B390-F7D16929C256}" srcOrd="2" destOrd="0" presId="urn:microsoft.com/office/officeart/2005/8/layout/orgChart1"/>
    <dgm:cxn modelId="{8EA5FA7C-7162-449C-8DFF-CE81EE76BF0E}" type="presParOf" srcId="{7C32EF08-1F45-4664-B3ED-E2AFA1662944}" destId="{6F752818-574A-4880-9FC5-22FEEF913C99}" srcOrd="2" destOrd="0" presId="urn:microsoft.com/office/officeart/2005/8/layout/orgChart1"/>
    <dgm:cxn modelId="{DFCFFE83-6721-47CF-BBBF-34CF6461D5B7}" type="presParOf" srcId="{BC2B0710-CDA7-4C5E-A9C8-735C657C6F59}" destId="{803CDCC5-C26A-43AB-8D3C-CB0604094BCA}" srcOrd="4" destOrd="0" presId="urn:microsoft.com/office/officeart/2005/8/layout/orgChart1"/>
    <dgm:cxn modelId="{63D316F5-A31B-455B-BAAD-0382FD8A7208}" type="presParOf" srcId="{BC2B0710-CDA7-4C5E-A9C8-735C657C6F59}" destId="{D8A41B70-78E5-4E27-A83B-20FCC029B9E0}" srcOrd="5" destOrd="0" presId="urn:microsoft.com/office/officeart/2005/8/layout/orgChart1"/>
    <dgm:cxn modelId="{982B43B7-34A7-4675-87CF-5BCBA97F7912}" type="presParOf" srcId="{D8A41B70-78E5-4E27-A83B-20FCC029B9E0}" destId="{055F309C-5706-4A41-A95C-66FE1B38CE52}" srcOrd="0" destOrd="0" presId="urn:microsoft.com/office/officeart/2005/8/layout/orgChart1"/>
    <dgm:cxn modelId="{45AE7B1E-BCE6-4551-A81B-19B7FCA6599B}" type="presParOf" srcId="{055F309C-5706-4A41-A95C-66FE1B38CE52}" destId="{73DA1688-E9DB-4879-B349-08AB33F5C1B9}" srcOrd="0" destOrd="0" presId="urn:microsoft.com/office/officeart/2005/8/layout/orgChart1"/>
    <dgm:cxn modelId="{AA532476-5A82-43C6-A23F-838DBE958386}" type="presParOf" srcId="{055F309C-5706-4A41-A95C-66FE1B38CE52}" destId="{C3D53DEA-51D9-41ED-AA15-CCCBFA775B8D}" srcOrd="1" destOrd="0" presId="urn:microsoft.com/office/officeart/2005/8/layout/orgChart1"/>
    <dgm:cxn modelId="{BBC6FCCB-78EE-4525-90E6-34A2A4B1B90D}" type="presParOf" srcId="{D8A41B70-78E5-4E27-A83B-20FCC029B9E0}" destId="{942F698F-00B4-47B1-903F-05D47ADBC4E4}" srcOrd="1" destOrd="0" presId="urn:microsoft.com/office/officeart/2005/8/layout/orgChart1"/>
    <dgm:cxn modelId="{8DE5F9BA-7946-4BB1-B6C3-9A8BA6C35E7B}" type="presParOf" srcId="{942F698F-00B4-47B1-903F-05D47ADBC4E4}" destId="{DD2B31ED-1E61-4833-914D-C9292AB0193F}" srcOrd="0" destOrd="0" presId="urn:microsoft.com/office/officeart/2005/8/layout/orgChart1"/>
    <dgm:cxn modelId="{050F40FE-24E5-49A8-9010-93BD2EED8358}" type="presParOf" srcId="{942F698F-00B4-47B1-903F-05D47ADBC4E4}" destId="{353B19ED-EC80-4F37-9CDC-BF3F562FDAB4}" srcOrd="1" destOrd="0" presId="urn:microsoft.com/office/officeart/2005/8/layout/orgChart1"/>
    <dgm:cxn modelId="{E9F8A13C-4CFC-4AAC-9C06-499C5C52CFE1}" type="presParOf" srcId="{353B19ED-EC80-4F37-9CDC-BF3F562FDAB4}" destId="{93F4CBA2-EA12-4F02-8940-84A8EA74FC6D}" srcOrd="0" destOrd="0" presId="urn:microsoft.com/office/officeart/2005/8/layout/orgChart1"/>
    <dgm:cxn modelId="{2A7FE610-DD0C-4A45-9F08-AFD7F946B158}" type="presParOf" srcId="{93F4CBA2-EA12-4F02-8940-84A8EA74FC6D}" destId="{7A185569-92E5-41FC-A118-5CB33A9E3AE4}" srcOrd="0" destOrd="0" presId="urn:microsoft.com/office/officeart/2005/8/layout/orgChart1"/>
    <dgm:cxn modelId="{0954F2E5-F948-4DB0-BFC1-8ADDA5B20393}" type="presParOf" srcId="{93F4CBA2-EA12-4F02-8940-84A8EA74FC6D}" destId="{DDD4809C-CA52-42B6-A625-2A96E147BF19}" srcOrd="1" destOrd="0" presId="urn:microsoft.com/office/officeart/2005/8/layout/orgChart1"/>
    <dgm:cxn modelId="{9E769D7B-4CA0-4B30-BFC4-95B47CCA7F98}" type="presParOf" srcId="{353B19ED-EC80-4F37-9CDC-BF3F562FDAB4}" destId="{6B948031-1F07-49A0-B9BF-6A5F3803C206}" srcOrd="1" destOrd="0" presId="urn:microsoft.com/office/officeart/2005/8/layout/orgChart1"/>
    <dgm:cxn modelId="{56AE6C64-D3E7-4AD1-8818-4F388A26E52A}" type="presParOf" srcId="{6B948031-1F07-49A0-B9BF-6A5F3803C206}" destId="{225EDCA2-D7E5-4186-A4A6-C6499DD72C09}" srcOrd="0" destOrd="0" presId="urn:microsoft.com/office/officeart/2005/8/layout/orgChart1"/>
    <dgm:cxn modelId="{55114AD0-4EED-4728-ABAB-5F74A83FE8B8}" type="presParOf" srcId="{6B948031-1F07-49A0-B9BF-6A5F3803C206}" destId="{927FA2F2-25E1-48B6-BAA1-7D8AD9C37FD8}" srcOrd="1" destOrd="0" presId="urn:microsoft.com/office/officeart/2005/8/layout/orgChart1"/>
    <dgm:cxn modelId="{EB59960A-A6A0-4BD2-BFAC-19CA2D2B3F96}" type="presParOf" srcId="{927FA2F2-25E1-48B6-BAA1-7D8AD9C37FD8}" destId="{AFE91F2D-4B6E-434B-9CD6-BA87A6C43115}" srcOrd="0" destOrd="0" presId="urn:microsoft.com/office/officeart/2005/8/layout/orgChart1"/>
    <dgm:cxn modelId="{912E8D6B-87E2-4C5B-8910-9422DB3EBFF9}" type="presParOf" srcId="{AFE91F2D-4B6E-434B-9CD6-BA87A6C43115}" destId="{B04F11C6-DE31-4057-93B7-11C624FA3D20}" srcOrd="0" destOrd="0" presId="urn:microsoft.com/office/officeart/2005/8/layout/orgChart1"/>
    <dgm:cxn modelId="{DA81A382-7742-4C3B-9E0B-AF7E7702AF71}" type="presParOf" srcId="{AFE91F2D-4B6E-434B-9CD6-BA87A6C43115}" destId="{E2D6811C-4565-4554-A6BB-6D955528CB96}" srcOrd="1" destOrd="0" presId="urn:microsoft.com/office/officeart/2005/8/layout/orgChart1"/>
    <dgm:cxn modelId="{11012A58-5471-494A-9CD0-2CDDA6B1C8D9}" type="presParOf" srcId="{927FA2F2-25E1-48B6-BAA1-7D8AD9C37FD8}" destId="{7C183C1F-AE9F-4C3F-8BC0-0C465A800699}" srcOrd="1" destOrd="0" presId="urn:microsoft.com/office/officeart/2005/8/layout/orgChart1"/>
    <dgm:cxn modelId="{D6D88595-50BB-4C6E-9B2A-FED79DD037CF}" type="presParOf" srcId="{927FA2F2-25E1-48B6-BAA1-7D8AD9C37FD8}" destId="{E31B0C66-C74A-4B60-9A94-D2273FC62BD6}" srcOrd="2" destOrd="0" presId="urn:microsoft.com/office/officeart/2005/8/layout/orgChart1"/>
    <dgm:cxn modelId="{216BE942-B30C-490E-9B7E-2F8E42FD21D7}" type="presParOf" srcId="{6B948031-1F07-49A0-B9BF-6A5F3803C206}" destId="{FB53F2EF-2E6C-4DBF-9B73-405A51D3EDFD}" srcOrd="2" destOrd="0" presId="urn:microsoft.com/office/officeart/2005/8/layout/orgChart1"/>
    <dgm:cxn modelId="{86EE78C4-C273-43B6-B72F-07305BEE153D}" type="presParOf" srcId="{6B948031-1F07-49A0-B9BF-6A5F3803C206}" destId="{F387252D-2139-4FF0-96DE-730C7224D786}" srcOrd="3" destOrd="0" presId="urn:microsoft.com/office/officeart/2005/8/layout/orgChart1"/>
    <dgm:cxn modelId="{539CBEB9-1543-46B8-A19D-790429FEF836}" type="presParOf" srcId="{F387252D-2139-4FF0-96DE-730C7224D786}" destId="{D63E3773-80A9-4989-AB91-3B9C38FBD7B5}" srcOrd="0" destOrd="0" presId="urn:microsoft.com/office/officeart/2005/8/layout/orgChart1"/>
    <dgm:cxn modelId="{AE732079-DD4F-4728-9C73-01694693E600}" type="presParOf" srcId="{D63E3773-80A9-4989-AB91-3B9C38FBD7B5}" destId="{3ED50C84-1067-4B8B-B614-23A50ADC135D}" srcOrd="0" destOrd="0" presId="urn:microsoft.com/office/officeart/2005/8/layout/orgChart1"/>
    <dgm:cxn modelId="{0040A9CE-B5BC-4B0E-A871-38974F5E92A4}" type="presParOf" srcId="{D63E3773-80A9-4989-AB91-3B9C38FBD7B5}" destId="{9D293F61-D85B-43BE-A548-6339239DE1B7}" srcOrd="1" destOrd="0" presId="urn:microsoft.com/office/officeart/2005/8/layout/orgChart1"/>
    <dgm:cxn modelId="{EEB714C7-91A2-4F71-A12D-EF3228A7AB05}" type="presParOf" srcId="{F387252D-2139-4FF0-96DE-730C7224D786}" destId="{30B44FCE-FBD9-4A24-9787-09F8536EB6E7}" srcOrd="1" destOrd="0" presId="urn:microsoft.com/office/officeart/2005/8/layout/orgChart1"/>
    <dgm:cxn modelId="{BACC530A-7042-4411-A378-5370DD570989}" type="presParOf" srcId="{F387252D-2139-4FF0-96DE-730C7224D786}" destId="{7F4D9DC0-5A4C-49F5-B2C6-37A0C64DF475}" srcOrd="2" destOrd="0" presId="urn:microsoft.com/office/officeart/2005/8/layout/orgChart1"/>
    <dgm:cxn modelId="{4904032D-4881-42C2-86FD-739EFF4CAB23}" type="presParOf" srcId="{6B948031-1F07-49A0-B9BF-6A5F3803C206}" destId="{1E9AE158-E7F0-4D9C-B196-47477FB0120F}" srcOrd="4" destOrd="0" presId="urn:microsoft.com/office/officeart/2005/8/layout/orgChart1"/>
    <dgm:cxn modelId="{6ADF4715-77A4-4094-8D05-5D320514876B}" type="presParOf" srcId="{6B948031-1F07-49A0-B9BF-6A5F3803C206}" destId="{49609B7D-8385-429E-9541-00B01240B6F5}" srcOrd="5" destOrd="0" presId="urn:microsoft.com/office/officeart/2005/8/layout/orgChart1"/>
    <dgm:cxn modelId="{C43CA85A-903F-4E63-A383-8324526CEF65}" type="presParOf" srcId="{49609B7D-8385-429E-9541-00B01240B6F5}" destId="{1A0C2C9A-1822-4DCA-A414-54A93E097317}" srcOrd="0" destOrd="0" presId="urn:microsoft.com/office/officeart/2005/8/layout/orgChart1"/>
    <dgm:cxn modelId="{86443E01-529E-45A1-9C2D-9DF6A7F5D5F1}" type="presParOf" srcId="{1A0C2C9A-1822-4DCA-A414-54A93E097317}" destId="{2738388E-BCE1-46F2-9581-58EFF51F0913}" srcOrd="0" destOrd="0" presId="urn:microsoft.com/office/officeart/2005/8/layout/orgChart1"/>
    <dgm:cxn modelId="{C2E16020-1F4D-4BB3-A6EE-0E0DBAECEAD5}" type="presParOf" srcId="{1A0C2C9A-1822-4DCA-A414-54A93E097317}" destId="{6D058F18-5989-4C3F-8D7C-701F915A2F28}" srcOrd="1" destOrd="0" presId="urn:microsoft.com/office/officeart/2005/8/layout/orgChart1"/>
    <dgm:cxn modelId="{82D49963-072F-4BB8-94B1-64181F69DFEE}" type="presParOf" srcId="{49609B7D-8385-429E-9541-00B01240B6F5}" destId="{4BA8EE1A-FCDB-4955-BB39-853D6FBE73EF}" srcOrd="1" destOrd="0" presId="urn:microsoft.com/office/officeart/2005/8/layout/orgChart1"/>
    <dgm:cxn modelId="{D4606BB3-6671-4AA4-AC1C-29DDD20B72EA}" type="presParOf" srcId="{49609B7D-8385-429E-9541-00B01240B6F5}" destId="{D4F65AC7-062F-44B3-9028-5F7D804C5DE2}" srcOrd="2" destOrd="0" presId="urn:microsoft.com/office/officeart/2005/8/layout/orgChart1"/>
    <dgm:cxn modelId="{15D2B70A-269C-4A3B-88DE-89B8EE179164}" type="presParOf" srcId="{353B19ED-EC80-4F37-9CDC-BF3F562FDAB4}" destId="{27EDA15B-CB4A-421D-861E-1A374B16612D}" srcOrd="2" destOrd="0" presId="urn:microsoft.com/office/officeart/2005/8/layout/orgChart1"/>
    <dgm:cxn modelId="{07F0313F-C70C-4748-AB63-C502A0468B2B}" type="presParOf" srcId="{942F698F-00B4-47B1-903F-05D47ADBC4E4}" destId="{227A3312-ED82-4324-BD30-7166A8AFA500}" srcOrd="2" destOrd="0" presId="urn:microsoft.com/office/officeart/2005/8/layout/orgChart1"/>
    <dgm:cxn modelId="{E8D1D896-3941-4E3B-98C8-D1FE69A49B82}" type="presParOf" srcId="{942F698F-00B4-47B1-903F-05D47ADBC4E4}" destId="{674141E6-D8C0-47F8-B7B5-1E0F5BEFBB3D}" srcOrd="3" destOrd="0" presId="urn:microsoft.com/office/officeart/2005/8/layout/orgChart1"/>
    <dgm:cxn modelId="{A70E3450-16DE-4AF6-9603-9A8105AA751F}" type="presParOf" srcId="{674141E6-D8C0-47F8-B7B5-1E0F5BEFBB3D}" destId="{13711957-3EAD-4B99-8F9A-868F58511220}" srcOrd="0" destOrd="0" presId="urn:microsoft.com/office/officeart/2005/8/layout/orgChart1"/>
    <dgm:cxn modelId="{C53CF620-FD41-4546-AA3C-0321F8A1FE8F}" type="presParOf" srcId="{13711957-3EAD-4B99-8F9A-868F58511220}" destId="{991CA776-F7A6-4BD0-B250-7A425E7DC78D}" srcOrd="0" destOrd="0" presId="urn:microsoft.com/office/officeart/2005/8/layout/orgChart1"/>
    <dgm:cxn modelId="{E4D88085-DE70-4A37-9F03-4036F14441AC}" type="presParOf" srcId="{13711957-3EAD-4B99-8F9A-868F58511220}" destId="{AC5EB7B8-6E8A-4051-B7FE-0148D8226675}" srcOrd="1" destOrd="0" presId="urn:microsoft.com/office/officeart/2005/8/layout/orgChart1"/>
    <dgm:cxn modelId="{47899EA9-0574-43DE-A009-BFE4AC8F772D}" type="presParOf" srcId="{674141E6-D8C0-47F8-B7B5-1E0F5BEFBB3D}" destId="{58A4C1EA-F6DE-4EC1-B38A-2F0F1F5BBFB7}" srcOrd="1" destOrd="0" presId="urn:microsoft.com/office/officeart/2005/8/layout/orgChart1"/>
    <dgm:cxn modelId="{C4E182BB-8CBF-4903-BF69-67AEC084D1FD}" type="presParOf" srcId="{58A4C1EA-F6DE-4EC1-B38A-2F0F1F5BBFB7}" destId="{9F76157E-0FD6-4295-8BA1-3D889ABA28CA}" srcOrd="0" destOrd="0" presId="urn:microsoft.com/office/officeart/2005/8/layout/orgChart1"/>
    <dgm:cxn modelId="{3A462ADC-D0FA-41BE-8048-B5F7FF56CF99}" type="presParOf" srcId="{58A4C1EA-F6DE-4EC1-B38A-2F0F1F5BBFB7}" destId="{D39088CA-0235-4DFD-878C-45DF30A91D50}" srcOrd="1" destOrd="0" presId="urn:microsoft.com/office/officeart/2005/8/layout/orgChart1"/>
    <dgm:cxn modelId="{DE88E72B-9AD7-4F81-9282-11102609CBD0}" type="presParOf" srcId="{D39088CA-0235-4DFD-878C-45DF30A91D50}" destId="{1D31EAB3-3B2C-4055-9492-695F51D49E5E}" srcOrd="0" destOrd="0" presId="urn:microsoft.com/office/officeart/2005/8/layout/orgChart1"/>
    <dgm:cxn modelId="{731A1E73-D7E0-4AC2-9455-338F4BB9F7F9}" type="presParOf" srcId="{1D31EAB3-3B2C-4055-9492-695F51D49E5E}" destId="{3F2A9850-356F-4A28-9FC2-F7659E3CCC05}" srcOrd="0" destOrd="0" presId="urn:microsoft.com/office/officeart/2005/8/layout/orgChart1"/>
    <dgm:cxn modelId="{8203E667-654F-4970-B397-F20C6DFB15CF}" type="presParOf" srcId="{1D31EAB3-3B2C-4055-9492-695F51D49E5E}" destId="{5AF04DAF-75A4-4FAB-A882-E7BB86C9F98C}" srcOrd="1" destOrd="0" presId="urn:microsoft.com/office/officeart/2005/8/layout/orgChart1"/>
    <dgm:cxn modelId="{B8FDD7E6-A159-4F27-A748-60F992CCAAD1}" type="presParOf" srcId="{D39088CA-0235-4DFD-878C-45DF30A91D50}" destId="{DBFCE149-4F89-4780-B44A-369213A3A8F2}" srcOrd="1" destOrd="0" presId="urn:microsoft.com/office/officeart/2005/8/layout/orgChart1"/>
    <dgm:cxn modelId="{B61CB908-F0B8-45EF-9E6C-686211154B79}" type="presParOf" srcId="{D39088CA-0235-4DFD-878C-45DF30A91D50}" destId="{FAABB677-675E-4488-81D1-3C712927D3C2}" srcOrd="2" destOrd="0" presId="urn:microsoft.com/office/officeart/2005/8/layout/orgChart1"/>
    <dgm:cxn modelId="{899F2454-B35F-4FE8-82EA-E91E78A384EF}" type="presParOf" srcId="{674141E6-D8C0-47F8-B7B5-1E0F5BEFBB3D}" destId="{89B4A055-CB19-49B6-ACFE-9C32FCBBBD02}" srcOrd="2" destOrd="0" presId="urn:microsoft.com/office/officeart/2005/8/layout/orgChart1"/>
    <dgm:cxn modelId="{99D72C42-29D9-4BB9-A14C-4860DA1C4338}" type="presParOf" srcId="{942F698F-00B4-47B1-903F-05D47ADBC4E4}" destId="{8F371EB8-8AC5-4CA7-A097-505160C3C35C}" srcOrd="4" destOrd="0" presId="urn:microsoft.com/office/officeart/2005/8/layout/orgChart1"/>
    <dgm:cxn modelId="{247C6875-4824-4DE5-9F36-27017E5868F8}" type="presParOf" srcId="{942F698F-00B4-47B1-903F-05D47ADBC4E4}" destId="{C84B7F0D-2E60-4E13-B382-FA54C5250900}" srcOrd="5" destOrd="0" presId="urn:microsoft.com/office/officeart/2005/8/layout/orgChart1"/>
    <dgm:cxn modelId="{BE21A33E-BDB6-4658-8392-F6AB6DA500F6}" type="presParOf" srcId="{C84B7F0D-2E60-4E13-B382-FA54C5250900}" destId="{6B86731C-344C-41EC-B3FC-2C3513320064}" srcOrd="0" destOrd="0" presId="urn:microsoft.com/office/officeart/2005/8/layout/orgChart1"/>
    <dgm:cxn modelId="{DD0640B2-6109-4465-A83E-6125682B4766}" type="presParOf" srcId="{6B86731C-344C-41EC-B3FC-2C3513320064}" destId="{DB56EEBE-886A-42C6-82D9-D0985DD0DC38}" srcOrd="0" destOrd="0" presId="urn:microsoft.com/office/officeart/2005/8/layout/orgChart1"/>
    <dgm:cxn modelId="{50A90DF2-680C-4133-845D-EECA7D1DAD2F}" type="presParOf" srcId="{6B86731C-344C-41EC-B3FC-2C3513320064}" destId="{D35FBD46-7702-4E8B-B1CB-77851B265F9D}" srcOrd="1" destOrd="0" presId="urn:microsoft.com/office/officeart/2005/8/layout/orgChart1"/>
    <dgm:cxn modelId="{A0E2E9AE-11BA-463B-86D2-BFBB48AF5BD6}" type="presParOf" srcId="{C84B7F0D-2E60-4E13-B382-FA54C5250900}" destId="{9B9D7BF7-E3FB-40EF-A06B-7749C896FD35}" srcOrd="1" destOrd="0" presId="urn:microsoft.com/office/officeart/2005/8/layout/orgChart1"/>
    <dgm:cxn modelId="{ED664D87-D5E0-43CE-99B5-400D145F9783}" type="presParOf" srcId="{9B9D7BF7-E3FB-40EF-A06B-7749C896FD35}" destId="{45B5570E-E68B-4307-A3C7-2C8B470BEE08}" srcOrd="0" destOrd="0" presId="urn:microsoft.com/office/officeart/2005/8/layout/orgChart1"/>
    <dgm:cxn modelId="{AC21927C-9036-4F71-9906-83A622622C45}" type="presParOf" srcId="{9B9D7BF7-E3FB-40EF-A06B-7749C896FD35}" destId="{D9734B60-0AFE-4DF6-A5DD-B409A6D2A017}" srcOrd="1" destOrd="0" presId="urn:microsoft.com/office/officeart/2005/8/layout/orgChart1"/>
    <dgm:cxn modelId="{1941B8EE-FFB3-46D5-B750-7E398F4079ED}" type="presParOf" srcId="{D9734B60-0AFE-4DF6-A5DD-B409A6D2A017}" destId="{04DD4AB0-5960-4F95-848F-A6AE0D52130E}" srcOrd="0" destOrd="0" presId="urn:microsoft.com/office/officeart/2005/8/layout/orgChart1"/>
    <dgm:cxn modelId="{02300976-DFDD-4D63-8919-504154E1C511}" type="presParOf" srcId="{04DD4AB0-5960-4F95-848F-A6AE0D52130E}" destId="{7DFBA402-6CC1-4744-A8A9-E230FAC630BA}" srcOrd="0" destOrd="0" presId="urn:microsoft.com/office/officeart/2005/8/layout/orgChart1"/>
    <dgm:cxn modelId="{CE595C0D-F1B2-4F48-BA42-3C9E3DB0B92D}" type="presParOf" srcId="{04DD4AB0-5960-4F95-848F-A6AE0D52130E}" destId="{18621475-EBEA-41D9-AF9A-F96F185F6A3D}" srcOrd="1" destOrd="0" presId="urn:microsoft.com/office/officeart/2005/8/layout/orgChart1"/>
    <dgm:cxn modelId="{26C3F56D-79EC-4DA2-A8FA-C3C05D09E99D}" type="presParOf" srcId="{D9734B60-0AFE-4DF6-A5DD-B409A6D2A017}" destId="{50DDFD60-AA0D-475C-81A3-4E8286F309C7}" srcOrd="1" destOrd="0" presId="urn:microsoft.com/office/officeart/2005/8/layout/orgChart1"/>
    <dgm:cxn modelId="{5D9A89A7-97C8-49D6-BFCD-4A5136E32BDD}" type="presParOf" srcId="{D9734B60-0AFE-4DF6-A5DD-B409A6D2A017}" destId="{26519923-316A-4FF6-8B94-0A75FEE04734}" srcOrd="2" destOrd="0" presId="urn:microsoft.com/office/officeart/2005/8/layout/orgChart1"/>
    <dgm:cxn modelId="{82CE88FE-0B2B-4766-9517-84B4AF387CDF}" type="presParOf" srcId="{9B9D7BF7-E3FB-40EF-A06B-7749C896FD35}" destId="{3FB32447-180B-411C-ABB4-26F45A6F7E1E}" srcOrd="2" destOrd="0" presId="urn:microsoft.com/office/officeart/2005/8/layout/orgChart1"/>
    <dgm:cxn modelId="{5EEDBE9C-25DF-4225-ADE7-060DE902EB13}" type="presParOf" srcId="{9B9D7BF7-E3FB-40EF-A06B-7749C896FD35}" destId="{382FC10A-E236-4DDF-977A-5D30B3C030A6}" srcOrd="3" destOrd="0" presId="urn:microsoft.com/office/officeart/2005/8/layout/orgChart1"/>
    <dgm:cxn modelId="{A66AB6B7-0AAA-410F-AE26-0141C4E05039}" type="presParOf" srcId="{382FC10A-E236-4DDF-977A-5D30B3C030A6}" destId="{A85B8DE5-7D4C-48F0-9F3F-43874C34F684}" srcOrd="0" destOrd="0" presId="urn:microsoft.com/office/officeart/2005/8/layout/orgChart1"/>
    <dgm:cxn modelId="{43B2CC4D-3753-4C76-9F1A-5178F2E07E69}" type="presParOf" srcId="{A85B8DE5-7D4C-48F0-9F3F-43874C34F684}" destId="{B1EC24F3-9921-41AB-9892-E63FB1B7D742}" srcOrd="0" destOrd="0" presId="urn:microsoft.com/office/officeart/2005/8/layout/orgChart1"/>
    <dgm:cxn modelId="{941B22D5-3D4C-4EE5-9156-4C0BADDB5FF2}" type="presParOf" srcId="{A85B8DE5-7D4C-48F0-9F3F-43874C34F684}" destId="{DAFFB280-B3EA-4328-9C50-9E654BA04D35}" srcOrd="1" destOrd="0" presId="urn:microsoft.com/office/officeart/2005/8/layout/orgChart1"/>
    <dgm:cxn modelId="{47F06AA0-56C3-4570-9FCE-573CCDD88D47}" type="presParOf" srcId="{382FC10A-E236-4DDF-977A-5D30B3C030A6}" destId="{B2091867-3BE4-4BF4-B1E3-D52CCC3F29DD}" srcOrd="1" destOrd="0" presId="urn:microsoft.com/office/officeart/2005/8/layout/orgChart1"/>
    <dgm:cxn modelId="{9C03B5B1-A50F-4121-B51C-E38D2E45243A}" type="presParOf" srcId="{382FC10A-E236-4DDF-977A-5D30B3C030A6}" destId="{FC4C3485-5B37-46AA-98A1-61E65BFC09D6}" srcOrd="2" destOrd="0" presId="urn:microsoft.com/office/officeart/2005/8/layout/orgChart1"/>
    <dgm:cxn modelId="{72D8C174-E8E5-4089-B469-BEB8FB198E73}" type="presParOf" srcId="{9B9D7BF7-E3FB-40EF-A06B-7749C896FD35}" destId="{F7F67FAB-2D2D-4ED2-9F8C-6EC2A7E6B18C}" srcOrd="4" destOrd="0" presId="urn:microsoft.com/office/officeart/2005/8/layout/orgChart1"/>
    <dgm:cxn modelId="{390EF94C-F29C-4D86-A537-E68EAEA5C9ED}" type="presParOf" srcId="{9B9D7BF7-E3FB-40EF-A06B-7749C896FD35}" destId="{5CC816AB-56AD-4640-9D94-9F22F4D1D14C}" srcOrd="5" destOrd="0" presId="urn:microsoft.com/office/officeart/2005/8/layout/orgChart1"/>
    <dgm:cxn modelId="{A54A050D-6286-4548-BA54-6DFE71038DAC}" type="presParOf" srcId="{5CC816AB-56AD-4640-9D94-9F22F4D1D14C}" destId="{56F791CD-5230-46E1-8DB3-55030110AC67}" srcOrd="0" destOrd="0" presId="urn:microsoft.com/office/officeart/2005/8/layout/orgChart1"/>
    <dgm:cxn modelId="{F6E0551E-F869-475D-9878-C86C465C16FA}" type="presParOf" srcId="{56F791CD-5230-46E1-8DB3-55030110AC67}" destId="{87B1AAD9-EB46-4AE7-887C-272E0EA56453}" srcOrd="0" destOrd="0" presId="urn:microsoft.com/office/officeart/2005/8/layout/orgChart1"/>
    <dgm:cxn modelId="{27098DB6-E346-48D1-95B8-9BEBF9306632}" type="presParOf" srcId="{56F791CD-5230-46E1-8DB3-55030110AC67}" destId="{C102E35E-2C95-4D5D-98BC-8B304678B6BD}" srcOrd="1" destOrd="0" presId="urn:microsoft.com/office/officeart/2005/8/layout/orgChart1"/>
    <dgm:cxn modelId="{90368394-0DEC-4705-BCCA-37940B2DD904}" type="presParOf" srcId="{5CC816AB-56AD-4640-9D94-9F22F4D1D14C}" destId="{FD89F065-3431-453A-B3E3-652EC96CAA8F}" srcOrd="1" destOrd="0" presId="urn:microsoft.com/office/officeart/2005/8/layout/orgChart1"/>
    <dgm:cxn modelId="{08FC729A-9A02-44E8-8AE8-AE9913017BB4}" type="presParOf" srcId="{5CC816AB-56AD-4640-9D94-9F22F4D1D14C}" destId="{3CAEF635-E8CF-4F80-8859-CF87960F2B95}" srcOrd="2" destOrd="0" presId="urn:microsoft.com/office/officeart/2005/8/layout/orgChart1"/>
    <dgm:cxn modelId="{BB844CDE-1BB8-450D-A590-B9F8B2E2E3A0}" type="presParOf" srcId="{9B9D7BF7-E3FB-40EF-A06B-7749C896FD35}" destId="{52E69336-E3EA-423E-B14C-103F32F9C9A6}" srcOrd="6" destOrd="0" presId="urn:microsoft.com/office/officeart/2005/8/layout/orgChart1"/>
    <dgm:cxn modelId="{CBF6CE57-944A-47A5-A7A2-418187AC9315}" type="presParOf" srcId="{9B9D7BF7-E3FB-40EF-A06B-7749C896FD35}" destId="{3609F2AE-101E-416A-B883-BAD70AEFAAFA}" srcOrd="7" destOrd="0" presId="urn:microsoft.com/office/officeart/2005/8/layout/orgChart1"/>
    <dgm:cxn modelId="{550DCADD-9EF9-4913-A87E-72ADE11818FA}" type="presParOf" srcId="{3609F2AE-101E-416A-B883-BAD70AEFAAFA}" destId="{1610D420-CED1-4915-92FA-695DA544F995}" srcOrd="0" destOrd="0" presId="urn:microsoft.com/office/officeart/2005/8/layout/orgChart1"/>
    <dgm:cxn modelId="{3AF3EFAE-84E6-4DE4-904A-F2DDE3E84BBB}" type="presParOf" srcId="{1610D420-CED1-4915-92FA-695DA544F995}" destId="{C73ADD0E-27D5-4449-8855-BA05517CF77A}" srcOrd="0" destOrd="0" presId="urn:microsoft.com/office/officeart/2005/8/layout/orgChart1"/>
    <dgm:cxn modelId="{0110E531-0852-4FD1-92D1-8732BA06F005}" type="presParOf" srcId="{1610D420-CED1-4915-92FA-695DA544F995}" destId="{8FC7FDE4-D6F8-4816-9D5A-9C8C926FFF12}" srcOrd="1" destOrd="0" presId="urn:microsoft.com/office/officeart/2005/8/layout/orgChart1"/>
    <dgm:cxn modelId="{CC1FF940-9E38-414B-9207-366EC79C9924}" type="presParOf" srcId="{3609F2AE-101E-416A-B883-BAD70AEFAAFA}" destId="{B4667C15-7521-4114-9770-87508288D6DC}" srcOrd="1" destOrd="0" presId="urn:microsoft.com/office/officeart/2005/8/layout/orgChart1"/>
    <dgm:cxn modelId="{0F63748C-3594-48DE-98E4-F2E93AA2370A}" type="presParOf" srcId="{3609F2AE-101E-416A-B883-BAD70AEFAAFA}" destId="{510C733C-3CE8-4E1A-AF1B-92DB52F1320F}" srcOrd="2" destOrd="0" presId="urn:microsoft.com/office/officeart/2005/8/layout/orgChart1"/>
    <dgm:cxn modelId="{AA5AB572-F4BD-4CC2-A1C0-90EA37EBA9E1}" type="presParOf" srcId="{C84B7F0D-2E60-4E13-B382-FA54C5250900}" destId="{CF373A33-0818-46D4-B8E9-31998CC4A758}" srcOrd="2" destOrd="0" presId="urn:microsoft.com/office/officeart/2005/8/layout/orgChart1"/>
    <dgm:cxn modelId="{FCD05D31-BFAE-4EA4-9A24-5ED721038A3E}" type="presParOf" srcId="{D8A41B70-78E5-4E27-A83B-20FCC029B9E0}" destId="{72552315-D8B5-4FEF-8B76-94553646EBE6}" srcOrd="2" destOrd="0" presId="urn:microsoft.com/office/officeart/2005/8/layout/orgChart1"/>
    <dgm:cxn modelId="{F345C7AB-F35D-4854-AD6F-7417BE244BE9}" type="presParOf" srcId="{BC2B0710-CDA7-4C5E-A9C8-735C657C6F59}" destId="{E6A05161-210B-4AC9-8292-F84E4A6A8C6B}" srcOrd="6" destOrd="0" presId="urn:microsoft.com/office/officeart/2005/8/layout/orgChart1"/>
    <dgm:cxn modelId="{EB752F39-E2B5-4FAE-8F63-324EE5C3627A}" type="presParOf" srcId="{BC2B0710-CDA7-4C5E-A9C8-735C657C6F59}" destId="{1331BC68-68B9-4C14-BE31-D8FA9F5A1BD8}" srcOrd="7" destOrd="0" presId="urn:microsoft.com/office/officeart/2005/8/layout/orgChart1"/>
    <dgm:cxn modelId="{9547C864-439E-4B2F-88DA-D1DC883054AC}" type="presParOf" srcId="{1331BC68-68B9-4C14-BE31-D8FA9F5A1BD8}" destId="{6A39B503-6035-4895-B785-43AA51CAEDA6}" srcOrd="0" destOrd="0" presId="urn:microsoft.com/office/officeart/2005/8/layout/orgChart1"/>
    <dgm:cxn modelId="{41305011-271A-4C88-A653-12250AA41F6A}" type="presParOf" srcId="{6A39B503-6035-4895-B785-43AA51CAEDA6}" destId="{D5353D65-4915-4369-9F3E-E712995AD10F}" srcOrd="0" destOrd="0" presId="urn:microsoft.com/office/officeart/2005/8/layout/orgChart1"/>
    <dgm:cxn modelId="{32BF604E-AD2A-4366-A18C-D69964017103}" type="presParOf" srcId="{6A39B503-6035-4895-B785-43AA51CAEDA6}" destId="{E6550CAE-90B0-45E6-9B97-9F2B6AD3A577}" srcOrd="1" destOrd="0" presId="urn:microsoft.com/office/officeart/2005/8/layout/orgChart1"/>
    <dgm:cxn modelId="{FC0F0723-0242-477B-8F12-23F029C6BAFA}" type="presParOf" srcId="{1331BC68-68B9-4C14-BE31-D8FA9F5A1BD8}" destId="{7615A051-786B-444B-9F2F-AC92DD1972CF}" srcOrd="1" destOrd="0" presId="urn:microsoft.com/office/officeart/2005/8/layout/orgChart1"/>
    <dgm:cxn modelId="{0759DD2B-FE02-4CEE-8248-E6A06C421195}" type="presParOf" srcId="{7615A051-786B-444B-9F2F-AC92DD1972CF}" destId="{8A9F0732-381E-4B0D-9A17-A08D54976485}" srcOrd="0" destOrd="0" presId="urn:microsoft.com/office/officeart/2005/8/layout/orgChart1"/>
    <dgm:cxn modelId="{6F9C1866-CC30-4600-A7EA-FBD907294229}" type="presParOf" srcId="{7615A051-786B-444B-9F2F-AC92DD1972CF}" destId="{8D7A5360-9DFD-4553-AA06-832E7B3C259D}" srcOrd="1" destOrd="0" presId="urn:microsoft.com/office/officeart/2005/8/layout/orgChart1"/>
    <dgm:cxn modelId="{5D380310-B552-4956-8627-FF50A647BE50}" type="presParOf" srcId="{8D7A5360-9DFD-4553-AA06-832E7B3C259D}" destId="{36E7DAB2-9BD5-4D08-A0D3-B0EE303D5381}" srcOrd="0" destOrd="0" presId="urn:microsoft.com/office/officeart/2005/8/layout/orgChart1"/>
    <dgm:cxn modelId="{31E921AF-5DB4-4D75-AFD8-BD0C2BAC88C1}" type="presParOf" srcId="{36E7DAB2-9BD5-4D08-A0D3-B0EE303D5381}" destId="{A08358C5-DB41-4B25-B6B5-4CD28CEBE24E}" srcOrd="0" destOrd="0" presId="urn:microsoft.com/office/officeart/2005/8/layout/orgChart1"/>
    <dgm:cxn modelId="{2EE4E807-CAF1-4B4A-B19D-E9BA2FD4563C}" type="presParOf" srcId="{36E7DAB2-9BD5-4D08-A0D3-B0EE303D5381}" destId="{3119A1A1-1DA9-47D1-ACB2-9A25863776E9}" srcOrd="1" destOrd="0" presId="urn:microsoft.com/office/officeart/2005/8/layout/orgChart1"/>
    <dgm:cxn modelId="{E85F95D7-49BB-40AE-B56C-3880C21962E7}" type="presParOf" srcId="{8D7A5360-9DFD-4553-AA06-832E7B3C259D}" destId="{4B06BF88-2948-4C75-AE3C-A56B85B095D2}" srcOrd="1" destOrd="0" presId="urn:microsoft.com/office/officeart/2005/8/layout/orgChart1"/>
    <dgm:cxn modelId="{1CFDE9A6-EB19-4A94-9F57-7A494FD3320A}" type="presParOf" srcId="{8D7A5360-9DFD-4553-AA06-832E7B3C259D}" destId="{3BD745CC-3696-4446-BF0B-1A4B23F825B9}" srcOrd="2" destOrd="0" presId="urn:microsoft.com/office/officeart/2005/8/layout/orgChart1"/>
    <dgm:cxn modelId="{414B68A6-4D5A-4F06-8CD6-9D84920F51B5}" type="presParOf" srcId="{7615A051-786B-444B-9F2F-AC92DD1972CF}" destId="{10E83EE2-E7D9-4F0A-B799-417EA4AB9089}" srcOrd="2" destOrd="0" presId="urn:microsoft.com/office/officeart/2005/8/layout/orgChart1"/>
    <dgm:cxn modelId="{1C698F33-8CD3-4D4F-92B5-A7A05BF71EDE}" type="presParOf" srcId="{7615A051-786B-444B-9F2F-AC92DD1972CF}" destId="{A36A3797-E000-45D4-ADEA-A1537E2FEB01}" srcOrd="3" destOrd="0" presId="urn:microsoft.com/office/officeart/2005/8/layout/orgChart1"/>
    <dgm:cxn modelId="{4B9B3EF0-F3EF-4DD3-89C4-53F671ED2BDB}" type="presParOf" srcId="{A36A3797-E000-45D4-ADEA-A1537E2FEB01}" destId="{243C8254-3BA1-44B2-A6C2-FF0EE5FF4877}" srcOrd="0" destOrd="0" presId="urn:microsoft.com/office/officeart/2005/8/layout/orgChart1"/>
    <dgm:cxn modelId="{F7E07250-355E-4EBB-BD57-29B430C96A01}" type="presParOf" srcId="{243C8254-3BA1-44B2-A6C2-FF0EE5FF4877}" destId="{711A5759-AD89-4496-8E1F-D5EFCD4862A3}" srcOrd="0" destOrd="0" presId="urn:microsoft.com/office/officeart/2005/8/layout/orgChart1"/>
    <dgm:cxn modelId="{CE8876F1-0187-49BA-B3B4-4F598A9BAF16}" type="presParOf" srcId="{243C8254-3BA1-44B2-A6C2-FF0EE5FF4877}" destId="{D2701943-521D-42E3-BD40-52409E09D9CB}" srcOrd="1" destOrd="0" presId="urn:microsoft.com/office/officeart/2005/8/layout/orgChart1"/>
    <dgm:cxn modelId="{B74BEEE1-7344-4750-9576-CF7C8D0AB990}" type="presParOf" srcId="{A36A3797-E000-45D4-ADEA-A1537E2FEB01}" destId="{792A4C0E-A916-4E48-A745-C64C57B1D8FE}" srcOrd="1" destOrd="0" presId="urn:microsoft.com/office/officeart/2005/8/layout/orgChart1"/>
    <dgm:cxn modelId="{FB1896AB-7784-4EA7-8596-E4CAE52E2BD6}" type="presParOf" srcId="{A36A3797-E000-45D4-ADEA-A1537E2FEB01}" destId="{3F0CFCC6-7343-441D-A5D1-30576DE0F483}" srcOrd="2" destOrd="0" presId="urn:microsoft.com/office/officeart/2005/8/layout/orgChart1"/>
    <dgm:cxn modelId="{7B7F112E-7E99-4D46-9F97-EBA0FB8A3252}" type="presParOf" srcId="{7615A051-786B-444B-9F2F-AC92DD1972CF}" destId="{F6432576-9D6C-4CAF-88F2-FE75DC7E4BA8}" srcOrd="4" destOrd="0" presId="urn:microsoft.com/office/officeart/2005/8/layout/orgChart1"/>
    <dgm:cxn modelId="{74407B69-2518-4CB5-8D40-DF5CAAA5E0E3}" type="presParOf" srcId="{7615A051-786B-444B-9F2F-AC92DD1972CF}" destId="{816D3947-D9CB-47ED-B7B1-985C41942000}" srcOrd="5" destOrd="0" presId="urn:microsoft.com/office/officeart/2005/8/layout/orgChart1"/>
    <dgm:cxn modelId="{E1CF8249-4627-4BF3-AD58-46112EE9F190}" type="presParOf" srcId="{816D3947-D9CB-47ED-B7B1-985C41942000}" destId="{B1854A40-D1CD-4586-8435-EEF45B2116BD}" srcOrd="0" destOrd="0" presId="urn:microsoft.com/office/officeart/2005/8/layout/orgChart1"/>
    <dgm:cxn modelId="{ECE2E08E-0A5C-48CD-A521-16CB126F41BA}" type="presParOf" srcId="{B1854A40-D1CD-4586-8435-EEF45B2116BD}" destId="{004DB050-C977-44AD-8DEA-30C61E0A169C}" srcOrd="0" destOrd="0" presId="urn:microsoft.com/office/officeart/2005/8/layout/orgChart1"/>
    <dgm:cxn modelId="{2880EFE9-A348-4E43-B0D8-A78DE73160C5}" type="presParOf" srcId="{B1854A40-D1CD-4586-8435-EEF45B2116BD}" destId="{F942BEFC-C0C2-4698-9A5A-A7AEC41489BA}" srcOrd="1" destOrd="0" presId="urn:microsoft.com/office/officeart/2005/8/layout/orgChart1"/>
    <dgm:cxn modelId="{7C90336F-D8FC-44CE-891B-9BAFF426C5E6}" type="presParOf" srcId="{816D3947-D9CB-47ED-B7B1-985C41942000}" destId="{755C1C4C-A2AA-4361-AD7D-4186B29B6E9E}" srcOrd="1" destOrd="0" presId="urn:microsoft.com/office/officeart/2005/8/layout/orgChart1"/>
    <dgm:cxn modelId="{B13F9896-44C9-4623-B7B2-19CBEB0C1EF3}" type="presParOf" srcId="{816D3947-D9CB-47ED-B7B1-985C41942000}" destId="{99E03A99-6B64-43F1-B463-9B85F05155A1}" srcOrd="2" destOrd="0" presId="urn:microsoft.com/office/officeart/2005/8/layout/orgChart1"/>
    <dgm:cxn modelId="{548FE2A0-A9A7-440B-8252-78FB03EF970E}" type="presParOf" srcId="{7615A051-786B-444B-9F2F-AC92DD1972CF}" destId="{73DF75B9-1895-4A31-A71E-B60EEF6766C0}" srcOrd="6" destOrd="0" presId="urn:microsoft.com/office/officeart/2005/8/layout/orgChart1"/>
    <dgm:cxn modelId="{1DC3C243-FCB2-4865-9F57-042936C84A92}" type="presParOf" srcId="{7615A051-786B-444B-9F2F-AC92DD1972CF}" destId="{C5E6DAA9-D157-435F-95AA-63DC43862A18}" srcOrd="7" destOrd="0" presId="urn:microsoft.com/office/officeart/2005/8/layout/orgChart1"/>
    <dgm:cxn modelId="{15C31B66-5963-4ABB-BA95-DAEC205FA8EC}" type="presParOf" srcId="{C5E6DAA9-D157-435F-95AA-63DC43862A18}" destId="{E8525619-CA25-4A84-AE05-DFA2233D4F1C}" srcOrd="0" destOrd="0" presId="urn:microsoft.com/office/officeart/2005/8/layout/orgChart1"/>
    <dgm:cxn modelId="{1314F308-5896-4817-801D-81D4E41E5A93}" type="presParOf" srcId="{E8525619-CA25-4A84-AE05-DFA2233D4F1C}" destId="{2B8AD4CB-1A46-4077-A0DA-04DD6A380E77}" srcOrd="0" destOrd="0" presId="urn:microsoft.com/office/officeart/2005/8/layout/orgChart1"/>
    <dgm:cxn modelId="{5D7D483C-630F-402C-A85B-D369B2BC039E}" type="presParOf" srcId="{E8525619-CA25-4A84-AE05-DFA2233D4F1C}" destId="{D430728C-EED5-45D1-9162-FDD36889CFFE}" srcOrd="1" destOrd="0" presId="urn:microsoft.com/office/officeart/2005/8/layout/orgChart1"/>
    <dgm:cxn modelId="{CDD16ED6-CFB2-4725-A80F-3E7B5E4B1102}" type="presParOf" srcId="{C5E6DAA9-D157-435F-95AA-63DC43862A18}" destId="{518EFBC6-CDAC-4C8A-A031-4190C7F06315}" srcOrd="1" destOrd="0" presId="urn:microsoft.com/office/officeart/2005/8/layout/orgChart1"/>
    <dgm:cxn modelId="{A704ED4B-A8FC-4138-B46C-ABE20374B096}" type="presParOf" srcId="{C5E6DAA9-D157-435F-95AA-63DC43862A18}" destId="{4644A485-F079-450B-8AB9-4B05DAA72375}" srcOrd="2" destOrd="0" presId="urn:microsoft.com/office/officeart/2005/8/layout/orgChart1"/>
    <dgm:cxn modelId="{12ED9ED3-8E62-4C91-B95E-F80D20FA0446}" type="presParOf" srcId="{1331BC68-68B9-4C14-BE31-D8FA9F5A1BD8}" destId="{31B41CD0-1B91-4D5E-972C-5349BCD2A4AB}" srcOrd="2" destOrd="0" presId="urn:microsoft.com/office/officeart/2005/8/layout/orgChart1"/>
    <dgm:cxn modelId="{87F9EA01-E4D8-4276-936D-19FA90C45205}" type="presParOf" srcId="{94B2E6CD-9D95-4E93-86C4-19A371F31B6E}" destId="{B8A0F8C9-C268-4EE4-8C43-887203A2AB3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51EC31-E05F-4AFF-A336-0082A62F7B18}" type="doc">
      <dgm:prSet loTypeId="urn:microsoft.com/office/officeart/2008/layout/HorizontalMultiLevelHierarchy" loCatId="hierarchy" qsTypeId="urn:microsoft.com/office/officeart/2005/8/quickstyle/simple3" qsCatId="simple" csTypeId="urn:microsoft.com/office/officeart/2005/8/colors/colorful1" csCatId="colorful" phldr="1"/>
      <dgm:spPr/>
      <dgm:t>
        <a:bodyPr/>
        <a:lstStyle/>
        <a:p>
          <a:endParaRPr lang="en-GB"/>
        </a:p>
      </dgm:t>
    </dgm:pt>
    <dgm:pt modelId="{70D8FCE4-2207-4B9E-AFB7-12BE80583BB2}">
      <dgm:prSet/>
      <dgm:spPr/>
      <dgm:t>
        <a:bodyPr/>
        <a:lstStyle/>
        <a:p>
          <a:r>
            <a:rPr lang="en-GB" dirty="0"/>
            <a:t>Professional Fellowship Programs of AAOIFI</a:t>
          </a:r>
          <a:endParaRPr lang="en-US" dirty="0"/>
        </a:p>
      </dgm:t>
    </dgm:pt>
    <dgm:pt modelId="{B2CC7E3E-06D8-4971-ADF4-31C396B8DCA0}" type="parTrans" cxnId="{41AEA5BB-D5F0-4CF7-B2ED-0667673EAD57}">
      <dgm:prSet/>
      <dgm:spPr/>
      <dgm:t>
        <a:bodyPr/>
        <a:lstStyle/>
        <a:p>
          <a:endParaRPr lang="en-GB"/>
        </a:p>
      </dgm:t>
    </dgm:pt>
    <dgm:pt modelId="{E11DC4F0-F9D2-4C0C-AFBE-36FF5098CB5F}" type="sibTrans" cxnId="{41AEA5BB-D5F0-4CF7-B2ED-0667673EAD57}">
      <dgm:prSet/>
      <dgm:spPr/>
      <dgm:t>
        <a:bodyPr/>
        <a:lstStyle/>
        <a:p>
          <a:endParaRPr lang="en-GB"/>
        </a:p>
      </dgm:t>
    </dgm:pt>
    <dgm:pt modelId="{A3B36181-4639-4B97-8238-ACDE6F8C89AB}">
      <dgm:prSet/>
      <dgm:spPr/>
      <dgm:t>
        <a:bodyPr/>
        <a:lstStyle/>
        <a:p>
          <a:r>
            <a:rPr lang="en-GB" b="1" dirty="0"/>
            <a:t>Certified Islamic Professional Accountant (CIPA)</a:t>
          </a:r>
          <a:endParaRPr lang="en-US" b="1" dirty="0"/>
        </a:p>
      </dgm:t>
    </dgm:pt>
    <dgm:pt modelId="{CBB5A739-E255-45FD-8C26-0D96D89AE962}" type="parTrans" cxnId="{E6C787A1-CC9D-41D7-B2D1-CE29B7F7E295}">
      <dgm:prSet/>
      <dgm:spPr/>
      <dgm:t>
        <a:bodyPr/>
        <a:lstStyle/>
        <a:p>
          <a:endParaRPr lang="en-GB"/>
        </a:p>
      </dgm:t>
    </dgm:pt>
    <dgm:pt modelId="{0116579A-46DB-4D09-89D8-F3D229C10DA6}" type="sibTrans" cxnId="{E6C787A1-CC9D-41D7-B2D1-CE29B7F7E295}">
      <dgm:prSet/>
      <dgm:spPr/>
      <dgm:t>
        <a:bodyPr/>
        <a:lstStyle/>
        <a:p>
          <a:endParaRPr lang="en-GB"/>
        </a:p>
      </dgm:t>
    </dgm:pt>
    <dgm:pt modelId="{CE84C678-0334-440A-9D65-F0BB7094886A}">
      <dgm:prSet/>
      <dgm:spPr/>
      <dgm:t>
        <a:bodyPr/>
        <a:lstStyle/>
        <a:p>
          <a:r>
            <a:rPr lang="en-GB"/>
            <a:t>English</a:t>
          </a:r>
          <a:endParaRPr lang="en-US"/>
        </a:p>
      </dgm:t>
    </dgm:pt>
    <dgm:pt modelId="{DF259B14-1014-4472-87FF-9DB5D33CCAAA}" type="parTrans" cxnId="{C84C5DED-3834-4E7D-82EE-01F820D6E37D}">
      <dgm:prSet/>
      <dgm:spPr/>
      <dgm:t>
        <a:bodyPr/>
        <a:lstStyle/>
        <a:p>
          <a:endParaRPr lang="en-GB"/>
        </a:p>
      </dgm:t>
    </dgm:pt>
    <dgm:pt modelId="{5A4747F9-B3B4-49B1-BE1A-48DD190BD187}" type="sibTrans" cxnId="{C84C5DED-3834-4E7D-82EE-01F820D6E37D}">
      <dgm:prSet/>
      <dgm:spPr/>
      <dgm:t>
        <a:bodyPr/>
        <a:lstStyle/>
        <a:p>
          <a:endParaRPr lang="en-GB"/>
        </a:p>
      </dgm:t>
    </dgm:pt>
    <dgm:pt modelId="{1A777370-9EBB-4822-A7A6-7191AB8B3474}">
      <dgm:prSet/>
      <dgm:spPr/>
      <dgm:t>
        <a:bodyPr/>
        <a:lstStyle/>
        <a:p>
          <a:r>
            <a:rPr lang="en-GB"/>
            <a:t>Arabic</a:t>
          </a:r>
          <a:endParaRPr lang="en-US"/>
        </a:p>
      </dgm:t>
    </dgm:pt>
    <dgm:pt modelId="{F8C7D6D2-6DE1-44F2-92D5-B9C820B7120D}" type="parTrans" cxnId="{E6B10316-EC05-4581-AA0C-4858104BFD9D}">
      <dgm:prSet/>
      <dgm:spPr/>
      <dgm:t>
        <a:bodyPr/>
        <a:lstStyle/>
        <a:p>
          <a:endParaRPr lang="en-GB"/>
        </a:p>
      </dgm:t>
    </dgm:pt>
    <dgm:pt modelId="{BBC2CB5D-F633-4B97-BADD-4BD24F485E35}" type="sibTrans" cxnId="{E6B10316-EC05-4581-AA0C-4858104BFD9D}">
      <dgm:prSet/>
      <dgm:spPr/>
      <dgm:t>
        <a:bodyPr/>
        <a:lstStyle/>
        <a:p>
          <a:endParaRPr lang="en-GB"/>
        </a:p>
      </dgm:t>
    </dgm:pt>
    <dgm:pt modelId="{05BF7A95-6B0D-4B70-ACEC-857F93A72DAD}">
      <dgm:prSet/>
      <dgm:spPr/>
      <dgm:t>
        <a:bodyPr/>
        <a:lstStyle/>
        <a:p>
          <a:r>
            <a:rPr lang="en-GB"/>
            <a:t>Russian</a:t>
          </a:r>
          <a:endParaRPr lang="en-US"/>
        </a:p>
      </dgm:t>
    </dgm:pt>
    <dgm:pt modelId="{6B3F083F-95B9-477B-AD6D-9D4EF9F5AD2F}" type="parTrans" cxnId="{B8FAF665-783A-4987-8860-AC86ECBECF9D}">
      <dgm:prSet/>
      <dgm:spPr/>
      <dgm:t>
        <a:bodyPr/>
        <a:lstStyle/>
        <a:p>
          <a:endParaRPr lang="en-GB"/>
        </a:p>
      </dgm:t>
    </dgm:pt>
    <dgm:pt modelId="{39DE9371-BD71-47CC-AFE4-4354BA9112C4}" type="sibTrans" cxnId="{B8FAF665-783A-4987-8860-AC86ECBECF9D}">
      <dgm:prSet/>
      <dgm:spPr/>
      <dgm:t>
        <a:bodyPr/>
        <a:lstStyle/>
        <a:p>
          <a:endParaRPr lang="en-GB"/>
        </a:p>
      </dgm:t>
    </dgm:pt>
    <dgm:pt modelId="{52A22DF0-D2C3-4AF2-BB6A-6B62E29069A6}">
      <dgm:prSet/>
      <dgm:spPr/>
      <dgm:t>
        <a:bodyPr/>
        <a:lstStyle/>
        <a:p>
          <a:r>
            <a:rPr lang="en-GB" b="1"/>
            <a:t>Certified Shari’ah Expert (CSE)</a:t>
          </a:r>
          <a:endParaRPr lang="en-US" b="1"/>
        </a:p>
      </dgm:t>
    </dgm:pt>
    <dgm:pt modelId="{1D7CA0F0-3219-40B7-A147-77C0FAEF600E}" type="parTrans" cxnId="{5BA7E6DF-148A-414D-AF3C-5B1B83D6342A}">
      <dgm:prSet/>
      <dgm:spPr/>
      <dgm:t>
        <a:bodyPr/>
        <a:lstStyle/>
        <a:p>
          <a:endParaRPr lang="en-GB"/>
        </a:p>
      </dgm:t>
    </dgm:pt>
    <dgm:pt modelId="{785EC31F-39D5-4405-A6A1-D034943F3C78}" type="sibTrans" cxnId="{5BA7E6DF-148A-414D-AF3C-5B1B83D6342A}">
      <dgm:prSet/>
      <dgm:spPr/>
      <dgm:t>
        <a:bodyPr/>
        <a:lstStyle/>
        <a:p>
          <a:endParaRPr lang="en-GB"/>
        </a:p>
      </dgm:t>
    </dgm:pt>
    <dgm:pt modelId="{17D6C3E8-3A38-4C2A-A612-2D2D9AC70B04}">
      <dgm:prSet/>
      <dgm:spPr/>
      <dgm:t>
        <a:bodyPr/>
        <a:lstStyle/>
        <a:p>
          <a:r>
            <a:rPr lang="en-GB"/>
            <a:t>Arabic</a:t>
          </a:r>
          <a:endParaRPr lang="en-US"/>
        </a:p>
      </dgm:t>
    </dgm:pt>
    <dgm:pt modelId="{FD801A69-84CA-420F-90F3-8A9AD0E2873D}" type="parTrans" cxnId="{F8E03CD4-7154-4ADF-AC56-0591D5317C64}">
      <dgm:prSet/>
      <dgm:spPr/>
      <dgm:t>
        <a:bodyPr/>
        <a:lstStyle/>
        <a:p>
          <a:endParaRPr lang="en-GB"/>
        </a:p>
      </dgm:t>
    </dgm:pt>
    <dgm:pt modelId="{62CFF5BB-16D4-462C-97B9-0C27EA367E52}" type="sibTrans" cxnId="{F8E03CD4-7154-4ADF-AC56-0591D5317C64}">
      <dgm:prSet/>
      <dgm:spPr/>
      <dgm:t>
        <a:bodyPr/>
        <a:lstStyle/>
        <a:p>
          <a:endParaRPr lang="en-GB"/>
        </a:p>
      </dgm:t>
    </dgm:pt>
    <dgm:pt modelId="{C95DE5A6-27C4-4DCF-A2A6-323674BDD81F}">
      <dgm:prSet/>
      <dgm:spPr/>
      <dgm:t>
        <a:bodyPr/>
        <a:lstStyle/>
        <a:p>
          <a:r>
            <a:rPr lang="en-GB" b="1"/>
            <a:t>Certified Shari’ah Auditor (CSA)</a:t>
          </a:r>
          <a:endParaRPr lang="en-US" b="1"/>
        </a:p>
      </dgm:t>
    </dgm:pt>
    <dgm:pt modelId="{503A77FA-A21F-45A1-A4C1-374ABFD3F8C6}" type="parTrans" cxnId="{0388F988-C470-47AD-BE04-7CCB62708C94}">
      <dgm:prSet/>
      <dgm:spPr/>
      <dgm:t>
        <a:bodyPr/>
        <a:lstStyle/>
        <a:p>
          <a:endParaRPr lang="en-GB"/>
        </a:p>
      </dgm:t>
    </dgm:pt>
    <dgm:pt modelId="{19105300-4A64-4D8B-979C-96C4C573F4CB}" type="sibTrans" cxnId="{0388F988-C470-47AD-BE04-7CCB62708C94}">
      <dgm:prSet/>
      <dgm:spPr/>
      <dgm:t>
        <a:bodyPr/>
        <a:lstStyle/>
        <a:p>
          <a:endParaRPr lang="en-GB"/>
        </a:p>
      </dgm:t>
    </dgm:pt>
    <dgm:pt modelId="{61AEB4AB-F3A6-4012-9E35-C706272A406C}">
      <dgm:prSet/>
      <dgm:spPr/>
      <dgm:t>
        <a:bodyPr/>
        <a:lstStyle/>
        <a:p>
          <a:r>
            <a:rPr lang="en-GB" dirty="0"/>
            <a:t>Arabic</a:t>
          </a:r>
          <a:endParaRPr lang="en-US" dirty="0"/>
        </a:p>
      </dgm:t>
    </dgm:pt>
    <dgm:pt modelId="{DABE6422-573C-4B0B-8A75-37A5AB52FEE1}" type="parTrans" cxnId="{A55154A1-7A7E-46AE-B861-46FE61275D4A}">
      <dgm:prSet/>
      <dgm:spPr/>
      <dgm:t>
        <a:bodyPr/>
        <a:lstStyle/>
        <a:p>
          <a:endParaRPr lang="en-GB"/>
        </a:p>
      </dgm:t>
    </dgm:pt>
    <dgm:pt modelId="{E5A9760A-A7D8-4A80-B14E-042A02FF7EFC}" type="sibTrans" cxnId="{A55154A1-7A7E-46AE-B861-46FE61275D4A}">
      <dgm:prSet/>
      <dgm:spPr/>
      <dgm:t>
        <a:bodyPr/>
        <a:lstStyle/>
        <a:p>
          <a:endParaRPr lang="en-GB"/>
        </a:p>
      </dgm:t>
    </dgm:pt>
    <dgm:pt modelId="{B233999E-6252-43A0-95F5-D581A456A813}">
      <dgm:prSet/>
      <dgm:spPr>
        <a:solidFill>
          <a:srgbClr val="C00000"/>
        </a:solidFill>
        <a:ln>
          <a:noFill/>
        </a:ln>
      </dgm:spPr>
      <dgm:t>
        <a:bodyPr/>
        <a:lstStyle/>
        <a:p>
          <a:r>
            <a:rPr lang="en-US" dirty="0">
              <a:solidFill>
                <a:schemeClr val="bg1"/>
              </a:solidFill>
            </a:rPr>
            <a:t>Certified Shari’ah Advisor and Auditor</a:t>
          </a:r>
        </a:p>
      </dgm:t>
    </dgm:pt>
    <dgm:pt modelId="{68DA7978-CD22-4A74-A78D-5B3CC8E91C66}" type="parTrans" cxnId="{57BF0FBB-43CC-42D8-9B8C-EC33EAEFBC09}">
      <dgm:prSet/>
      <dgm:spPr/>
      <dgm:t>
        <a:bodyPr/>
        <a:lstStyle/>
        <a:p>
          <a:endParaRPr lang="en-GB"/>
        </a:p>
      </dgm:t>
    </dgm:pt>
    <dgm:pt modelId="{DF84760F-8716-456E-9D7F-41612EFF3FE4}" type="sibTrans" cxnId="{57BF0FBB-43CC-42D8-9B8C-EC33EAEFBC09}">
      <dgm:prSet/>
      <dgm:spPr/>
      <dgm:t>
        <a:bodyPr/>
        <a:lstStyle/>
        <a:p>
          <a:endParaRPr lang="en-GB"/>
        </a:p>
      </dgm:t>
    </dgm:pt>
    <dgm:pt modelId="{CB511E2E-7874-4966-A006-F9D3693D8050}">
      <dgm:prSet/>
      <dgm:spPr>
        <a:solidFill>
          <a:srgbClr val="C00000"/>
        </a:solidFill>
        <a:ln>
          <a:noFill/>
        </a:ln>
      </dgm:spPr>
      <dgm:t>
        <a:bodyPr/>
        <a:lstStyle/>
        <a:p>
          <a:r>
            <a:rPr lang="en-US" dirty="0">
              <a:solidFill>
                <a:schemeClr val="bg1"/>
              </a:solidFill>
            </a:rPr>
            <a:t>To be discontinued after September 2023</a:t>
          </a:r>
        </a:p>
      </dgm:t>
    </dgm:pt>
    <dgm:pt modelId="{F753B6BB-0A66-449A-BA8D-B5DE8BF3BC90}" type="parTrans" cxnId="{ED30C873-5CED-468B-BAB4-5F95B234CADC}">
      <dgm:prSet/>
      <dgm:spPr/>
      <dgm:t>
        <a:bodyPr/>
        <a:lstStyle/>
        <a:p>
          <a:endParaRPr lang="en-GB"/>
        </a:p>
      </dgm:t>
    </dgm:pt>
    <dgm:pt modelId="{FEE5F369-C3BF-48DD-950E-7ABE24721D16}" type="sibTrans" cxnId="{ED30C873-5CED-468B-BAB4-5F95B234CADC}">
      <dgm:prSet/>
      <dgm:spPr/>
      <dgm:t>
        <a:bodyPr/>
        <a:lstStyle/>
        <a:p>
          <a:endParaRPr lang="en-GB"/>
        </a:p>
      </dgm:t>
    </dgm:pt>
    <dgm:pt modelId="{55F41BCB-547F-458D-9A04-A1C4E39F6EF4}" type="pres">
      <dgm:prSet presAssocID="{3C51EC31-E05F-4AFF-A336-0082A62F7B18}" presName="Name0" presStyleCnt="0">
        <dgm:presLayoutVars>
          <dgm:chPref val="1"/>
          <dgm:dir/>
          <dgm:animOne val="branch"/>
          <dgm:animLvl val="lvl"/>
          <dgm:resizeHandles val="exact"/>
        </dgm:presLayoutVars>
      </dgm:prSet>
      <dgm:spPr/>
    </dgm:pt>
    <dgm:pt modelId="{6B1A559B-D3EC-4100-901E-2EEDCC29AC54}" type="pres">
      <dgm:prSet presAssocID="{70D8FCE4-2207-4B9E-AFB7-12BE80583BB2}" presName="root1" presStyleCnt="0"/>
      <dgm:spPr/>
    </dgm:pt>
    <dgm:pt modelId="{67D8E651-9790-4FC9-91E2-1DEAA6A7C1F9}" type="pres">
      <dgm:prSet presAssocID="{70D8FCE4-2207-4B9E-AFB7-12BE80583BB2}" presName="LevelOneTextNode" presStyleLbl="node0" presStyleIdx="0" presStyleCnt="1">
        <dgm:presLayoutVars>
          <dgm:chPref val="3"/>
        </dgm:presLayoutVars>
      </dgm:prSet>
      <dgm:spPr/>
    </dgm:pt>
    <dgm:pt modelId="{6BBDA89F-A034-49E2-98BD-1F10CFC687F9}" type="pres">
      <dgm:prSet presAssocID="{70D8FCE4-2207-4B9E-AFB7-12BE80583BB2}" presName="level2hierChild" presStyleCnt="0"/>
      <dgm:spPr/>
    </dgm:pt>
    <dgm:pt modelId="{ADEB927F-983D-4405-859E-7B5C5C5E65C0}" type="pres">
      <dgm:prSet presAssocID="{CBB5A739-E255-45FD-8C26-0D96D89AE962}" presName="conn2-1" presStyleLbl="parChTrans1D2" presStyleIdx="0" presStyleCnt="4"/>
      <dgm:spPr/>
    </dgm:pt>
    <dgm:pt modelId="{6E1F7560-89DC-42E7-A099-278878C2223F}" type="pres">
      <dgm:prSet presAssocID="{CBB5A739-E255-45FD-8C26-0D96D89AE962}" presName="connTx" presStyleLbl="parChTrans1D2" presStyleIdx="0" presStyleCnt="4"/>
      <dgm:spPr/>
    </dgm:pt>
    <dgm:pt modelId="{898B5155-DAC5-4F06-9B3D-B8EFD3300E65}" type="pres">
      <dgm:prSet presAssocID="{A3B36181-4639-4B97-8238-ACDE6F8C89AB}" presName="root2" presStyleCnt="0"/>
      <dgm:spPr/>
    </dgm:pt>
    <dgm:pt modelId="{86B2F1B6-8C96-4978-94F7-0CFEA8807C50}" type="pres">
      <dgm:prSet presAssocID="{A3B36181-4639-4B97-8238-ACDE6F8C89AB}" presName="LevelTwoTextNode" presStyleLbl="node2" presStyleIdx="0" presStyleCnt="4">
        <dgm:presLayoutVars>
          <dgm:chPref val="3"/>
        </dgm:presLayoutVars>
      </dgm:prSet>
      <dgm:spPr/>
    </dgm:pt>
    <dgm:pt modelId="{719000DB-E237-4297-8050-A9F6EA658679}" type="pres">
      <dgm:prSet presAssocID="{A3B36181-4639-4B97-8238-ACDE6F8C89AB}" presName="level3hierChild" presStyleCnt="0"/>
      <dgm:spPr/>
    </dgm:pt>
    <dgm:pt modelId="{E3BFEAFB-22FF-4DDD-9609-142DC2FEA661}" type="pres">
      <dgm:prSet presAssocID="{DF259B14-1014-4472-87FF-9DB5D33CCAAA}" presName="conn2-1" presStyleLbl="parChTrans1D3" presStyleIdx="0" presStyleCnt="6"/>
      <dgm:spPr/>
    </dgm:pt>
    <dgm:pt modelId="{0A270F03-1926-4DD6-92B9-F8B113413202}" type="pres">
      <dgm:prSet presAssocID="{DF259B14-1014-4472-87FF-9DB5D33CCAAA}" presName="connTx" presStyleLbl="parChTrans1D3" presStyleIdx="0" presStyleCnt="6"/>
      <dgm:spPr/>
    </dgm:pt>
    <dgm:pt modelId="{E72F9F07-3E9C-447F-BBC5-6DE2CDC19A55}" type="pres">
      <dgm:prSet presAssocID="{CE84C678-0334-440A-9D65-F0BB7094886A}" presName="root2" presStyleCnt="0"/>
      <dgm:spPr/>
    </dgm:pt>
    <dgm:pt modelId="{6726EFBB-3FB9-42E7-ACF9-D27FA565CD9D}" type="pres">
      <dgm:prSet presAssocID="{CE84C678-0334-440A-9D65-F0BB7094886A}" presName="LevelTwoTextNode" presStyleLbl="node3" presStyleIdx="0" presStyleCnt="6">
        <dgm:presLayoutVars>
          <dgm:chPref val="3"/>
        </dgm:presLayoutVars>
      </dgm:prSet>
      <dgm:spPr/>
    </dgm:pt>
    <dgm:pt modelId="{FE5E2DCE-2630-4058-A3E5-548CC46396E5}" type="pres">
      <dgm:prSet presAssocID="{CE84C678-0334-440A-9D65-F0BB7094886A}" presName="level3hierChild" presStyleCnt="0"/>
      <dgm:spPr/>
    </dgm:pt>
    <dgm:pt modelId="{F08204F8-3AA2-43EA-8ABF-342A3FB3B237}" type="pres">
      <dgm:prSet presAssocID="{F8C7D6D2-6DE1-44F2-92D5-B9C820B7120D}" presName="conn2-1" presStyleLbl="parChTrans1D3" presStyleIdx="1" presStyleCnt="6"/>
      <dgm:spPr/>
    </dgm:pt>
    <dgm:pt modelId="{72B51C2E-EAF0-4C0E-A5F6-9B7A328CE744}" type="pres">
      <dgm:prSet presAssocID="{F8C7D6D2-6DE1-44F2-92D5-B9C820B7120D}" presName="connTx" presStyleLbl="parChTrans1D3" presStyleIdx="1" presStyleCnt="6"/>
      <dgm:spPr/>
    </dgm:pt>
    <dgm:pt modelId="{4FB1791C-ECB2-4777-937D-4CEEB64620A1}" type="pres">
      <dgm:prSet presAssocID="{1A777370-9EBB-4822-A7A6-7191AB8B3474}" presName="root2" presStyleCnt="0"/>
      <dgm:spPr/>
    </dgm:pt>
    <dgm:pt modelId="{731B1DF0-0173-4899-A89F-D38C814B3442}" type="pres">
      <dgm:prSet presAssocID="{1A777370-9EBB-4822-A7A6-7191AB8B3474}" presName="LevelTwoTextNode" presStyleLbl="node3" presStyleIdx="1" presStyleCnt="6">
        <dgm:presLayoutVars>
          <dgm:chPref val="3"/>
        </dgm:presLayoutVars>
      </dgm:prSet>
      <dgm:spPr/>
    </dgm:pt>
    <dgm:pt modelId="{4AE4DB5E-1F3E-4057-B971-6253ADC29717}" type="pres">
      <dgm:prSet presAssocID="{1A777370-9EBB-4822-A7A6-7191AB8B3474}" presName="level3hierChild" presStyleCnt="0"/>
      <dgm:spPr/>
    </dgm:pt>
    <dgm:pt modelId="{006CC3CE-F4D2-4FA2-B26A-10DD0EE0F69D}" type="pres">
      <dgm:prSet presAssocID="{6B3F083F-95B9-477B-AD6D-9D4EF9F5AD2F}" presName="conn2-1" presStyleLbl="parChTrans1D3" presStyleIdx="2" presStyleCnt="6"/>
      <dgm:spPr/>
    </dgm:pt>
    <dgm:pt modelId="{29B17916-FE91-44FF-BE3F-7E2DC84EFE20}" type="pres">
      <dgm:prSet presAssocID="{6B3F083F-95B9-477B-AD6D-9D4EF9F5AD2F}" presName="connTx" presStyleLbl="parChTrans1D3" presStyleIdx="2" presStyleCnt="6"/>
      <dgm:spPr/>
    </dgm:pt>
    <dgm:pt modelId="{297DDB94-1E64-4D38-9741-6CEC23891DF8}" type="pres">
      <dgm:prSet presAssocID="{05BF7A95-6B0D-4B70-ACEC-857F93A72DAD}" presName="root2" presStyleCnt="0"/>
      <dgm:spPr/>
    </dgm:pt>
    <dgm:pt modelId="{CC2BCE79-A9B7-4F3E-8FDB-859A5863563C}" type="pres">
      <dgm:prSet presAssocID="{05BF7A95-6B0D-4B70-ACEC-857F93A72DAD}" presName="LevelTwoTextNode" presStyleLbl="node3" presStyleIdx="2" presStyleCnt="6">
        <dgm:presLayoutVars>
          <dgm:chPref val="3"/>
        </dgm:presLayoutVars>
      </dgm:prSet>
      <dgm:spPr/>
    </dgm:pt>
    <dgm:pt modelId="{825137B2-015C-467F-B141-60209059FA01}" type="pres">
      <dgm:prSet presAssocID="{05BF7A95-6B0D-4B70-ACEC-857F93A72DAD}" presName="level3hierChild" presStyleCnt="0"/>
      <dgm:spPr/>
    </dgm:pt>
    <dgm:pt modelId="{EE490227-7963-46E6-9B96-7FA544700BC0}" type="pres">
      <dgm:prSet presAssocID="{1D7CA0F0-3219-40B7-A147-77C0FAEF600E}" presName="conn2-1" presStyleLbl="parChTrans1D2" presStyleIdx="1" presStyleCnt="4"/>
      <dgm:spPr/>
    </dgm:pt>
    <dgm:pt modelId="{F3FB7B90-B4DE-474C-8C97-F6369E77068A}" type="pres">
      <dgm:prSet presAssocID="{1D7CA0F0-3219-40B7-A147-77C0FAEF600E}" presName="connTx" presStyleLbl="parChTrans1D2" presStyleIdx="1" presStyleCnt="4"/>
      <dgm:spPr/>
    </dgm:pt>
    <dgm:pt modelId="{2D6D1533-9E00-4C34-94C7-2FA78C5A697B}" type="pres">
      <dgm:prSet presAssocID="{52A22DF0-D2C3-4AF2-BB6A-6B62E29069A6}" presName="root2" presStyleCnt="0"/>
      <dgm:spPr/>
    </dgm:pt>
    <dgm:pt modelId="{8588DE62-EFC3-47A1-8889-55E52BD2A666}" type="pres">
      <dgm:prSet presAssocID="{52A22DF0-D2C3-4AF2-BB6A-6B62E29069A6}" presName="LevelTwoTextNode" presStyleLbl="node2" presStyleIdx="1" presStyleCnt="4">
        <dgm:presLayoutVars>
          <dgm:chPref val="3"/>
        </dgm:presLayoutVars>
      </dgm:prSet>
      <dgm:spPr/>
    </dgm:pt>
    <dgm:pt modelId="{55EFBE01-F0E7-43D8-969A-29116403ECEA}" type="pres">
      <dgm:prSet presAssocID="{52A22DF0-D2C3-4AF2-BB6A-6B62E29069A6}" presName="level3hierChild" presStyleCnt="0"/>
      <dgm:spPr/>
    </dgm:pt>
    <dgm:pt modelId="{9E588575-B225-48B1-9C28-C6297EAE3238}" type="pres">
      <dgm:prSet presAssocID="{FD801A69-84CA-420F-90F3-8A9AD0E2873D}" presName="conn2-1" presStyleLbl="parChTrans1D3" presStyleIdx="3" presStyleCnt="6"/>
      <dgm:spPr/>
    </dgm:pt>
    <dgm:pt modelId="{9804FA00-249B-4DCF-A50F-E1FD7A2AAC06}" type="pres">
      <dgm:prSet presAssocID="{FD801A69-84CA-420F-90F3-8A9AD0E2873D}" presName="connTx" presStyleLbl="parChTrans1D3" presStyleIdx="3" presStyleCnt="6"/>
      <dgm:spPr/>
    </dgm:pt>
    <dgm:pt modelId="{FC65C06E-5D50-451B-8BD3-9A0AA8CD6262}" type="pres">
      <dgm:prSet presAssocID="{17D6C3E8-3A38-4C2A-A612-2D2D9AC70B04}" presName="root2" presStyleCnt="0"/>
      <dgm:spPr/>
    </dgm:pt>
    <dgm:pt modelId="{C61E8A0E-4C3D-43DF-84D9-604587EA8F7D}" type="pres">
      <dgm:prSet presAssocID="{17D6C3E8-3A38-4C2A-A612-2D2D9AC70B04}" presName="LevelTwoTextNode" presStyleLbl="node3" presStyleIdx="3" presStyleCnt="6">
        <dgm:presLayoutVars>
          <dgm:chPref val="3"/>
        </dgm:presLayoutVars>
      </dgm:prSet>
      <dgm:spPr/>
    </dgm:pt>
    <dgm:pt modelId="{2C88A02D-29B8-449A-BBA9-C243F4DA67CC}" type="pres">
      <dgm:prSet presAssocID="{17D6C3E8-3A38-4C2A-A612-2D2D9AC70B04}" presName="level3hierChild" presStyleCnt="0"/>
      <dgm:spPr/>
    </dgm:pt>
    <dgm:pt modelId="{4AB03721-C629-4129-B3A3-671C9CF7AA63}" type="pres">
      <dgm:prSet presAssocID="{503A77FA-A21F-45A1-A4C1-374ABFD3F8C6}" presName="conn2-1" presStyleLbl="parChTrans1D2" presStyleIdx="2" presStyleCnt="4"/>
      <dgm:spPr/>
    </dgm:pt>
    <dgm:pt modelId="{9549F4B6-C75F-4322-83BD-35F10FA6F0CF}" type="pres">
      <dgm:prSet presAssocID="{503A77FA-A21F-45A1-A4C1-374ABFD3F8C6}" presName="connTx" presStyleLbl="parChTrans1D2" presStyleIdx="2" presStyleCnt="4"/>
      <dgm:spPr/>
    </dgm:pt>
    <dgm:pt modelId="{77F8C779-90E9-43DA-B42E-F983C3254838}" type="pres">
      <dgm:prSet presAssocID="{C95DE5A6-27C4-4DCF-A2A6-323674BDD81F}" presName="root2" presStyleCnt="0"/>
      <dgm:spPr/>
    </dgm:pt>
    <dgm:pt modelId="{DBD38C86-DB0E-4831-90C5-4FEFFB18D86F}" type="pres">
      <dgm:prSet presAssocID="{C95DE5A6-27C4-4DCF-A2A6-323674BDD81F}" presName="LevelTwoTextNode" presStyleLbl="node2" presStyleIdx="2" presStyleCnt="4">
        <dgm:presLayoutVars>
          <dgm:chPref val="3"/>
        </dgm:presLayoutVars>
      </dgm:prSet>
      <dgm:spPr/>
    </dgm:pt>
    <dgm:pt modelId="{AAFC8BE3-3659-423D-A642-0ED5FBE04192}" type="pres">
      <dgm:prSet presAssocID="{C95DE5A6-27C4-4DCF-A2A6-323674BDD81F}" presName="level3hierChild" presStyleCnt="0"/>
      <dgm:spPr/>
    </dgm:pt>
    <dgm:pt modelId="{F69CE575-D141-4E88-8DCD-34A6038627A4}" type="pres">
      <dgm:prSet presAssocID="{DABE6422-573C-4B0B-8A75-37A5AB52FEE1}" presName="conn2-1" presStyleLbl="parChTrans1D3" presStyleIdx="4" presStyleCnt="6"/>
      <dgm:spPr/>
    </dgm:pt>
    <dgm:pt modelId="{63820C19-7285-48EC-AB41-9AFABAA541AB}" type="pres">
      <dgm:prSet presAssocID="{DABE6422-573C-4B0B-8A75-37A5AB52FEE1}" presName="connTx" presStyleLbl="parChTrans1D3" presStyleIdx="4" presStyleCnt="6"/>
      <dgm:spPr/>
    </dgm:pt>
    <dgm:pt modelId="{D5C11471-39FF-47B8-A026-02B73E461DAD}" type="pres">
      <dgm:prSet presAssocID="{61AEB4AB-F3A6-4012-9E35-C706272A406C}" presName="root2" presStyleCnt="0"/>
      <dgm:spPr/>
    </dgm:pt>
    <dgm:pt modelId="{22ED43C3-4DBA-4D07-8874-8EB921F14B02}" type="pres">
      <dgm:prSet presAssocID="{61AEB4AB-F3A6-4012-9E35-C706272A406C}" presName="LevelTwoTextNode" presStyleLbl="node3" presStyleIdx="4" presStyleCnt="6">
        <dgm:presLayoutVars>
          <dgm:chPref val="3"/>
        </dgm:presLayoutVars>
      </dgm:prSet>
      <dgm:spPr/>
    </dgm:pt>
    <dgm:pt modelId="{60931557-08B8-4CE0-AE4D-0B4F8AAC2438}" type="pres">
      <dgm:prSet presAssocID="{61AEB4AB-F3A6-4012-9E35-C706272A406C}" presName="level3hierChild" presStyleCnt="0"/>
      <dgm:spPr/>
    </dgm:pt>
    <dgm:pt modelId="{DD53BDA0-7284-473D-AE60-384420B4F8AA}" type="pres">
      <dgm:prSet presAssocID="{68DA7978-CD22-4A74-A78D-5B3CC8E91C66}" presName="conn2-1" presStyleLbl="parChTrans1D2" presStyleIdx="3" presStyleCnt="4"/>
      <dgm:spPr/>
    </dgm:pt>
    <dgm:pt modelId="{3565B774-6F7E-40BC-AE9D-D4C8B998423F}" type="pres">
      <dgm:prSet presAssocID="{68DA7978-CD22-4A74-A78D-5B3CC8E91C66}" presName="connTx" presStyleLbl="parChTrans1D2" presStyleIdx="3" presStyleCnt="4"/>
      <dgm:spPr/>
    </dgm:pt>
    <dgm:pt modelId="{E68AEE8A-6E9C-4F7B-A38C-B144F85532AF}" type="pres">
      <dgm:prSet presAssocID="{B233999E-6252-43A0-95F5-D581A456A813}" presName="root2" presStyleCnt="0"/>
      <dgm:spPr/>
    </dgm:pt>
    <dgm:pt modelId="{2B40445D-45D8-47DB-81C3-4148210D1654}" type="pres">
      <dgm:prSet presAssocID="{B233999E-6252-43A0-95F5-D581A456A813}" presName="LevelTwoTextNode" presStyleLbl="node2" presStyleIdx="3" presStyleCnt="4">
        <dgm:presLayoutVars>
          <dgm:chPref val="3"/>
        </dgm:presLayoutVars>
      </dgm:prSet>
      <dgm:spPr/>
    </dgm:pt>
    <dgm:pt modelId="{612C0F13-60F8-4CFD-A328-9A2462BA6F3B}" type="pres">
      <dgm:prSet presAssocID="{B233999E-6252-43A0-95F5-D581A456A813}" presName="level3hierChild" presStyleCnt="0"/>
      <dgm:spPr/>
    </dgm:pt>
    <dgm:pt modelId="{AE83EF02-73FF-4A55-9B27-2BCAA71483D6}" type="pres">
      <dgm:prSet presAssocID="{F753B6BB-0A66-449A-BA8D-B5DE8BF3BC90}" presName="conn2-1" presStyleLbl="parChTrans1D3" presStyleIdx="5" presStyleCnt="6"/>
      <dgm:spPr/>
    </dgm:pt>
    <dgm:pt modelId="{083A36D6-518C-424B-BC7D-848B0EAB4F99}" type="pres">
      <dgm:prSet presAssocID="{F753B6BB-0A66-449A-BA8D-B5DE8BF3BC90}" presName="connTx" presStyleLbl="parChTrans1D3" presStyleIdx="5" presStyleCnt="6"/>
      <dgm:spPr/>
    </dgm:pt>
    <dgm:pt modelId="{69D92221-5999-4F33-8B6E-4F1E0C5950B8}" type="pres">
      <dgm:prSet presAssocID="{CB511E2E-7874-4966-A006-F9D3693D8050}" presName="root2" presStyleCnt="0"/>
      <dgm:spPr/>
    </dgm:pt>
    <dgm:pt modelId="{99D9EF56-4015-47B7-BEA2-D21A6BE3B171}" type="pres">
      <dgm:prSet presAssocID="{CB511E2E-7874-4966-A006-F9D3693D8050}" presName="LevelTwoTextNode" presStyleLbl="node3" presStyleIdx="5" presStyleCnt="6">
        <dgm:presLayoutVars>
          <dgm:chPref val="3"/>
        </dgm:presLayoutVars>
      </dgm:prSet>
      <dgm:spPr/>
    </dgm:pt>
    <dgm:pt modelId="{0BDC61C8-C9F7-4DBD-A6FA-AF44CFBF4F3F}" type="pres">
      <dgm:prSet presAssocID="{CB511E2E-7874-4966-A006-F9D3693D8050}" presName="level3hierChild" presStyleCnt="0"/>
      <dgm:spPr/>
    </dgm:pt>
  </dgm:ptLst>
  <dgm:cxnLst>
    <dgm:cxn modelId="{98F5C202-6CF4-4ABB-BDC3-A9746AA5574B}" type="presOf" srcId="{CB511E2E-7874-4966-A006-F9D3693D8050}" destId="{99D9EF56-4015-47B7-BEA2-D21A6BE3B171}" srcOrd="0" destOrd="0" presId="urn:microsoft.com/office/officeart/2008/layout/HorizontalMultiLevelHierarchy"/>
    <dgm:cxn modelId="{B908C70A-B340-40B3-B572-D1C801CA64E1}" type="presOf" srcId="{CE84C678-0334-440A-9D65-F0BB7094886A}" destId="{6726EFBB-3FB9-42E7-ACF9-D27FA565CD9D}" srcOrd="0" destOrd="0" presId="urn:microsoft.com/office/officeart/2008/layout/HorizontalMultiLevelHierarchy"/>
    <dgm:cxn modelId="{8F286C0B-22F5-4190-9248-0FCAA6F95542}" type="presOf" srcId="{F8C7D6D2-6DE1-44F2-92D5-B9C820B7120D}" destId="{72B51C2E-EAF0-4C0E-A5F6-9B7A328CE744}" srcOrd="1" destOrd="0" presId="urn:microsoft.com/office/officeart/2008/layout/HorizontalMultiLevelHierarchy"/>
    <dgm:cxn modelId="{229BCF13-E908-448A-AEAC-ABAAC599DAAC}" type="presOf" srcId="{FD801A69-84CA-420F-90F3-8A9AD0E2873D}" destId="{9E588575-B225-48B1-9C28-C6297EAE3238}" srcOrd="0" destOrd="0" presId="urn:microsoft.com/office/officeart/2008/layout/HorizontalMultiLevelHierarchy"/>
    <dgm:cxn modelId="{E6B10316-EC05-4581-AA0C-4858104BFD9D}" srcId="{A3B36181-4639-4B97-8238-ACDE6F8C89AB}" destId="{1A777370-9EBB-4822-A7A6-7191AB8B3474}" srcOrd="1" destOrd="0" parTransId="{F8C7D6D2-6DE1-44F2-92D5-B9C820B7120D}" sibTransId="{BBC2CB5D-F633-4B97-BADD-4BD24F485E35}"/>
    <dgm:cxn modelId="{F152C522-E1AD-4C8D-B8DA-C46561376B28}" type="presOf" srcId="{3C51EC31-E05F-4AFF-A336-0082A62F7B18}" destId="{55F41BCB-547F-458D-9A04-A1C4E39F6EF4}" srcOrd="0" destOrd="0" presId="urn:microsoft.com/office/officeart/2008/layout/HorizontalMultiLevelHierarchy"/>
    <dgm:cxn modelId="{DA238F32-91FB-40B4-AFB5-33BCBAA177ED}" type="presOf" srcId="{A3B36181-4639-4B97-8238-ACDE6F8C89AB}" destId="{86B2F1B6-8C96-4978-94F7-0CFEA8807C50}" srcOrd="0" destOrd="0" presId="urn:microsoft.com/office/officeart/2008/layout/HorizontalMultiLevelHierarchy"/>
    <dgm:cxn modelId="{D265ED38-139F-4E5C-921F-9623354FB929}" type="presOf" srcId="{F753B6BB-0A66-449A-BA8D-B5DE8BF3BC90}" destId="{083A36D6-518C-424B-BC7D-848B0EAB4F99}" srcOrd="1" destOrd="0" presId="urn:microsoft.com/office/officeart/2008/layout/HorizontalMultiLevelHierarchy"/>
    <dgm:cxn modelId="{30836E40-C88C-4CD1-B665-61917AEB1AC2}" type="presOf" srcId="{F8C7D6D2-6DE1-44F2-92D5-B9C820B7120D}" destId="{F08204F8-3AA2-43EA-8ABF-342A3FB3B237}" srcOrd="0" destOrd="0" presId="urn:microsoft.com/office/officeart/2008/layout/HorizontalMultiLevelHierarchy"/>
    <dgm:cxn modelId="{F805B15C-4AE4-459C-8DE3-4E04EFAC2777}" type="presOf" srcId="{68DA7978-CD22-4A74-A78D-5B3CC8E91C66}" destId="{3565B774-6F7E-40BC-AE9D-D4C8B998423F}" srcOrd="1" destOrd="0" presId="urn:microsoft.com/office/officeart/2008/layout/HorizontalMultiLevelHierarchy"/>
    <dgm:cxn modelId="{74F39E43-9DA9-468D-B245-29430E0F1DC5}" type="presOf" srcId="{C95DE5A6-27C4-4DCF-A2A6-323674BDD81F}" destId="{DBD38C86-DB0E-4831-90C5-4FEFFB18D86F}" srcOrd="0" destOrd="0" presId="urn:microsoft.com/office/officeart/2008/layout/HorizontalMultiLevelHierarchy"/>
    <dgm:cxn modelId="{F4A6C665-52F2-48D2-A4DF-964B2EA5A371}" type="presOf" srcId="{F753B6BB-0A66-449A-BA8D-B5DE8BF3BC90}" destId="{AE83EF02-73FF-4A55-9B27-2BCAA71483D6}" srcOrd="0" destOrd="0" presId="urn:microsoft.com/office/officeart/2008/layout/HorizontalMultiLevelHierarchy"/>
    <dgm:cxn modelId="{B8FAF665-783A-4987-8860-AC86ECBECF9D}" srcId="{A3B36181-4639-4B97-8238-ACDE6F8C89AB}" destId="{05BF7A95-6B0D-4B70-ACEC-857F93A72DAD}" srcOrd="2" destOrd="0" parTransId="{6B3F083F-95B9-477B-AD6D-9D4EF9F5AD2F}" sibTransId="{39DE9371-BD71-47CC-AFE4-4354BA9112C4}"/>
    <dgm:cxn modelId="{A8BEEF47-123B-44E2-8D01-80AA5E2ED9FA}" type="presOf" srcId="{6B3F083F-95B9-477B-AD6D-9D4EF9F5AD2F}" destId="{006CC3CE-F4D2-4FA2-B26A-10DD0EE0F69D}" srcOrd="0" destOrd="0" presId="urn:microsoft.com/office/officeart/2008/layout/HorizontalMultiLevelHierarchy"/>
    <dgm:cxn modelId="{496EDF4B-D5F1-48A7-9ED8-4995285AA968}" type="presOf" srcId="{17D6C3E8-3A38-4C2A-A612-2D2D9AC70B04}" destId="{C61E8A0E-4C3D-43DF-84D9-604587EA8F7D}" srcOrd="0" destOrd="0" presId="urn:microsoft.com/office/officeart/2008/layout/HorizontalMultiLevelHierarchy"/>
    <dgm:cxn modelId="{B157404E-02E0-4AF9-86CF-87E069FCC1BE}" type="presOf" srcId="{1D7CA0F0-3219-40B7-A147-77C0FAEF600E}" destId="{EE490227-7963-46E6-9B96-7FA544700BC0}" srcOrd="0" destOrd="0" presId="urn:microsoft.com/office/officeart/2008/layout/HorizontalMultiLevelHierarchy"/>
    <dgm:cxn modelId="{9F28FB70-A988-4FC6-9393-8FAF3E2F8B9B}" type="presOf" srcId="{DF259B14-1014-4472-87FF-9DB5D33CCAAA}" destId="{0A270F03-1926-4DD6-92B9-F8B113413202}" srcOrd="1" destOrd="0" presId="urn:microsoft.com/office/officeart/2008/layout/HorizontalMultiLevelHierarchy"/>
    <dgm:cxn modelId="{ED30C873-5CED-468B-BAB4-5F95B234CADC}" srcId="{B233999E-6252-43A0-95F5-D581A456A813}" destId="{CB511E2E-7874-4966-A006-F9D3693D8050}" srcOrd="0" destOrd="0" parTransId="{F753B6BB-0A66-449A-BA8D-B5DE8BF3BC90}" sibTransId="{FEE5F369-C3BF-48DD-950E-7ABE24721D16}"/>
    <dgm:cxn modelId="{F06D9082-0D7B-459A-90DB-915D43F52444}" type="presOf" srcId="{503A77FA-A21F-45A1-A4C1-374ABFD3F8C6}" destId="{4AB03721-C629-4129-B3A3-671C9CF7AA63}" srcOrd="0" destOrd="0" presId="urn:microsoft.com/office/officeart/2008/layout/HorizontalMultiLevelHierarchy"/>
    <dgm:cxn modelId="{AFC01887-6D1F-4E9A-B395-6406344B8240}" type="presOf" srcId="{6B3F083F-95B9-477B-AD6D-9D4EF9F5AD2F}" destId="{29B17916-FE91-44FF-BE3F-7E2DC84EFE20}" srcOrd="1" destOrd="0" presId="urn:microsoft.com/office/officeart/2008/layout/HorizontalMultiLevelHierarchy"/>
    <dgm:cxn modelId="{0388F988-C470-47AD-BE04-7CCB62708C94}" srcId="{70D8FCE4-2207-4B9E-AFB7-12BE80583BB2}" destId="{C95DE5A6-27C4-4DCF-A2A6-323674BDD81F}" srcOrd="2" destOrd="0" parTransId="{503A77FA-A21F-45A1-A4C1-374ABFD3F8C6}" sibTransId="{19105300-4A64-4D8B-979C-96C4C573F4CB}"/>
    <dgm:cxn modelId="{E28E0493-D832-4DEB-B584-34971C51A386}" type="presOf" srcId="{DABE6422-573C-4B0B-8A75-37A5AB52FEE1}" destId="{63820C19-7285-48EC-AB41-9AFABAA541AB}" srcOrd="1" destOrd="0" presId="urn:microsoft.com/office/officeart/2008/layout/HorizontalMultiLevelHierarchy"/>
    <dgm:cxn modelId="{EB7EAD96-CA09-49E9-A92D-CD67B5D61F26}" type="presOf" srcId="{503A77FA-A21F-45A1-A4C1-374ABFD3F8C6}" destId="{9549F4B6-C75F-4322-83BD-35F10FA6F0CF}" srcOrd="1" destOrd="0" presId="urn:microsoft.com/office/officeart/2008/layout/HorizontalMultiLevelHierarchy"/>
    <dgm:cxn modelId="{78CD3B97-5FD3-4FC3-9858-FCEA6784C83A}" type="presOf" srcId="{05BF7A95-6B0D-4B70-ACEC-857F93A72DAD}" destId="{CC2BCE79-A9B7-4F3E-8FDB-859A5863563C}" srcOrd="0" destOrd="0" presId="urn:microsoft.com/office/officeart/2008/layout/HorizontalMultiLevelHierarchy"/>
    <dgm:cxn modelId="{A55154A1-7A7E-46AE-B861-46FE61275D4A}" srcId="{C95DE5A6-27C4-4DCF-A2A6-323674BDD81F}" destId="{61AEB4AB-F3A6-4012-9E35-C706272A406C}" srcOrd="0" destOrd="0" parTransId="{DABE6422-573C-4B0B-8A75-37A5AB52FEE1}" sibTransId="{E5A9760A-A7D8-4A80-B14E-042A02FF7EFC}"/>
    <dgm:cxn modelId="{E6C787A1-CC9D-41D7-B2D1-CE29B7F7E295}" srcId="{70D8FCE4-2207-4B9E-AFB7-12BE80583BB2}" destId="{A3B36181-4639-4B97-8238-ACDE6F8C89AB}" srcOrd="0" destOrd="0" parTransId="{CBB5A739-E255-45FD-8C26-0D96D89AE962}" sibTransId="{0116579A-46DB-4D09-89D8-F3D229C10DA6}"/>
    <dgm:cxn modelId="{252D34AC-7028-435D-8213-7B2C85409502}" type="presOf" srcId="{68DA7978-CD22-4A74-A78D-5B3CC8E91C66}" destId="{DD53BDA0-7284-473D-AE60-384420B4F8AA}" srcOrd="0" destOrd="0" presId="urn:microsoft.com/office/officeart/2008/layout/HorizontalMultiLevelHierarchy"/>
    <dgm:cxn modelId="{343C25B7-AB01-497C-8497-2A57ACD09470}" type="presOf" srcId="{DF259B14-1014-4472-87FF-9DB5D33CCAAA}" destId="{E3BFEAFB-22FF-4DDD-9609-142DC2FEA661}" srcOrd="0" destOrd="0" presId="urn:microsoft.com/office/officeart/2008/layout/HorizontalMultiLevelHierarchy"/>
    <dgm:cxn modelId="{57BF0FBB-43CC-42D8-9B8C-EC33EAEFBC09}" srcId="{70D8FCE4-2207-4B9E-AFB7-12BE80583BB2}" destId="{B233999E-6252-43A0-95F5-D581A456A813}" srcOrd="3" destOrd="0" parTransId="{68DA7978-CD22-4A74-A78D-5B3CC8E91C66}" sibTransId="{DF84760F-8716-456E-9D7F-41612EFF3FE4}"/>
    <dgm:cxn modelId="{41AEA5BB-D5F0-4CF7-B2ED-0667673EAD57}" srcId="{3C51EC31-E05F-4AFF-A336-0082A62F7B18}" destId="{70D8FCE4-2207-4B9E-AFB7-12BE80583BB2}" srcOrd="0" destOrd="0" parTransId="{B2CC7E3E-06D8-4971-ADF4-31C396B8DCA0}" sibTransId="{E11DC4F0-F9D2-4C0C-AFBE-36FF5098CB5F}"/>
    <dgm:cxn modelId="{39BABEC3-3967-4CD3-9CBA-6A2B2B864E73}" type="presOf" srcId="{DABE6422-573C-4B0B-8A75-37A5AB52FEE1}" destId="{F69CE575-D141-4E88-8DCD-34A6038627A4}" srcOrd="0" destOrd="0" presId="urn:microsoft.com/office/officeart/2008/layout/HorizontalMultiLevelHierarchy"/>
    <dgm:cxn modelId="{4AFDFBC3-914D-431A-AA90-58BA97FC6CE4}" type="presOf" srcId="{B233999E-6252-43A0-95F5-D581A456A813}" destId="{2B40445D-45D8-47DB-81C3-4148210D1654}" srcOrd="0" destOrd="0" presId="urn:microsoft.com/office/officeart/2008/layout/HorizontalMultiLevelHierarchy"/>
    <dgm:cxn modelId="{05AA14C4-473C-4C22-964F-D17AAF70C231}" type="presOf" srcId="{61AEB4AB-F3A6-4012-9E35-C706272A406C}" destId="{22ED43C3-4DBA-4D07-8874-8EB921F14B02}" srcOrd="0" destOrd="0" presId="urn:microsoft.com/office/officeart/2008/layout/HorizontalMultiLevelHierarchy"/>
    <dgm:cxn modelId="{D854D3C6-920A-402D-B35F-6D8E2B4572CC}" type="presOf" srcId="{52A22DF0-D2C3-4AF2-BB6A-6B62E29069A6}" destId="{8588DE62-EFC3-47A1-8889-55E52BD2A666}" srcOrd="0" destOrd="0" presId="urn:microsoft.com/office/officeart/2008/layout/HorizontalMultiLevelHierarchy"/>
    <dgm:cxn modelId="{1159BFCE-5C33-4F59-AA61-8E5B66B51469}" type="presOf" srcId="{CBB5A739-E255-45FD-8C26-0D96D89AE962}" destId="{ADEB927F-983D-4405-859E-7B5C5C5E65C0}" srcOrd="0" destOrd="0" presId="urn:microsoft.com/office/officeart/2008/layout/HorizontalMultiLevelHierarchy"/>
    <dgm:cxn modelId="{F8E03CD4-7154-4ADF-AC56-0591D5317C64}" srcId="{52A22DF0-D2C3-4AF2-BB6A-6B62E29069A6}" destId="{17D6C3E8-3A38-4C2A-A612-2D2D9AC70B04}" srcOrd="0" destOrd="0" parTransId="{FD801A69-84CA-420F-90F3-8A9AD0E2873D}" sibTransId="{62CFF5BB-16D4-462C-97B9-0C27EA367E52}"/>
    <dgm:cxn modelId="{27D26FDB-A598-455F-90FF-0C31DD6CF0A0}" type="presOf" srcId="{1D7CA0F0-3219-40B7-A147-77C0FAEF600E}" destId="{F3FB7B90-B4DE-474C-8C97-F6369E77068A}" srcOrd="1" destOrd="0" presId="urn:microsoft.com/office/officeart/2008/layout/HorizontalMultiLevelHierarchy"/>
    <dgm:cxn modelId="{5BA7E6DF-148A-414D-AF3C-5B1B83D6342A}" srcId="{70D8FCE4-2207-4B9E-AFB7-12BE80583BB2}" destId="{52A22DF0-D2C3-4AF2-BB6A-6B62E29069A6}" srcOrd="1" destOrd="0" parTransId="{1D7CA0F0-3219-40B7-A147-77C0FAEF600E}" sibTransId="{785EC31F-39D5-4405-A6A1-D034943F3C78}"/>
    <dgm:cxn modelId="{7D785FE2-3BD2-45C6-AE59-B61825CC14D6}" type="presOf" srcId="{70D8FCE4-2207-4B9E-AFB7-12BE80583BB2}" destId="{67D8E651-9790-4FC9-91E2-1DEAA6A7C1F9}" srcOrd="0" destOrd="0" presId="urn:microsoft.com/office/officeart/2008/layout/HorizontalMultiLevelHierarchy"/>
    <dgm:cxn modelId="{D42FA8E2-0768-4855-BDF7-F16DAB499E5A}" type="presOf" srcId="{FD801A69-84CA-420F-90F3-8A9AD0E2873D}" destId="{9804FA00-249B-4DCF-A50F-E1FD7A2AAC06}" srcOrd="1" destOrd="0" presId="urn:microsoft.com/office/officeart/2008/layout/HorizontalMultiLevelHierarchy"/>
    <dgm:cxn modelId="{C84C5DED-3834-4E7D-82EE-01F820D6E37D}" srcId="{A3B36181-4639-4B97-8238-ACDE6F8C89AB}" destId="{CE84C678-0334-440A-9D65-F0BB7094886A}" srcOrd="0" destOrd="0" parTransId="{DF259B14-1014-4472-87FF-9DB5D33CCAAA}" sibTransId="{5A4747F9-B3B4-49B1-BE1A-48DD190BD187}"/>
    <dgm:cxn modelId="{ECEF57EE-F32A-4573-BA1C-DE4A8B7E6E6E}" type="presOf" srcId="{CBB5A739-E255-45FD-8C26-0D96D89AE962}" destId="{6E1F7560-89DC-42E7-A099-278878C2223F}" srcOrd="1" destOrd="0" presId="urn:microsoft.com/office/officeart/2008/layout/HorizontalMultiLevelHierarchy"/>
    <dgm:cxn modelId="{B1A6D0EF-492A-47B2-9396-C847C97DDE79}" type="presOf" srcId="{1A777370-9EBB-4822-A7A6-7191AB8B3474}" destId="{731B1DF0-0173-4899-A89F-D38C814B3442}" srcOrd="0" destOrd="0" presId="urn:microsoft.com/office/officeart/2008/layout/HorizontalMultiLevelHierarchy"/>
    <dgm:cxn modelId="{82A19AA5-BBA4-4A8A-B288-5C1AF00D273C}" type="presParOf" srcId="{55F41BCB-547F-458D-9A04-A1C4E39F6EF4}" destId="{6B1A559B-D3EC-4100-901E-2EEDCC29AC54}" srcOrd="0" destOrd="0" presId="urn:microsoft.com/office/officeart/2008/layout/HorizontalMultiLevelHierarchy"/>
    <dgm:cxn modelId="{A78D8133-04CF-4EAE-A5F5-522652FF911C}" type="presParOf" srcId="{6B1A559B-D3EC-4100-901E-2EEDCC29AC54}" destId="{67D8E651-9790-4FC9-91E2-1DEAA6A7C1F9}" srcOrd="0" destOrd="0" presId="urn:microsoft.com/office/officeart/2008/layout/HorizontalMultiLevelHierarchy"/>
    <dgm:cxn modelId="{E3138BE6-6CF1-46B1-80B3-BE02EAA40FA1}" type="presParOf" srcId="{6B1A559B-D3EC-4100-901E-2EEDCC29AC54}" destId="{6BBDA89F-A034-49E2-98BD-1F10CFC687F9}" srcOrd="1" destOrd="0" presId="urn:microsoft.com/office/officeart/2008/layout/HorizontalMultiLevelHierarchy"/>
    <dgm:cxn modelId="{1F0E9BAF-EBBA-4E35-BBFC-F7110B0AA837}" type="presParOf" srcId="{6BBDA89F-A034-49E2-98BD-1F10CFC687F9}" destId="{ADEB927F-983D-4405-859E-7B5C5C5E65C0}" srcOrd="0" destOrd="0" presId="urn:microsoft.com/office/officeart/2008/layout/HorizontalMultiLevelHierarchy"/>
    <dgm:cxn modelId="{971D0B1C-AA6C-4A73-BF5C-B049AC910E11}" type="presParOf" srcId="{ADEB927F-983D-4405-859E-7B5C5C5E65C0}" destId="{6E1F7560-89DC-42E7-A099-278878C2223F}" srcOrd="0" destOrd="0" presId="urn:microsoft.com/office/officeart/2008/layout/HorizontalMultiLevelHierarchy"/>
    <dgm:cxn modelId="{89295383-9E21-4000-9A60-52AA927BA987}" type="presParOf" srcId="{6BBDA89F-A034-49E2-98BD-1F10CFC687F9}" destId="{898B5155-DAC5-4F06-9B3D-B8EFD3300E65}" srcOrd="1" destOrd="0" presId="urn:microsoft.com/office/officeart/2008/layout/HorizontalMultiLevelHierarchy"/>
    <dgm:cxn modelId="{B468FE3D-B7C1-44F4-BECF-80D955ABDADD}" type="presParOf" srcId="{898B5155-DAC5-4F06-9B3D-B8EFD3300E65}" destId="{86B2F1B6-8C96-4978-94F7-0CFEA8807C50}" srcOrd="0" destOrd="0" presId="urn:microsoft.com/office/officeart/2008/layout/HorizontalMultiLevelHierarchy"/>
    <dgm:cxn modelId="{8E1F5102-2A62-4711-A49E-C08FD28D28B8}" type="presParOf" srcId="{898B5155-DAC5-4F06-9B3D-B8EFD3300E65}" destId="{719000DB-E237-4297-8050-A9F6EA658679}" srcOrd="1" destOrd="0" presId="urn:microsoft.com/office/officeart/2008/layout/HorizontalMultiLevelHierarchy"/>
    <dgm:cxn modelId="{670E5799-9CEB-4C74-B5E8-F37635F1F51B}" type="presParOf" srcId="{719000DB-E237-4297-8050-A9F6EA658679}" destId="{E3BFEAFB-22FF-4DDD-9609-142DC2FEA661}" srcOrd="0" destOrd="0" presId="urn:microsoft.com/office/officeart/2008/layout/HorizontalMultiLevelHierarchy"/>
    <dgm:cxn modelId="{ED1D75DA-B07B-48DD-8550-DADCD6E4EE10}" type="presParOf" srcId="{E3BFEAFB-22FF-4DDD-9609-142DC2FEA661}" destId="{0A270F03-1926-4DD6-92B9-F8B113413202}" srcOrd="0" destOrd="0" presId="urn:microsoft.com/office/officeart/2008/layout/HorizontalMultiLevelHierarchy"/>
    <dgm:cxn modelId="{ECC49778-7494-4B5A-8AE3-2DDEFB988AAC}" type="presParOf" srcId="{719000DB-E237-4297-8050-A9F6EA658679}" destId="{E72F9F07-3E9C-447F-BBC5-6DE2CDC19A55}" srcOrd="1" destOrd="0" presId="urn:microsoft.com/office/officeart/2008/layout/HorizontalMultiLevelHierarchy"/>
    <dgm:cxn modelId="{A3E47068-48C9-4E99-B97E-01DE9203B5DC}" type="presParOf" srcId="{E72F9F07-3E9C-447F-BBC5-6DE2CDC19A55}" destId="{6726EFBB-3FB9-42E7-ACF9-D27FA565CD9D}" srcOrd="0" destOrd="0" presId="urn:microsoft.com/office/officeart/2008/layout/HorizontalMultiLevelHierarchy"/>
    <dgm:cxn modelId="{A4302AB2-8A1A-4961-8403-7C05A96C7C92}" type="presParOf" srcId="{E72F9F07-3E9C-447F-BBC5-6DE2CDC19A55}" destId="{FE5E2DCE-2630-4058-A3E5-548CC46396E5}" srcOrd="1" destOrd="0" presId="urn:microsoft.com/office/officeart/2008/layout/HorizontalMultiLevelHierarchy"/>
    <dgm:cxn modelId="{9ECDDFB3-CF4C-4B1B-89E9-719D35468D1B}" type="presParOf" srcId="{719000DB-E237-4297-8050-A9F6EA658679}" destId="{F08204F8-3AA2-43EA-8ABF-342A3FB3B237}" srcOrd="2" destOrd="0" presId="urn:microsoft.com/office/officeart/2008/layout/HorizontalMultiLevelHierarchy"/>
    <dgm:cxn modelId="{63C117D3-5A32-4948-BB08-65E071861393}" type="presParOf" srcId="{F08204F8-3AA2-43EA-8ABF-342A3FB3B237}" destId="{72B51C2E-EAF0-4C0E-A5F6-9B7A328CE744}" srcOrd="0" destOrd="0" presId="urn:microsoft.com/office/officeart/2008/layout/HorizontalMultiLevelHierarchy"/>
    <dgm:cxn modelId="{D77FB2BB-8B1A-4E9B-BB41-ADE1DEB35B2C}" type="presParOf" srcId="{719000DB-E237-4297-8050-A9F6EA658679}" destId="{4FB1791C-ECB2-4777-937D-4CEEB64620A1}" srcOrd="3" destOrd="0" presId="urn:microsoft.com/office/officeart/2008/layout/HorizontalMultiLevelHierarchy"/>
    <dgm:cxn modelId="{1F5EB374-5B35-4B2B-86EE-EC4BEB7812CD}" type="presParOf" srcId="{4FB1791C-ECB2-4777-937D-4CEEB64620A1}" destId="{731B1DF0-0173-4899-A89F-D38C814B3442}" srcOrd="0" destOrd="0" presId="urn:microsoft.com/office/officeart/2008/layout/HorizontalMultiLevelHierarchy"/>
    <dgm:cxn modelId="{9614943F-B233-4659-9309-0323816B44F0}" type="presParOf" srcId="{4FB1791C-ECB2-4777-937D-4CEEB64620A1}" destId="{4AE4DB5E-1F3E-4057-B971-6253ADC29717}" srcOrd="1" destOrd="0" presId="urn:microsoft.com/office/officeart/2008/layout/HorizontalMultiLevelHierarchy"/>
    <dgm:cxn modelId="{99CB4F1F-BFC0-4D81-A53A-F4344387D332}" type="presParOf" srcId="{719000DB-E237-4297-8050-A9F6EA658679}" destId="{006CC3CE-F4D2-4FA2-B26A-10DD0EE0F69D}" srcOrd="4" destOrd="0" presId="urn:microsoft.com/office/officeart/2008/layout/HorizontalMultiLevelHierarchy"/>
    <dgm:cxn modelId="{CBD28C6D-EEAC-42A6-8152-AF798E530503}" type="presParOf" srcId="{006CC3CE-F4D2-4FA2-B26A-10DD0EE0F69D}" destId="{29B17916-FE91-44FF-BE3F-7E2DC84EFE20}" srcOrd="0" destOrd="0" presId="urn:microsoft.com/office/officeart/2008/layout/HorizontalMultiLevelHierarchy"/>
    <dgm:cxn modelId="{3F5AAE17-0B59-4A1C-BEF5-CDD6F52F70DE}" type="presParOf" srcId="{719000DB-E237-4297-8050-A9F6EA658679}" destId="{297DDB94-1E64-4D38-9741-6CEC23891DF8}" srcOrd="5" destOrd="0" presId="urn:microsoft.com/office/officeart/2008/layout/HorizontalMultiLevelHierarchy"/>
    <dgm:cxn modelId="{DAC3CD52-F9C3-4A8A-9988-F6FA34E32580}" type="presParOf" srcId="{297DDB94-1E64-4D38-9741-6CEC23891DF8}" destId="{CC2BCE79-A9B7-4F3E-8FDB-859A5863563C}" srcOrd="0" destOrd="0" presId="urn:microsoft.com/office/officeart/2008/layout/HorizontalMultiLevelHierarchy"/>
    <dgm:cxn modelId="{4B46D45B-AC61-4654-8DEA-101275644400}" type="presParOf" srcId="{297DDB94-1E64-4D38-9741-6CEC23891DF8}" destId="{825137B2-015C-467F-B141-60209059FA01}" srcOrd="1" destOrd="0" presId="urn:microsoft.com/office/officeart/2008/layout/HorizontalMultiLevelHierarchy"/>
    <dgm:cxn modelId="{2EAE03B5-6293-4B7D-85A7-B7A75CE884F0}" type="presParOf" srcId="{6BBDA89F-A034-49E2-98BD-1F10CFC687F9}" destId="{EE490227-7963-46E6-9B96-7FA544700BC0}" srcOrd="2" destOrd="0" presId="urn:microsoft.com/office/officeart/2008/layout/HorizontalMultiLevelHierarchy"/>
    <dgm:cxn modelId="{2FBD5CBE-B8B3-438A-B395-BCBEAD005EB1}" type="presParOf" srcId="{EE490227-7963-46E6-9B96-7FA544700BC0}" destId="{F3FB7B90-B4DE-474C-8C97-F6369E77068A}" srcOrd="0" destOrd="0" presId="urn:microsoft.com/office/officeart/2008/layout/HorizontalMultiLevelHierarchy"/>
    <dgm:cxn modelId="{FD245AFD-0EC3-4D45-B485-70813D00465E}" type="presParOf" srcId="{6BBDA89F-A034-49E2-98BD-1F10CFC687F9}" destId="{2D6D1533-9E00-4C34-94C7-2FA78C5A697B}" srcOrd="3" destOrd="0" presId="urn:microsoft.com/office/officeart/2008/layout/HorizontalMultiLevelHierarchy"/>
    <dgm:cxn modelId="{A9A24F95-B472-42DC-9CBA-DD4AC1A4A671}" type="presParOf" srcId="{2D6D1533-9E00-4C34-94C7-2FA78C5A697B}" destId="{8588DE62-EFC3-47A1-8889-55E52BD2A666}" srcOrd="0" destOrd="0" presId="urn:microsoft.com/office/officeart/2008/layout/HorizontalMultiLevelHierarchy"/>
    <dgm:cxn modelId="{9B273B41-831A-4CD9-BF1E-513297F0484A}" type="presParOf" srcId="{2D6D1533-9E00-4C34-94C7-2FA78C5A697B}" destId="{55EFBE01-F0E7-43D8-969A-29116403ECEA}" srcOrd="1" destOrd="0" presId="urn:microsoft.com/office/officeart/2008/layout/HorizontalMultiLevelHierarchy"/>
    <dgm:cxn modelId="{F9F83045-3A59-44C1-ABAE-795D7740E020}" type="presParOf" srcId="{55EFBE01-F0E7-43D8-969A-29116403ECEA}" destId="{9E588575-B225-48B1-9C28-C6297EAE3238}" srcOrd="0" destOrd="0" presId="urn:microsoft.com/office/officeart/2008/layout/HorizontalMultiLevelHierarchy"/>
    <dgm:cxn modelId="{998CEBFA-05AF-462C-9142-06D29FDEB992}" type="presParOf" srcId="{9E588575-B225-48B1-9C28-C6297EAE3238}" destId="{9804FA00-249B-4DCF-A50F-E1FD7A2AAC06}" srcOrd="0" destOrd="0" presId="urn:microsoft.com/office/officeart/2008/layout/HorizontalMultiLevelHierarchy"/>
    <dgm:cxn modelId="{59EA1A97-6708-46FF-B686-4374BEA40624}" type="presParOf" srcId="{55EFBE01-F0E7-43D8-969A-29116403ECEA}" destId="{FC65C06E-5D50-451B-8BD3-9A0AA8CD6262}" srcOrd="1" destOrd="0" presId="urn:microsoft.com/office/officeart/2008/layout/HorizontalMultiLevelHierarchy"/>
    <dgm:cxn modelId="{B6DA91D9-B159-4176-8E63-1E5BB1874F3F}" type="presParOf" srcId="{FC65C06E-5D50-451B-8BD3-9A0AA8CD6262}" destId="{C61E8A0E-4C3D-43DF-84D9-604587EA8F7D}" srcOrd="0" destOrd="0" presId="urn:microsoft.com/office/officeart/2008/layout/HorizontalMultiLevelHierarchy"/>
    <dgm:cxn modelId="{CB230D61-B0A1-4EFA-A393-C6424D3391AF}" type="presParOf" srcId="{FC65C06E-5D50-451B-8BD3-9A0AA8CD6262}" destId="{2C88A02D-29B8-449A-BBA9-C243F4DA67CC}" srcOrd="1" destOrd="0" presId="urn:microsoft.com/office/officeart/2008/layout/HorizontalMultiLevelHierarchy"/>
    <dgm:cxn modelId="{5202D6BF-8188-4000-8A25-F57F8B711995}" type="presParOf" srcId="{6BBDA89F-A034-49E2-98BD-1F10CFC687F9}" destId="{4AB03721-C629-4129-B3A3-671C9CF7AA63}" srcOrd="4" destOrd="0" presId="urn:microsoft.com/office/officeart/2008/layout/HorizontalMultiLevelHierarchy"/>
    <dgm:cxn modelId="{E56DCA6F-E694-4EF2-8CC0-9167BDC6981C}" type="presParOf" srcId="{4AB03721-C629-4129-B3A3-671C9CF7AA63}" destId="{9549F4B6-C75F-4322-83BD-35F10FA6F0CF}" srcOrd="0" destOrd="0" presId="urn:microsoft.com/office/officeart/2008/layout/HorizontalMultiLevelHierarchy"/>
    <dgm:cxn modelId="{4209AB51-58F1-47C4-921B-9F338D00BD65}" type="presParOf" srcId="{6BBDA89F-A034-49E2-98BD-1F10CFC687F9}" destId="{77F8C779-90E9-43DA-B42E-F983C3254838}" srcOrd="5" destOrd="0" presId="urn:microsoft.com/office/officeart/2008/layout/HorizontalMultiLevelHierarchy"/>
    <dgm:cxn modelId="{800DB5E2-2D4C-4E5C-8DC7-96CFD9EF7D91}" type="presParOf" srcId="{77F8C779-90E9-43DA-B42E-F983C3254838}" destId="{DBD38C86-DB0E-4831-90C5-4FEFFB18D86F}" srcOrd="0" destOrd="0" presId="urn:microsoft.com/office/officeart/2008/layout/HorizontalMultiLevelHierarchy"/>
    <dgm:cxn modelId="{D59D2951-9208-47DB-A631-4DE947ACA712}" type="presParOf" srcId="{77F8C779-90E9-43DA-B42E-F983C3254838}" destId="{AAFC8BE3-3659-423D-A642-0ED5FBE04192}" srcOrd="1" destOrd="0" presId="urn:microsoft.com/office/officeart/2008/layout/HorizontalMultiLevelHierarchy"/>
    <dgm:cxn modelId="{6AEA6DAE-3BA6-4A8B-80CF-B1D56F58DC9A}" type="presParOf" srcId="{AAFC8BE3-3659-423D-A642-0ED5FBE04192}" destId="{F69CE575-D141-4E88-8DCD-34A6038627A4}" srcOrd="0" destOrd="0" presId="urn:microsoft.com/office/officeart/2008/layout/HorizontalMultiLevelHierarchy"/>
    <dgm:cxn modelId="{DBDB83FC-F35C-4099-B116-1C8F4F7C0A1D}" type="presParOf" srcId="{F69CE575-D141-4E88-8DCD-34A6038627A4}" destId="{63820C19-7285-48EC-AB41-9AFABAA541AB}" srcOrd="0" destOrd="0" presId="urn:microsoft.com/office/officeart/2008/layout/HorizontalMultiLevelHierarchy"/>
    <dgm:cxn modelId="{EB904121-7EBF-4D12-AA0D-BF5B5FAC061B}" type="presParOf" srcId="{AAFC8BE3-3659-423D-A642-0ED5FBE04192}" destId="{D5C11471-39FF-47B8-A026-02B73E461DAD}" srcOrd="1" destOrd="0" presId="urn:microsoft.com/office/officeart/2008/layout/HorizontalMultiLevelHierarchy"/>
    <dgm:cxn modelId="{337C2994-3883-4C7F-BA89-0B615BD89294}" type="presParOf" srcId="{D5C11471-39FF-47B8-A026-02B73E461DAD}" destId="{22ED43C3-4DBA-4D07-8874-8EB921F14B02}" srcOrd="0" destOrd="0" presId="urn:microsoft.com/office/officeart/2008/layout/HorizontalMultiLevelHierarchy"/>
    <dgm:cxn modelId="{C4F06BAA-AF02-4E78-956B-AFB3CA425705}" type="presParOf" srcId="{D5C11471-39FF-47B8-A026-02B73E461DAD}" destId="{60931557-08B8-4CE0-AE4D-0B4F8AAC2438}" srcOrd="1" destOrd="0" presId="urn:microsoft.com/office/officeart/2008/layout/HorizontalMultiLevelHierarchy"/>
    <dgm:cxn modelId="{966A99BB-27DC-4E2E-A6DD-3176202FF914}" type="presParOf" srcId="{6BBDA89F-A034-49E2-98BD-1F10CFC687F9}" destId="{DD53BDA0-7284-473D-AE60-384420B4F8AA}" srcOrd="6" destOrd="0" presId="urn:microsoft.com/office/officeart/2008/layout/HorizontalMultiLevelHierarchy"/>
    <dgm:cxn modelId="{2B9731FA-0A6F-4BDE-99FD-8331EB123427}" type="presParOf" srcId="{DD53BDA0-7284-473D-AE60-384420B4F8AA}" destId="{3565B774-6F7E-40BC-AE9D-D4C8B998423F}" srcOrd="0" destOrd="0" presId="urn:microsoft.com/office/officeart/2008/layout/HorizontalMultiLevelHierarchy"/>
    <dgm:cxn modelId="{C5B27343-D565-4AFD-AE26-A373B61CFAD8}" type="presParOf" srcId="{6BBDA89F-A034-49E2-98BD-1F10CFC687F9}" destId="{E68AEE8A-6E9C-4F7B-A38C-B144F85532AF}" srcOrd="7" destOrd="0" presId="urn:microsoft.com/office/officeart/2008/layout/HorizontalMultiLevelHierarchy"/>
    <dgm:cxn modelId="{84817987-67F6-496F-89B5-CEE98794EBAA}" type="presParOf" srcId="{E68AEE8A-6E9C-4F7B-A38C-B144F85532AF}" destId="{2B40445D-45D8-47DB-81C3-4148210D1654}" srcOrd="0" destOrd="0" presId="urn:microsoft.com/office/officeart/2008/layout/HorizontalMultiLevelHierarchy"/>
    <dgm:cxn modelId="{1F43632C-544F-4044-BF28-0989E572CAB6}" type="presParOf" srcId="{E68AEE8A-6E9C-4F7B-A38C-B144F85532AF}" destId="{612C0F13-60F8-4CFD-A328-9A2462BA6F3B}" srcOrd="1" destOrd="0" presId="urn:microsoft.com/office/officeart/2008/layout/HorizontalMultiLevelHierarchy"/>
    <dgm:cxn modelId="{ADD3028E-BE17-4627-9E17-224C5E5C47B7}" type="presParOf" srcId="{612C0F13-60F8-4CFD-A328-9A2462BA6F3B}" destId="{AE83EF02-73FF-4A55-9B27-2BCAA71483D6}" srcOrd="0" destOrd="0" presId="urn:microsoft.com/office/officeart/2008/layout/HorizontalMultiLevelHierarchy"/>
    <dgm:cxn modelId="{E858BC0B-65E0-41AD-9F1B-9D9A28FF29C9}" type="presParOf" srcId="{AE83EF02-73FF-4A55-9B27-2BCAA71483D6}" destId="{083A36D6-518C-424B-BC7D-848B0EAB4F99}" srcOrd="0" destOrd="0" presId="urn:microsoft.com/office/officeart/2008/layout/HorizontalMultiLevelHierarchy"/>
    <dgm:cxn modelId="{A34723E0-8894-4E28-9FB4-42DFE08E0159}" type="presParOf" srcId="{612C0F13-60F8-4CFD-A328-9A2462BA6F3B}" destId="{69D92221-5999-4F33-8B6E-4F1E0C5950B8}" srcOrd="1" destOrd="0" presId="urn:microsoft.com/office/officeart/2008/layout/HorizontalMultiLevelHierarchy"/>
    <dgm:cxn modelId="{8773EACB-EE56-420E-9BB8-C4E2BE37A8CB}" type="presParOf" srcId="{69D92221-5999-4F33-8B6E-4F1E0C5950B8}" destId="{99D9EF56-4015-47B7-BEA2-D21A6BE3B171}" srcOrd="0" destOrd="0" presId="urn:microsoft.com/office/officeart/2008/layout/HorizontalMultiLevelHierarchy"/>
    <dgm:cxn modelId="{6B8C57F7-83C6-4028-AC7B-1AE2070F4FFE}" type="presParOf" srcId="{69D92221-5999-4F33-8B6E-4F1E0C5950B8}" destId="{0BDC61C8-C9F7-4DBD-A6FA-AF44CFBF4F3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D00C5C-F6A1-4277-B334-0E11527A6954}"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GB"/>
        </a:p>
      </dgm:t>
    </dgm:pt>
    <dgm:pt modelId="{805C1ED9-2EEB-4294-B91E-6ACFABF7C217}">
      <dgm:prSet/>
      <dgm:spPr/>
      <dgm:t>
        <a:bodyPr/>
        <a:lstStyle/>
        <a:p>
          <a:r>
            <a:rPr lang="en-US"/>
            <a:t>Launched in 2006</a:t>
          </a:r>
        </a:p>
      </dgm:t>
    </dgm:pt>
    <dgm:pt modelId="{C1072EEF-F3FB-47BC-AAD2-892E380E177F}" type="parTrans" cxnId="{297E28CE-5A3C-4E2B-BC03-3FF22EC0F74A}">
      <dgm:prSet/>
      <dgm:spPr/>
      <dgm:t>
        <a:bodyPr/>
        <a:lstStyle/>
        <a:p>
          <a:endParaRPr lang="en-GB"/>
        </a:p>
      </dgm:t>
    </dgm:pt>
    <dgm:pt modelId="{F0EA98A7-14E9-4AA0-BD2A-65506A54793F}" type="sibTrans" cxnId="{297E28CE-5A3C-4E2B-BC03-3FF22EC0F74A}">
      <dgm:prSet/>
      <dgm:spPr/>
      <dgm:t>
        <a:bodyPr/>
        <a:lstStyle/>
        <a:p>
          <a:endParaRPr lang="en-GB"/>
        </a:p>
      </dgm:t>
    </dgm:pt>
    <dgm:pt modelId="{D40AB7C1-3A2C-42BD-9215-21DFF66C6193}">
      <dgm:prSet/>
      <dgm:spPr/>
      <dgm:t>
        <a:bodyPr/>
        <a:lstStyle/>
        <a:p>
          <a:r>
            <a:rPr lang="en-US"/>
            <a:t>Revamped and relaunched in 2017</a:t>
          </a:r>
        </a:p>
      </dgm:t>
    </dgm:pt>
    <dgm:pt modelId="{0B0ED7CC-C33A-46BF-B867-A939235E98B3}" type="parTrans" cxnId="{942C6938-CDB8-43BB-8B05-9F40E2480CB5}">
      <dgm:prSet/>
      <dgm:spPr/>
      <dgm:t>
        <a:bodyPr/>
        <a:lstStyle/>
        <a:p>
          <a:endParaRPr lang="en-GB"/>
        </a:p>
      </dgm:t>
    </dgm:pt>
    <dgm:pt modelId="{DB82D94A-B7EC-4D5B-9E76-8B3704EE757C}" type="sibTrans" cxnId="{942C6938-CDB8-43BB-8B05-9F40E2480CB5}">
      <dgm:prSet/>
      <dgm:spPr/>
      <dgm:t>
        <a:bodyPr/>
        <a:lstStyle/>
        <a:p>
          <a:endParaRPr lang="en-GB"/>
        </a:p>
      </dgm:t>
    </dgm:pt>
    <dgm:pt modelId="{CC935442-4098-42F8-973B-34E75D18051F}">
      <dgm:prSet/>
      <dgm:spPr/>
      <dgm:t>
        <a:bodyPr/>
        <a:lstStyle/>
        <a:p>
          <a:r>
            <a:rPr lang="en-US" dirty="0"/>
            <a:t>4 Modules and 1-year practical experience requirement (PER)</a:t>
          </a:r>
        </a:p>
      </dgm:t>
    </dgm:pt>
    <dgm:pt modelId="{D76CEA3D-25BE-4C13-8D8C-6FF0D3B54561}" type="parTrans" cxnId="{0C417F9B-1E8A-4DA3-9E09-50B470585DEF}">
      <dgm:prSet/>
      <dgm:spPr/>
      <dgm:t>
        <a:bodyPr/>
        <a:lstStyle/>
        <a:p>
          <a:endParaRPr lang="en-GB"/>
        </a:p>
      </dgm:t>
    </dgm:pt>
    <dgm:pt modelId="{CBD9B407-174F-477A-A977-F280B6F57E69}" type="sibTrans" cxnId="{0C417F9B-1E8A-4DA3-9E09-50B470585DEF}">
      <dgm:prSet/>
      <dgm:spPr/>
      <dgm:t>
        <a:bodyPr/>
        <a:lstStyle/>
        <a:p>
          <a:endParaRPr lang="en-GB"/>
        </a:p>
      </dgm:t>
    </dgm:pt>
    <dgm:pt modelId="{996073CF-CCEE-4C3B-9AE6-DB3E6C025E32}">
      <dgm:prSet/>
      <dgm:spPr/>
      <dgm:t>
        <a:bodyPr/>
        <a:lstStyle/>
        <a:p>
          <a:r>
            <a:rPr lang="en-US"/>
            <a:t>Offered in English, Arabic and Russian languages</a:t>
          </a:r>
        </a:p>
      </dgm:t>
    </dgm:pt>
    <dgm:pt modelId="{64619E51-EEAF-4322-8F02-1D2CB16D15C2}" type="parTrans" cxnId="{7287B75B-116F-44A6-99C3-EA58614409BD}">
      <dgm:prSet/>
      <dgm:spPr/>
      <dgm:t>
        <a:bodyPr/>
        <a:lstStyle/>
        <a:p>
          <a:endParaRPr lang="en-GB"/>
        </a:p>
      </dgm:t>
    </dgm:pt>
    <dgm:pt modelId="{30A28D36-8E42-475D-BA4E-524FA838D688}" type="sibTrans" cxnId="{7287B75B-116F-44A6-99C3-EA58614409BD}">
      <dgm:prSet/>
      <dgm:spPr/>
      <dgm:t>
        <a:bodyPr/>
        <a:lstStyle/>
        <a:p>
          <a:endParaRPr lang="en-GB"/>
        </a:p>
      </dgm:t>
    </dgm:pt>
    <dgm:pt modelId="{DE24A13C-DCCD-4F5C-B168-E7D403274F45}" type="pres">
      <dgm:prSet presAssocID="{8FD00C5C-F6A1-4277-B334-0E11527A6954}" presName="linear" presStyleCnt="0">
        <dgm:presLayoutVars>
          <dgm:animLvl val="lvl"/>
          <dgm:resizeHandles val="exact"/>
        </dgm:presLayoutVars>
      </dgm:prSet>
      <dgm:spPr/>
    </dgm:pt>
    <dgm:pt modelId="{3FBE1E0E-7641-40B2-BA83-B09E4FC05578}" type="pres">
      <dgm:prSet presAssocID="{805C1ED9-2EEB-4294-B91E-6ACFABF7C217}" presName="parentText" presStyleLbl="node1" presStyleIdx="0" presStyleCnt="4">
        <dgm:presLayoutVars>
          <dgm:chMax val="0"/>
          <dgm:bulletEnabled val="1"/>
        </dgm:presLayoutVars>
      </dgm:prSet>
      <dgm:spPr/>
    </dgm:pt>
    <dgm:pt modelId="{84417FAD-7B1A-448F-92C3-FC0491FA868D}" type="pres">
      <dgm:prSet presAssocID="{F0EA98A7-14E9-4AA0-BD2A-65506A54793F}" presName="spacer" presStyleCnt="0"/>
      <dgm:spPr/>
    </dgm:pt>
    <dgm:pt modelId="{36B3C272-3035-4FF1-AF63-C7F293DD19B6}" type="pres">
      <dgm:prSet presAssocID="{D40AB7C1-3A2C-42BD-9215-21DFF66C6193}" presName="parentText" presStyleLbl="node1" presStyleIdx="1" presStyleCnt="4">
        <dgm:presLayoutVars>
          <dgm:chMax val="0"/>
          <dgm:bulletEnabled val="1"/>
        </dgm:presLayoutVars>
      </dgm:prSet>
      <dgm:spPr/>
    </dgm:pt>
    <dgm:pt modelId="{ECFF336C-B882-4428-B101-E3594FC53DD2}" type="pres">
      <dgm:prSet presAssocID="{DB82D94A-B7EC-4D5B-9E76-8B3704EE757C}" presName="spacer" presStyleCnt="0"/>
      <dgm:spPr/>
    </dgm:pt>
    <dgm:pt modelId="{6517D671-42C4-41E4-8CDC-532E78AC52E2}" type="pres">
      <dgm:prSet presAssocID="{CC935442-4098-42F8-973B-34E75D18051F}" presName="parentText" presStyleLbl="node1" presStyleIdx="2" presStyleCnt="4">
        <dgm:presLayoutVars>
          <dgm:chMax val="0"/>
          <dgm:bulletEnabled val="1"/>
        </dgm:presLayoutVars>
      </dgm:prSet>
      <dgm:spPr/>
    </dgm:pt>
    <dgm:pt modelId="{4C6C7FAE-9298-407F-BB96-772E1EA0C368}" type="pres">
      <dgm:prSet presAssocID="{CBD9B407-174F-477A-A977-F280B6F57E69}" presName="spacer" presStyleCnt="0"/>
      <dgm:spPr/>
    </dgm:pt>
    <dgm:pt modelId="{6F0BCF98-0B2B-46AC-8F72-21A54674D19B}" type="pres">
      <dgm:prSet presAssocID="{996073CF-CCEE-4C3B-9AE6-DB3E6C025E32}" presName="parentText" presStyleLbl="node1" presStyleIdx="3" presStyleCnt="4">
        <dgm:presLayoutVars>
          <dgm:chMax val="0"/>
          <dgm:bulletEnabled val="1"/>
        </dgm:presLayoutVars>
      </dgm:prSet>
      <dgm:spPr/>
    </dgm:pt>
  </dgm:ptLst>
  <dgm:cxnLst>
    <dgm:cxn modelId="{942C6938-CDB8-43BB-8B05-9F40E2480CB5}" srcId="{8FD00C5C-F6A1-4277-B334-0E11527A6954}" destId="{D40AB7C1-3A2C-42BD-9215-21DFF66C6193}" srcOrd="1" destOrd="0" parTransId="{0B0ED7CC-C33A-46BF-B867-A939235E98B3}" sibTransId="{DB82D94A-B7EC-4D5B-9E76-8B3704EE757C}"/>
    <dgm:cxn modelId="{BEBAAF3A-2B79-43BC-94C8-DE46418B5454}" type="presOf" srcId="{CC935442-4098-42F8-973B-34E75D18051F}" destId="{6517D671-42C4-41E4-8CDC-532E78AC52E2}" srcOrd="0" destOrd="0" presId="urn:microsoft.com/office/officeart/2005/8/layout/vList2"/>
    <dgm:cxn modelId="{7287B75B-116F-44A6-99C3-EA58614409BD}" srcId="{8FD00C5C-F6A1-4277-B334-0E11527A6954}" destId="{996073CF-CCEE-4C3B-9AE6-DB3E6C025E32}" srcOrd="3" destOrd="0" parTransId="{64619E51-EEAF-4322-8F02-1D2CB16D15C2}" sibTransId="{30A28D36-8E42-475D-BA4E-524FA838D688}"/>
    <dgm:cxn modelId="{1CE28A86-8E50-4B9C-B11A-95ECEE70EB74}" type="presOf" srcId="{996073CF-CCEE-4C3B-9AE6-DB3E6C025E32}" destId="{6F0BCF98-0B2B-46AC-8F72-21A54674D19B}" srcOrd="0" destOrd="0" presId="urn:microsoft.com/office/officeart/2005/8/layout/vList2"/>
    <dgm:cxn modelId="{0C417F9B-1E8A-4DA3-9E09-50B470585DEF}" srcId="{8FD00C5C-F6A1-4277-B334-0E11527A6954}" destId="{CC935442-4098-42F8-973B-34E75D18051F}" srcOrd="2" destOrd="0" parTransId="{D76CEA3D-25BE-4C13-8D8C-6FF0D3B54561}" sibTransId="{CBD9B407-174F-477A-A977-F280B6F57E69}"/>
    <dgm:cxn modelId="{76DB4EAA-D26A-425F-BC93-B90EC6E01F18}" type="presOf" srcId="{D40AB7C1-3A2C-42BD-9215-21DFF66C6193}" destId="{36B3C272-3035-4FF1-AF63-C7F293DD19B6}" srcOrd="0" destOrd="0" presId="urn:microsoft.com/office/officeart/2005/8/layout/vList2"/>
    <dgm:cxn modelId="{7C56E3AF-9AB8-48D8-A80F-2E9786C026F3}" type="presOf" srcId="{805C1ED9-2EEB-4294-B91E-6ACFABF7C217}" destId="{3FBE1E0E-7641-40B2-BA83-B09E4FC05578}" srcOrd="0" destOrd="0" presId="urn:microsoft.com/office/officeart/2005/8/layout/vList2"/>
    <dgm:cxn modelId="{297E28CE-5A3C-4E2B-BC03-3FF22EC0F74A}" srcId="{8FD00C5C-F6A1-4277-B334-0E11527A6954}" destId="{805C1ED9-2EEB-4294-B91E-6ACFABF7C217}" srcOrd="0" destOrd="0" parTransId="{C1072EEF-F3FB-47BC-AAD2-892E380E177F}" sibTransId="{F0EA98A7-14E9-4AA0-BD2A-65506A54793F}"/>
    <dgm:cxn modelId="{783A65DD-94F7-4F9F-BB4F-3B1E2A759FE0}" type="presOf" srcId="{8FD00C5C-F6A1-4277-B334-0E11527A6954}" destId="{DE24A13C-DCCD-4F5C-B168-E7D403274F45}" srcOrd="0" destOrd="0" presId="urn:microsoft.com/office/officeart/2005/8/layout/vList2"/>
    <dgm:cxn modelId="{E58D4500-207C-4A3C-AFA5-305D32263713}" type="presParOf" srcId="{DE24A13C-DCCD-4F5C-B168-E7D403274F45}" destId="{3FBE1E0E-7641-40B2-BA83-B09E4FC05578}" srcOrd="0" destOrd="0" presId="urn:microsoft.com/office/officeart/2005/8/layout/vList2"/>
    <dgm:cxn modelId="{E3D69BB7-C8B0-41EA-A500-9993F9052C24}" type="presParOf" srcId="{DE24A13C-DCCD-4F5C-B168-E7D403274F45}" destId="{84417FAD-7B1A-448F-92C3-FC0491FA868D}" srcOrd="1" destOrd="0" presId="urn:microsoft.com/office/officeart/2005/8/layout/vList2"/>
    <dgm:cxn modelId="{EEFB3A82-2DA8-4AFA-8141-E2E2EF994058}" type="presParOf" srcId="{DE24A13C-DCCD-4F5C-B168-E7D403274F45}" destId="{36B3C272-3035-4FF1-AF63-C7F293DD19B6}" srcOrd="2" destOrd="0" presId="urn:microsoft.com/office/officeart/2005/8/layout/vList2"/>
    <dgm:cxn modelId="{5E857659-9BAF-40FF-996D-890741F24193}" type="presParOf" srcId="{DE24A13C-DCCD-4F5C-B168-E7D403274F45}" destId="{ECFF336C-B882-4428-B101-E3594FC53DD2}" srcOrd="3" destOrd="0" presId="urn:microsoft.com/office/officeart/2005/8/layout/vList2"/>
    <dgm:cxn modelId="{316AAAFE-5214-4349-AA29-4C38A9B0F4C3}" type="presParOf" srcId="{DE24A13C-DCCD-4F5C-B168-E7D403274F45}" destId="{6517D671-42C4-41E4-8CDC-532E78AC52E2}" srcOrd="4" destOrd="0" presId="urn:microsoft.com/office/officeart/2005/8/layout/vList2"/>
    <dgm:cxn modelId="{4329C1C4-545B-4D30-B864-F3145A00D075}" type="presParOf" srcId="{DE24A13C-DCCD-4F5C-B168-E7D403274F45}" destId="{4C6C7FAE-9298-407F-BB96-772E1EA0C368}" srcOrd="5" destOrd="0" presId="urn:microsoft.com/office/officeart/2005/8/layout/vList2"/>
    <dgm:cxn modelId="{5DF2EECA-9EFD-4519-B562-6033A994B451}" type="presParOf" srcId="{DE24A13C-DCCD-4F5C-B168-E7D403274F45}" destId="{6F0BCF98-0B2B-46AC-8F72-21A54674D1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D00C5C-F6A1-4277-B334-0E11527A6954}"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GB"/>
        </a:p>
      </dgm:t>
    </dgm:pt>
    <dgm:pt modelId="{805C1ED9-2EEB-4294-B91E-6ACFABF7C217}">
      <dgm:prSet/>
      <dgm:spPr/>
      <dgm:t>
        <a:bodyPr/>
        <a:lstStyle/>
        <a:p>
          <a:r>
            <a:rPr lang="en-US" dirty="0"/>
            <a:t>Launched in 2023</a:t>
          </a:r>
        </a:p>
      </dgm:t>
    </dgm:pt>
    <dgm:pt modelId="{C1072EEF-F3FB-47BC-AAD2-892E380E177F}" type="parTrans" cxnId="{297E28CE-5A3C-4E2B-BC03-3FF22EC0F74A}">
      <dgm:prSet/>
      <dgm:spPr/>
      <dgm:t>
        <a:bodyPr/>
        <a:lstStyle/>
        <a:p>
          <a:endParaRPr lang="en-GB"/>
        </a:p>
      </dgm:t>
    </dgm:pt>
    <dgm:pt modelId="{F0EA98A7-14E9-4AA0-BD2A-65506A54793F}" type="sibTrans" cxnId="{297E28CE-5A3C-4E2B-BC03-3FF22EC0F74A}">
      <dgm:prSet/>
      <dgm:spPr/>
      <dgm:t>
        <a:bodyPr/>
        <a:lstStyle/>
        <a:p>
          <a:endParaRPr lang="en-GB"/>
        </a:p>
      </dgm:t>
    </dgm:pt>
    <dgm:pt modelId="{CC935442-4098-42F8-973B-34E75D18051F}">
      <dgm:prSet/>
      <dgm:spPr/>
      <dgm:t>
        <a:bodyPr/>
        <a:lstStyle/>
        <a:p>
          <a:r>
            <a:rPr lang="en-US" dirty="0"/>
            <a:t>4 Modules and 1-year practical experience requirement (PER)</a:t>
          </a:r>
        </a:p>
      </dgm:t>
    </dgm:pt>
    <dgm:pt modelId="{D76CEA3D-25BE-4C13-8D8C-6FF0D3B54561}" type="parTrans" cxnId="{0C417F9B-1E8A-4DA3-9E09-50B470585DEF}">
      <dgm:prSet/>
      <dgm:spPr/>
      <dgm:t>
        <a:bodyPr/>
        <a:lstStyle/>
        <a:p>
          <a:endParaRPr lang="en-GB"/>
        </a:p>
      </dgm:t>
    </dgm:pt>
    <dgm:pt modelId="{CBD9B407-174F-477A-A977-F280B6F57E69}" type="sibTrans" cxnId="{0C417F9B-1E8A-4DA3-9E09-50B470585DEF}">
      <dgm:prSet/>
      <dgm:spPr/>
      <dgm:t>
        <a:bodyPr/>
        <a:lstStyle/>
        <a:p>
          <a:endParaRPr lang="en-GB"/>
        </a:p>
      </dgm:t>
    </dgm:pt>
    <dgm:pt modelId="{996073CF-CCEE-4C3B-9AE6-DB3E6C025E32}">
      <dgm:prSet/>
      <dgm:spPr/>
      <dgm:t>
        <a:bodyPr/>
        <a:lstStyle/>
        <a:p>
          <a:r>
            <a:rPr lang="en-US" dirty="0"/>
            <a:t>Offered in Arabic language only; will be translated to English language </a:t>
          </a:r>
        </a:p>
      </dgm:t>
    </dgm:pt>
    <dgm:pt modelId="{64619E51-EEAF-4322-8F02-1D2CB16D15C2}" type="parTrans" cxnId="{7287B75B-116F-44A6-99C3-EA58614409BD}">
      <dgm:prSet/>
      <dgm:spPr/>
      <dgm:t>
        <a:bodyPr/>
        <a:lstStyle/>
        <a:p>
          <a:endParaRPr lang="en-GB"/>
        </a:p>
      </dgm:t>
    </dgm:pt>
    <dgm:pt modelId="{30A28D36-8E42-475D-BA4E-524FA838D688}" type="sibTrans" cxnId="{7287B75B-116F-44A6-99C3-EA58614409BD}">
      <dgm:prSet/>
      <dgm:spPr/>
      <dgm:t>
        <a:bodyPr/>
        <a:lstStyle/>
        <a:p>
          <a:endParaRPr lang="en-GB"/>
        </a:p>
      </dgm:t>
    </dgm:pt>
    <dgm:pt modelId="{DE24A13C-DCCD-4F5C-B168-E7D403274F45}" type="pres">
      <dgm:prSet presAssocID="{8FD00C5C-F6A1-4277-B334-0E11527A6954}" presName="linear" presStyleCnt="0">
        <dgm:presLayoutVars>
          <dgm:animLvl val="lvl"/>
          <dgm:resizeHandles val="exact"/>
        </dgm:presLayoutVars>
      </dgm:prSet>
      <dgm:spPr/>
    </dgm:pt>
    <dgm:pt modelId="{3FBE1E0E-7641-40B2-BA83-B09E4FC05578}" type="pres">
      <dgm:prSet presAssocID="{805C1ED9-2EEB-4294-B91E-6ACFABF7C217}" presName="parentText" presStyleLbl="node1" presStyleIdx="0" presStyleCnt="3">
        <dgm:presLayoutVars>
          <dgm:chMax val="0"/>
          <dgm:bulletEnabled val="1"/>
        </dgm:presLayoutVars>
      </dgm:prSet>
      <dgm:spPr/>
    </dgm:pt>
    <dgm:pt modelId="{84417FAD-7B1A-448F-92C3-FC0491FA868D}" type="pres">
      <dgm:prSet presAssocID="{F0EA98A7-14E9-4AA0-BD2A-65506A54793F}" presName="spacer" presStyleCnt="0"/>
      <dgm:spPr/>
    </dgm:pt>
    <dgm:pt modelId="{6517D671-42C4-41E4-8CDC-532E78AC52E2}" type="pres">
      <dgm:prSet presAssocID="{CC935442-4098-42F8-973B-34E75D18051F}" presName="parentText" presStyleLbl="node1" presStyleIdx="1" presStyleCnt="3">
        <dgm:presLayoutVars>
          <dgm:chMax val="0"/>
          <dgm:bulletEnabled val="1"/>
        </dgm:presLayoutVars>
      </dgm:prSet>
      <dgm:spPr/>
    </dgm:pt>
    <dgm:pt modelId="{4C6C7FAE-9298-407F-BB96-772E1EA0C368}" type="pres">
      <dgm:prSet presAssocID="{CBD9B407-174F-477A-A977-F280B6F57E69}" presName="spacer" presStyleCnt="0"/>
      <dgm:spPr/>
    </dgm:pt>
    <dgm:pt modelId="{6F0BCF98-0B2B-46AC-8F72-21A54674D19B}" type="pres">
      <dgm:prSet presAssocID="{996073CF-CCEE-4C3B-9AE6-DB3E6C025E32}" presName="parentText" presStyleLbl="node1" presStyleIdx="2" presStyleCnt="3">
        <dgm:presLayoutVars>
          <dgm:chMax val="0"/>
          <dgm:bulletEnabled val="1"/>
        </dgm:presLayoutVars>
      </dgm:prSet>
      <dgm:spPr/>
    </dgm:pt>
  </dgm:ptLst>
  <dgm:cxnLst>
    <dgm:cxn modelId="{BEBAAF3A-2B79-43BC-94C8-DE46418B5454}" type="presOf" srcId="{CC935442-4098-42F8-973B-34E75D18051F}" destId="{6517D671-42C4-41E4-8CDC-532E78AC52E2}" srcOrd="0" destOrd="0" presId="urn:microsoft.com/office/officeart/2005/8/layout/vList2"/>
    <dgm:cxn modelId="{7287B75B-116F-44A6-99C3-EA58614409BD}" srcId="{8FD00C5C-F6A1-4277-B334-0E11527A6954}" destId="{996073CF-CCEE-4C3B-9AE6-DB3E6C025E32}" srcOrd="2" destOrd="0" parTransId="{64619E51-EEAF-4322-8F02-1D2CB16D15C2}" sibTransId="{30A28D36-8E42-475D-BA4E-524FA838D688}"/>
    <dgm:cxn modelId="{1CE28A86-8E50-4B9C-B11A-95ECEE70EB74}" type="presOf" srcId="{996073CF-CCEE-4C3B-9AE6-DB3E6C025E32}" destId="{6F0BCF98-0B2B-46AC-8F72-21A54674D19B}" srcOrd="0" destOrd="0" presId="urn:microsoft.com/office/officeart/2005/8/layout/vList2"/>
    <dgm:cxn modelId="{0C417F9B-1E8A-4DA3-9E09-50B470585DEF}" srcId="{8FD00C5C-F6A1-4277-B334-0E11527A6954}" destId="{CC935442-4098-42F8-973B-34E75D18051F}" srcOrd="1" destOrd="0" parTransId="{D76CEA3D-25BE-4C13-8D8C-6FF0D3B54561}" sibTransId="{CBD9B407-174F-477A-A977-F280B6F57E69}"/>
    <dgm:cxn modelId="{7C56E3AF-9AB8-48D8-A80F-2E9786C026F3}" type="presOf" srcId="{805C1ED9-2EEB-4294-B91E-6ACFABF7C217}" destId="{3FBE1E0E-7641-40B2-BA83-B09E4FC05578}" srcOrd="0" destOrd="0" presId="urn:microsoft.com/office/officeart/2005/8/layout/vList2"/>
    <dgm:cxn modelId="{297E28CE-5A3C-4E2B-BC03-3FF22EC0F74A}" srcId="{8FD00C5C-F6A1-4277-B334-0E11527A6954}" destId="{805C1ED9-2EEB-4294-B91E-6ACFABF7C217}" srcOrd="0" destOrd="0" parTransId="{C1072EEF-F3FB-47BC-AAD2-892E380E177F}" sibTransId="{F0EA98A7-14E9-4AA0-BD2A-65506A54793F}"/>
    <dgm:cxn modelId="{783A65DD-94F7-4F9F-BB4F-3B1E2A759FE0}" type="presOf" srcId="{8FD00C5C-F6A1-4277-B334-0E11527A6954}" destId="{DE24A13C-DCCD-4F5C-B168-E7D403274F45}" srcOrd="0" destOrd="0" presId="urn:microsoft.com/office/officeart/2005/8/layout/vList2"/>
    <dgm:cxn modelId="{E58D4500-207C-4A3C-AFA5-305D32263713}" type="presParOf" srcId="{DE24A13C-DCCD-4F5C-B168-E7D403274F45}" destId="{3FBE1E0E-7641-40B2-BA83-B09E4FC05578}" srcOrd="0" destOrd="0" presId="urn:microsoft.com/office/officeart/2005/8/layout/vList2"/>
    <dgm:cxn modelId="{E3D69BB7-C8B0-41EA-A500-9993F9052C24}" type="presParOf" srcId="{DE24A13C-DCCD-4F5C-B168-E7D403274F45}" destId="{84417FAD-7B1A-448F-92C3-FC0491FA868D}" srcOrd="1" destOrd="0" presId="urn:microsoft.com/office/officeart/2005/8/layout/vList2"/>
    <dgm:cxn modelId="{316AAAFE-5214-4349-AA29-4C38A9B0F4C3}" type="presParOf" srcId="{DE24A13C-DCCD-4F5C-B168-E7D403274F45}" destId="{6517D671-42C4-41E4-8CDC-532E78AC52E2}" srcOrd="2" destOrd="0" presId="urn:microsoft.com/office/officeart/2005/8/layout/vList2"/>
    <dgm:cxn modelId="{4329C1C4-545B-4D30-B864-F3145A00D075}" type="presParOf" srcId="{DE24A13C-DCCD-4F5C-B168-E7D403274F45}" destId="{4C6C7FAE-9298-407F-BB96-772E1EA0C368}" srcOrd="3" destOrd="0" presId="urn:microsoft.com/office/officeart/2005/8/layout/vList2"/>
    <dgm:cxn modelId="{5DF2EECA-9EFD-4519-B562-6033A994B451}" type="presParOf" srcId="{DE24A13C-DCCD-4F5C-B168-E7D403274F45}" destId="{6F0BCF98-0B2B-46AC-8F72-21A54674D19B}"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D00C5C-F6A1-4277-B334-0E11527A6954}"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GB"/>
        </a:p>
      </dgm:t>
    </dgm:pt>
    <dgm:pt modelId="{805C1ED9-2EEB-4294-B91E-6ACFABF7C217}">
      <dgm:prSet/>
      <dgm:spPr/>
      <dgm:t>
        <a:bodyPr/>
        <a:lstStyle/>
        <a:p>
          <a:r>
            <a:rPr lang="en-US" dirty="0"/>
            <a:t>Launched in 2023</a:t>
          </a:r>
        </a:p>
      </dgm:t>
    </dgm:pt>
    <dgm:pt modelId="{C1072EEF-F3FB-47BC-AAD2-892E380E177F}" type="parTrans" cxnId="{297E28CE-5A3C-4E2B-BC03-3FF22EC0F74A}">
      <dgm:prSet/>
      <dgm:spPr/>
      <dgm:t>
        <a:bodyPr/>
        <a:lstStyle/>
        <a:p>
          <a:endParaRPr lang="en-GB"/>
        </a:p>
      </dgm:t>
    </dgm:pt>
    <dgm:pt modelId="{F0EA98A7-14E9-4AA0-BD2A-65506A54793F}" type="sibTrans" cxnId="{297E28CE-5A3C-4E2B-BC03-3FF22EC0F74A}">
      <dgm:prSet/>
      <dgm:spPr/>
      <dgm:t>
        <a:bodyPr/>
        <a:lstStyle/>
        <a:p>
          <a:endParaRPr lang="en-GB"/>
        </a:p>
      </dgm:t>
    </dgm:pt>
    <dgm:pt modelId="{CC935442-4098-42F8-973B-34E75D18051F}">
      <dgm:prSet/>
      <dgm:spPr/>
      <dgm:t>
        <a:bodyPr/>
        <a:lstStyle/>
        <a:p>
          <a:r>
            <a:rPr lang="en-US" dirty="0"/>
            <a:t>4 Modules and 1-year practical experience requirement (PER)</a:t>
          </a:r>
        </a:p>
      </dgm:t>
    </dgm:pt>
    <dgm:pt modelId="{D76CEA3D-25BE-4C13-8D8C-6FF0D3B54561}" type="parTrans" cxnId="{0C417F9B-1E8A-4DA3-9E09-50B470585DEF}">
      <dgm:prSet/>
      <dgm:spPr/>
      <dgm:t>
        <a:bodyPr/>
        <a:lstStyle/>
        <a:p>
          <a:endParaRPr lang="en-GB"/>
        </a:p>
      </dgm:t>
    </dgm:pt>
    <dgm:pt modelId="{CBD9B407-174F-477A-A977-F280B6F57E69}" type="sibTrans" cxnId="{0C417F9B-1E8A-4DA3-9E09-50B470585DEF}">
      <dgm:prSet/>
      <dgm:spPr/>
      <dgm:t>
        <a:bodyPr/>
        <a:lstStyle/>
        <a:p>
          <a:endParaRPr lang="en-GB"/>
        </a:p>
      </dgm:t>
    </dgm:pt>
    <dgm:pt modelId="{996073CF-CCEE-4C3B-9AE6-DB3E6C025E32}">
      <dgm:prSet/>
      <dgm:spPr/>
      <dgm:t>
        <a:bodyPr/>
        <a:lstStyle/>
        <a:p>
          <a:r>
            <a:rPr lang="en-US" dirty="0"/>
            <a:t>Offered in Arabic language only; will be translated to English language </a:t>
          </a:r>
        </a:p>
      </dgm:t>
    </dgm:pt>
    <dgm:pt modelId="{64619E51-EEAF-4322-8F02-1D2CB16D15C2}" type="parTrans" cxnId="{7287B75B-116F-44A6-99C3-EA58614409BD}">
      <dgm:prSet/>
      <dgm:spPr/>
      <dgm:t>
        <a:bodyPr/>
        <a:lstStyle/>
        <a:p>
          <a:endParaRPr lang="en-GB"/>
        </a:p>
      </dgm:t>
    </dgm:pt>
    <dgm:pt modelId="{30A28D36-8E42-475D-BA4E-524FA838D688}" type="sibTrans" cxnId="{7287B75B-116F-44A6-99C3-EA58614409BD}">
      <dgm:prSet/>
      <dgm:spPr/>
      <dgm:t>
        <a:bodyPr/>
        <a:lstStyle/>
        <a:p>
          <a:endParaRPr lang="en-GB"/>
        </a:p>
      </dgm:t>
    </dgm:pt>
    <dgm:pt modelId="{DE24A13C-DCCD-4F5C-B168-E7D403274F45}" type="pres">
      <dgm:prSet presAssocID="{8FD00C5C-F6A1-4277-B334-0E11527A6954}" presName="linear" presStyleCnt="0">
        <dgm:presLayoutVars>
          <dgm:animLvl val="lvl"/>
          <dgm:resizeHandles val="exact"/>
        </dgm:presLayoutVars>
      </dgm:prSet>
      <dgm:spPr/>
    </dgm:pt>
    <dgm:pt modelId="{3FBE1E0E-7641-40B2-BA83-B09E4FC05578}" type="pres">
      <dgm:prSet presAssocID="{805C1ED9-2EEB-4294-B91E-6ACFABF7C217}" presName="parentText" presStyleLbl="node1" presStyleIdx="0" presStyleCnt="3">
        <dgm:presLayoutVars>
          <dgm:chMax val="0"/>
          <dgm:bulletEnabled val="1"/>
        </dgm:presLayoutVars>
      </dgm:prSet>
      <dgm:spPr/>
    </dgm:pt>
    <dgm:pt modelId="{84417FAD-7B1A-448F-92C3-FC0491FA868D}" type="pres">
      <dgm:prSet presAssocID="{F0EA98A7-14E9-4AA0-BD2A-65506A54793F}" presName="spacer" presStyleCnt="0"/>
      <dgm:spPr/>
    </dgm:pt>
    <dgm:pt modelId="{6517D671-42C4-41E4-8CDC-532E78AC52E2}" type="pres">
      <dgm:prSet presAssocID="{CC935442-4098-42F8-973B-34E75D18051F}" presName="parentText" presStyleLbl="node1" presStyleIdx="1" presStyleCnt="3">
        <dgm:presLayoutVars>
          <dgm:chMax val="0"/>
          <dgm:bulletEnabled val="1"/>
        </dgm:presLayoutVars>
      </dgm:prSet>
      <dgm:spPr/>
    </dgm:pt>
    <dgm:pt modelId="{4C6C7FAE-9298-407F-BB96-772E1EA0C368}" type="pres">
      <dgm:prSet presAssocID="{CBD9B407-174F-477A-A977-F280B6F57E69}" presName="spacer" presStyleCnt="0"/>
      <dgm:spPr/>
    </dgm:pt>
    <dgm:pt modelId="{6F0BCF98-0B2B-46AC-8F72-21A54674D19B}" type="pres">
      <dgm:prSet presAssocID="{996073CF-CCEE-4C3B-9AE6-DB3E6C025E32}" presName="parentText" presStyleLbl="node1" presStyleIdx="2" presStyleCnt="3">
        <dgm:presLayoutVars>
          <dgm:chMax val="0"/>
          <dgm:bulletEnabled val="1"/>
        </dgm:presLayoutVars>
      </dgm:prSet>
      <dgm:spPr/>
    </dgm:pt>
  </dgm:ptLst>
  <dgm:cxnLst>
    <dgm:cxn modelId="{BEBAAF3A-2B79-43BC-94C8-DE46418B5454}" type="presOf" srcId="{CC935442-4098-42F8-973B-34E75D18051F}" destId="{6517D671-42C4-41E4-8CDC-532E78AC52E2}" srcOrd="0" destOrd="0" presId="urn:microsoft.com/office/officeart/2005/8/layout/vList2"/>
    <dgm:cxn modelId="{7287B75B-116F-44A6-99C3-EA58614409BD}" srcId="{8FD00C5C-F6A1-4277-B334-0E11527A6954}" destId="{996073CF-CCEE-4C3B-9AE6-DB3E6C025E32}" srcOrd="2" destOrd="0" parTransId="{64619E51-EEAF-4322-8F02-1D2CB16D15C2}" sibTransId="{30A28D36-8E42-475D-BA4E-524FA838D688}"/>
    <dgm:cxn modelId="{1CE28A86-8E50-4B9C-B11A-95ECEE70EB74}" type="presOf" srcId="{996073CF-CCEE-4C3B-9AE6-DB3E6C025E32}" destId="{6F0BCF98-0B2B-46AC-8F72-21A54674D19B}" srcOrd="0" destOrd="0" presId="urn:microsoft.com/office/officeart/2005/8/layout/vList2"/>
    <dgm:cxn modelId="{0C417F9B-1E8A-4DA3-9E09-50B470585DEF}" srcId="{8FD00C5C-F6A1-4277-B334-0E11527A6954}" destId="{CC935442-4098-42F8-973B-34E75D18051F}" srcOrd="1" destOrd="0" parTransId="{D76CEA3D-25BE-4C13-8D8C-6FF0D3B54561}" sibTransId="{CBD9B407-174F-477A-A977-F280B6F57E69}"/>
    <dgm:cxn modelId="{7C56E3AF-9AB8-48D8-A80F-2E9786C026F3}" type="presOf" srcId="{805C1ED9-2EEB-4294-B91E-6ACFABF7C217}" destId="{3FBE1E0E-7641-40B2-BA83-B09E4FC05578}" srcOrd="0" destOrd="0" presId="urn:microsoft.com/office/officeart/2005/8/layout/vList2"/>
    <dgm:cxn modelId="{297E28CE-5A3C-4E2B-BC03-3FF22EC0F74A}" srcId="{8FD00C5C-F6A1-4277-B334-0E11527A6954}" destId="{805C1ED9-2EEB-4294-B91E-6ACFABF7C217}" srcOrd="0" destOrd="0" parTransId="{C1072EEF-F3FB-47BC-AAD2-892E380E177F}" sibTransId="{F0EA98A7-14E9-4AA0-BD2A-65506A54793F}"/>
    <dgm:cxn modelId="{783A65DD-94F7-4F9F-BB4F-3B1E2A759FE0}" type="presOf" srcId="{8FD00C5C-F6A1-4277-B334-0E11527A6954}" destId="{DE24A13C-DCCD-4F5C-B168-E7D403274F45}" srcOrd="0" destOrd="0" presId="urn:microsoft.com/office/officeart/2005/8/layout/vList2"/>
    <dgm:cxn modelId="{E58D4500-207C-4A3C-AFA5-305D32263713}" type="presParOf" srcId="{DE24A13C-DCCD-4F5C-B168-E7D403274F45}" destId="{3FBE1E0E-7641-40B2-BA83-B09E4FC05578}" srcOrd="0" destOrd="0" presId="urn:microsoft.com/office/officeart/2005/8/layout/vList2"/>
    <dgm:cxn modelId="{E3D69BB7-C8B0-41EA-A500-9993F9052C24}" type="presParOf" srcId="{DE24A13C-DCCD-4F5C-B168-E7D403274F45}" destId="{84417FAD-7B1A-448F-92C3-FC0491FA868D}" srcOrd="1" destOrd="0" presId="urn:microsoft.com/office/officeart/2005/8/layout/vList2"/>
    <dgm:cxn modelId="{316AAAFE-5214-4349-AA29-4C38A9B0F4C3}" type="presParOf" srcId="{DE24A13C-DCCD-4F5C-B168-E7D403274F45}" destId="{6517D671-42C4-41E4-8CDC-532E78AC52E2}" srcOrd="2" destOrd="0" presId="urn:microsoft.com/office/officeart/2005/8/layout/vList2"/>
    <dgm:cxn modelId="{4329C1C4-545B-4D30-B864-F3145A00D075}" type="presParOf" srcId="{DE24A13C-DCCD-4F5C-B168-E7D403274F45}" destId="{4C6C7FAE-9298-407F-BB96-772E1EA0C368}" srcOrd="3" destOrd="0" presId="urn:microsoft.com/office/officeart/2005/8/layout/vList2"/>
    <dgm:cxn modelId="{5DF2EECA-9EFD-4519-B562-6033A994B451}" type="presParOf" srcId="{DE24A13C-DCCD-4F5C-B168-E7D403274F45}" destId="{6F0BCF98-0B2B-46AC-8F72-21A54674D19B}"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D00C5C-F6A1-4277-B334-0E11527A6954}"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GB"/>
        </a:p>
      </dgm:t>
    </dgm:pt>
    <dgm:pt modelId="{805C1ED9-2EEB-4294-B91E-6ACFABF7C217}">
      <dgm:prSet/>
      <dgm:spPr/>
      <dgm:t>
        <a:bodyPr/>
        <a:lstStyle/>
        <a:p>
          <a:r>
            <a:rPr lang="en-US" dirty="0"/>
            <a:t>Launched in 2022</a:t>
          </a:r>
        </a:p>
      </dgm:t>
    </dgm:pt>
    <dgm:pt modelId="{C1072EEF-F3FB-47BC-AAD2-892E380E177F}" type="parTrans" cxnId="{297E28CE-5A3C-4E2B-BC03-3FF22EC0F74A}">
      <dgm:prSet/>
      <dgm:spPr/>
      <dgm:t>
        <a:bodyPr/>
        <a:lstStyle/>
        <a:p>
          <a:endParaRPr lang="en-GB"/>
        </a:p>
      </dgm:t>
    </dgm:pt>
    <dgm:pt modelId="{F0EA98A7-14E9-4AA0-BD2A-65506A54793F}" type="sibTrans" cxnId="{297E28CE-5A3C-4E2B-BC03-3FF22EC0F74A}">
      <dgm:prSet/>
      <dgm:spPr/>
      <dgm:t>
        <a:bodyPr/>
        <a:lstStyle/>
        <a:p>
          <a:endParaRPr lang="en-GB"/>
        </a:p>
      </dgm:t>
    </dgm:pt>
    <dgm:pt modelId="{CC935442-4098-42F8-973B-34E75D18051F}">
      <dgm:prSet/>
      <dgm:spPr/>
      <dgm:t>
        <a:bodyPr/>
        <a:lstStyle/>
        <a:p>
          <a:r>
            <a:rPr lang="en-US" dirty="0"/>
            <a:t>1 module exam</a:t>
          </a:r>
        </a:p>
      </dgm:t>
    </dgm:pt>
    <dgm:pt modelId="{D76CEA3D-25BE-4C13-8D8C-6FF0D3B54561}" type="parTrans" cxnId="{0C417F9B-1E8A-4DA3-9E09-50B470585DEF}">
      <dgm:prSet/>
      <dgm:spPr/>
      <dgm:t>
        <a:bodyPr/>
        <a:lstStyle/>
        <a:p>
          <a:endParaRPr lang="en-GB"/>
        </a:p>
      </dgm:t>
    </dgm:pt>
    <dgm:pt modelId="{CBD9B407-174F-477A-A977-F280B6F57E69}" type="sibTrans" cxnId="{0C417F9B-1E8A-4DA3-9E09-50B470585DEF}">
      <dgm:prSet/>
      <dgm:spPr/>
      <dgm:t>
        <a:bodyPr/>
        <a:lstStyle/>
        <a:p>
          <a:endParaRPr lang="en-GB"/>
        </a:p>
      </dgm:t>
    </dgm:pt>
    <dgm:pt modelId="{996073CF-CCEE-4C3B-9AE6-DB3E6C025E32}">
      <dgm:prSet/>
      <dgm:spPr/>
      <dgm:t>
        <a:bodyPr/>
        <a:lstStyle/>
        <a:p>
          <a:r>
            <a:rPr lang="en-US" dirty="0"/>
            <a:t>Offered in English language only</a:t>
          </a:r>
        </a:p>
      </dgm:t>
    </dgm:pt>
    <dgm:pt modelId="{64619E51-EEAF-4322-8F02-1D2CB16D15C2}" type="parTrans" cxnId="{7287B75B-116F-44A6-99C3-EA58614409BD}">
      <dgm:prSet/>
      <dgm:spPr/>
      <dgm:t>
        <a:bodyPr/>
        <a:lstStyle/>
        <a:p>
          <a:endParaRPr lang="en-GB"/>
        </a:p>
      </dgm:t>
    </dgm:pt>
    <dgm:pt modelId="{30A28D36-8E42-475D-BA4E-524FA838D688}" type="sibTrans" cxnId="{7287B75B-116F-44A6-99C3-EA58614409BD}">
      <dgm:prSet/>
      <dgm:spPr/>
      <dgm:t>
        <a:bodyPr/>
        <a:lstStyle/>
        <a:p>
          <a:endParaRPr lang="en-GB"/>
        </a:p>
      </dgm:t>
    </dgm:pt>
    <dgm:pt modelId="{2F6774BD-5967-472D-AA6A-A1936C211844}">
      <dgm:prSet/>
      <dgm:spPr/>
      <dgm:t>
        <a:bodyPr/>
        <a:lstStyle/>
        <a:p>
          <a:r>
            <a:rPr lang="en-US" dirty="0"/>
            <a:t>28 FASs covered</a:t>
          </a:r>
        </a:p>
      </dgm:t>
    </dgm:pt>
    <dgm:pt modelId="{63C52AC9-995A-4850-867B-1CC5B6AE145D}" type="parTrans" cxnId="{8E19D363-037B-4F44-82C1-A46C4FD04AFA}">
      <dgm:prSet/>
      <dgm:spPr/>
      <dgm:t>
        <a:bodyPr/>
        <a:lstStyle/>
        <a:p>
          <a:endParaRPr lang="en-GB"/>
        </a:p>
      </dgm:t>
    </dgm:pt>
    <dgm:pt modelId="{FA533269-1959-45FA-8989-247AD9EACC25}" type="sibTrans" cxnId="{8E19D363-037B-4F44-82C1-A46C4FD04AFA}">
      <dgm:prSet/>
      <dgm:spPr/>
      <dgm:t>
        <a:bodyPr/>
        <a:lstStyle/>
        <a:p>
          <a:endParaRPr lang="en-GB"/>
        </a:p>
      </dgm:t>
    </dgm:pt>
    <dgm:pt modelId="{36106A18-22EF-4445-83EB-61B95A61433D}">
      <dgm:prSet/>
      <dgm:spPr/>
      <dgm:t>
        <a:bodyPr/>
        <a:lstStyle/>
        <a:p>
          <a:r>
            <a:rPr lang="en-US" dirty="0"/>
            <a:t>250 hours of self study required, at minimum</a:t>
          </a:r>
        </a:p>
      </dgm:t>
    </dgm:pt>
    <dgm:pt modelId="{70094F65-2985-4AC2-908C-0C49F6AB1AFF}" type="parTrans" cxnId="{C9E20285-6328-4C6A-87ED-849B625C1769}">
      <dgm:prSet/>
      <dgm:spPr/>
      <dgm:t>
        <a:bodyPr/>
        <a:lstStyle/>
        <a:p>
          <a:endParaRPr lang="en-GB"/>
        </a:p>
      </dgm:t>
    </dgm:pt>
    <dgm:pt modelId="{EB023920-0BBD-4864-BE90-45396C8BD69B}" type="sibTrans" cxnId="{C9E20285-6328-4C6A-87ED-849B625C1769}">
      <dgm:prSet/>
      <dgm:spPr/>
      <dgm:t>
        <a:bodyPr/>
        <a:lstStyle/>
        <a:p>
          <a:endParaRPr lang="en-GB"/>
        </a:p>
      </dgm:t>
    </dgm:pt>
    <dgm:pt modelId="{DE24A13C-DCCD-4F5C-B168-E7D403274F45}" type="pres">
      <dgm:prSet presAssocID="{8FD00C5C-F6A1-4277-B334-0E11527A6954}" presName="linear" presStyleCnt="0">
        <dgm:presLayoutVars>
          <dgm:animLvl val="lvl"/>
          <dgm:resizeHandles val="exact"/>
        </dgm:presLayoutVars>
      </dgm:prSet>
      <dgm:spPr/>
    </dgm:pt>
    <dgm:pt modelId="{3FBE1E0E-7641-40B2-BA83-B09E4FC05578}" type="pres">
      <dgm:prSet presAssocID="{805C1ED9-2EEB-4294-B91E-6ACFABF7C217}" presName="parentText" presStyleLbl="node1" presStyleIdx="0" presStyleCnt="5">
        <dgm:presLayoutVars>
          <dgm:chMax val="0"/>
          <dgm:bulletEnabled val="1"/>
        </dgm:presLayoutVars>
      </dgm:prSet>
      <dgm:spPr/>
    </dgm:pt>
    <dgm:pt modelId="{84417FAD-7B1A-448F-92C3-FC0491FA868D}" type="pres">
      <dgm:prSet presAssocID="{F0EA98A7-14E9-4AA0-BD2A-65506A54793F}" presName="spacer" presStyleCnt="0"/>
      <dgm:spPr/>
    </dgm:pt>
    <dgm:pt modelId="{6517D671-42C4-41E4-8CDC-532E78AC52E2}" type="pres">
      <dgm:prSet presAssocID="{CC935442-4098-42F8-973B-34E75D18051F}" presName="parentText" presStyleLbl="node1" presStyleIdx="1" presStyleCnt="5">
        <dgm:presLayoutVars>
          <dgm:chMax val="0"/>
          <dgm:bulletEnabled val="1"/>
        </dgm:presLayoutVars>
      </dgm:prSet>
      <dgm:spPr/>
    </dgm:pt>
    <dgm:pt modelId="{4C6C7FAE-9298-407F-BB96-772E1EA0C368}" type="pres">
      <dgm:prSet presAssocID="{CBD9B407-174F-477A-A977-F280B6F57E69}" presName="spacer" presStyleCnt="0"/>
      <dgm:spPr/>
    </dgm:pt>
    <dgm:pt modelId="{A8445B05-7822-43FC-A376-20D1276E2784}" type="pres">
      <dgm:prSet presAssocID="{2F6774BD-5967-472D-AA6A-A1936C211844}" presName="parentText" presStyleLbl="node1" presStyleIdx="2" presStyleCnt="5">
        <dgm:presLayoutVars>
          <dgm:chMax val="0"/>
          <dgm:bulletEnabled val="1"/>
        </dgm:presLayoutVars>
      </dgm:prSet>
      <dgm:spPr/>
    </dgm:pt>
    <dgm:pt modelId="{1B731BC3-54CB-46B1-97F4-F57AC11FD7F3}" type="pres">
      <dgm:prSet presAssocID="{FA533269-1959-45FA-8989-247AD9EACC25}" presName="spacer" presStyleCnt="0"/>
      <dgm:spPr/>
    </dgm:pt>
    <dgm:pt modelId="{F84B8294-EB7D-4B9F-A794-107278FEE997}" type="pres">
      <dgm:prSet presAssocID="{36106A18-22EF-4445-83EB-61B95A61433D}" presName="parentText" presStyleLbl="node1" presStyleIdx="3" presStyleCnt="5">
        <dgm:presLayoutVars>
          <dgm:chMax val="0"/>
          <dgm:bulletEnabled val="1"/>
        </dgm:presLayoutVars>
      </dgm:prSet>
      <dgm:spPr/>
    </dgm:pt>
    <dgm:pt modelId="{107A71AE-707B-4DD1-A26C-AA8697BF8EEA}" type="pres">
      <dgm:prSet presAssocID="{EB023920-0BBD-4864-BE90-45396C8BD69B}" presName="spacer" presStyleCnt="0"/>
      <dgm:spPr/>
    </dgm:pt>
    <dgm:pt modelId="{6F0BCF98-0B2B-46AC-8F72-21A54674D19B}" type="pres">
      <dgm:prSet presAssocID="{996073CF-CCEE-4C3B-9AE6-DB3E6C025E32}" presName="parentText" presStyleLbl="node1" presStyleIdx="4" presStyleCnt="5">
        <dgm:presLayoutVars>
          <dgm:chMax val="0"/>
          <dgm:bulletEnabled val="1"/>
        </dgm:presLayoutVars>
      </dgm:prSet>
      <dgm:spPr/>
    </dgm:pt>
  </dgm:ptLst>
  <dgm:cxnLst>
    <dgm:cxn modelId="{BEBAAF3A-2B79-43BC-94C8-DE46418B5454}" type="presOf" srcId="{CC935442-4098-42F8-973B-34E75D18051F}" destId="{6517D671-42C4-41E4-8CDC-532E78AC52E2}" srcOrd="0" destOrd="0" presId="urn:microsoft.com/office/officeart/2005/8/layout/vList2"/>
    <dgm:cxn modelId="{7287B75B-116F-44A6-99C3-EA58614409BD}" srcId="{8FD00C5C-F6A1-4277-B334-0E11527A6954}" destId="{996073CF-CCEE-4C3B-9AE6-DB3E6C025E32}" srcOrd="4" destOrd="0" parTransId="{64619E51-EEAF-4322-8F02-1D2CB16D15C2}" sibTransId="{30A28D36-8E42-475D-BA4E-524FA838D688}"/>
    <dgm:cxn modelId="{8E19D363-037B-4F44-82C1-A46C4FD04AFA}" srcId="{8FD00C5C-F6A1-4277-B334-0E11527A6954}" destId="{2F6774BD-5967-472D-AA6A-A1936C211844}" srcOrd="2" destOrd="0" parTransId="{63C52AC9-995A-4850-867B-1CC5B6AE145D}" sibTransId="{FA533269-1959-45FA-8989-247AD9EACC25}"/>
    <dgm:cxn modelId="{E517167E-BE65-4F09-BCEC-F565DC4E0EFE}" type="presOf" srcId="{2F6774BD-5967-472D-AA6A-A1936C211844}" destId="{A8445B05-7822-43FC-A376-20D1276E2784}" srcOrd="0" destOrd="0" presId="urn:microsoft.com/office/officeart/2005/8/layout/vList2"/>
    <dgm:cxn modelId="{C9E20285-6328-4C6A-87ED-849B625C1769}" srcId="{8FD00C5C-F6A1-4277-B334-0E11527A6954}" destId="{36106A18-22EF-4445-83EB-61B95A61433D}" srcOrd="3" destOrd="0" parTransId="{70094F65-2985-4AC2-908C-0C49F6AB1AFF}" sibTransId="{EB023920-0BBD-4864-BE90-45396C8BD69B}"/>
    <dgm:cxn modelId="{1CE28A86-8E50-4B9C-B11A-95ECEE70EB74}" type="presOf" srcId="{996073CF-CCEE-4C3B-9AE6-DB3E6C025E32}" destId="{6F0BCF98-0B2B-46AC-8F72-21A54674D19B}" srcOrd="0" destOrd="0" presId="urn:microsoft.com/office/officeart/2005/8/layout/vList2"/>
    <dgm:cxn modelId="{0C417F9B-1E8A-4DA3-9E09-50B470585DEF}" srcId="{8FD00C5C-F6A1-4277-B334-0E11527A6954}" destId="{CC935442-4098-42F8-973B-34E75D18051F}" srcOrd="1" destOrd="0" parTransId="{D76CEA3D-25BE-4C13-8D8C-6FF0D3B54561}" sibTransId="{CBD9B407-174F-477A-A977-F280B6F57E69}"/>
    <dgm:cxn modelId="{7C56E3AF-9AB8-48D8-A80F-2E9786C026F3}" type="presOf" srcId="{805C1ED9-2EEB-4294-B91E-6ACFABF7C217}" destId="{3FBE1E0E-7641-40B2-BA83-B09E4FC05578}" srcOrd="0" destOrd="0" presId="urn:microsoft.com/office/officeart/2005/8/layout/vList2"/>
    <dgm:cxn modelId="{3FB144B3-D2B9-44EA-9F42-063DE733CD81}" type="presOf" srcId="{36106A18-22EF-4445-83EB-61B95A61433D}" destId="{F84B8294-EB7D-4B9F-A794-107278FEE997}" srcOrd="0" destOrd="0" presId="urn:microsoft.com/office/officeart/2005/8/layout/vList2"/>
    <dgm:cxn modelId="{297E28CE-5A3C-4E2B-BC03-3FF22EC0F74A}" srcId="{8FD00C5C-F6A1-4277-B334-0E11527A6954}" destId="{805C1ED9-2EEB-4294-B91E-6ACFABF7C217}" srcOrd="0" destOrd="0" parTransId="{C1072EEF-F3FB-47BC-AAD2-892E380E177F}" sibTransId="{F0EA98A7-14E9-4AA0-BD2A-65506A54793F}"/>
    <dgm:cxn modelId="{783A65DD-94F7-4F9F-BB4F-3B1E2A759FE0}" type="presOf" srcId="{8FD00C5C-F6A1-4277-B334-0E11527A6954}" destId="{DE24A13C-DCCD-4F5C-B168-E7D403274F45}" srcOrd="0" destOrd="0" presId="urn:microsoft.com/office/officeart/2005/8/layout/vList2"/>
    <dgm:cxn modelId="{E58D4500-207C-4A3C-AFA5-305D32263713}" type="presParOf" srcId="{DE24A13C-DCCD-4F5C-B168-E7D403274F45}" destId="{3FBE1E0E-7641-40B2-BA83-B09E4FC05578}" srcOrd="0" destOrd="0" presId="urn:microsoft.com/office/officeart/2005/8/layout/vList2"/>
    <dgm:cxn modelId="{E3D69BB7-C8B0-41EA-A500-9993F9052C24}" type="presParOf" srcId="{DE24A13C-DCCD-4F5C-B168-E7D403274F45}" destId="{84417FAD-7B1A-448F-92C3-FC0491FA868D}" srcOrd="1" destOrd="0" presId="urn:microsoft.com/office/officeart/2005/8/layout/vList2"/>
    <dgm:cxn modelId="{316AAAFE-5214-4349-AA29-4C38A9B0F4C3}" type="presParOf" srcId="{DE24A13C-DCCD-4F5C-B168-E7D403274F45}" destId="{6517D671-42C4-41E4-8CDC-532E78AC52E2}" srcOrd="2" destOrd="0" presId="urn:microsoft.com/office/officeart/2005/8/layout/vList2"/>
    <dgm:cxn modelId="{4329C1C4-545B-4D30-B864-F3145A00D075}" type="presParOf" srcId="{DE24A13C-DCCD-4F5C-B168-E7D403274F45}" destId="{4C6C7FAE-9298-407F-BB96-772E1EA0C368}" srcOrd="3" destOrd="0" presId="urn:microsoft.com/office/officeart/2005/8/layout/vList2"/>
    <dgm:cxn modelId="{617EDA5F-C25E-488E-97A5-59F71449D5B7}" type="presParOf" srcId="{DE24A13C-DCCD-4F5C-B168-E7D403274F45}" destId="{A8445B05-7822-43FC-A376-20D1276E2784}" srcOrd="4" destOrd="0" presId="urn:microsoft.com/office/officeart/2005/8/layout/vList2"/>
    <dgm:cxn modelId="{B23869BD-D181-4697-B0AF-30BDA6D0C6F7}" type="presParOf" srcId="{DE24A13C-DCCD-4F5C-B168-E7D403274F45}" destId="{1B731BC3-54CB-46B1-97F4-F57AC11FD7F3}" srcOrd="5" destOrd="0" presId="urn:microsoft.com/office/officeart/2005/8/layout/vList2"/>
    <dgm:cxn modelId="{A4578FF3-8181-494B-A9DF-F47A3E163BFB}" type="presParOf" srcId="{DE24A13C-DCCD-4F5C-B168-E7D403274F45}" destId="{F84B8294-EB7D-4B9F-A794-107278FEE997}" srcOrd="6" destOrd="0" presId="urn:microsoft.com/office/officeart/2005/8/layout/vList2"/>
    <dgm:cxn modelId="{300FBCEC-BAA6-4D68-A28F-D8673A20EB3B}" type="presParOf" srcId="{DE24A13C-DCCD-4F5C-B168-E7D403274F45}" destId="{107A71AE-707B-4DD1-A26C-AA8697BF8EEA}" srcOrd="7" destOrd="0" presId="urn:microsoft.com/office/officeart/2005/8/layout/vList2"/>
    <dgm:cxn modelId="{5DF2EECA-9EFD-4519-B562-6033A994B451}" type="presParOf" srcId="{DE24A13C-DCCD-4F5C-B168-E7D403274F45}" destId="{6F0BCF98-0B2B-46AC-8F72-21A54674D19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D74945-F849-478B-A87A-106D1654ECB8}"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en-US"/>
        </a:p>
      </dgm:t>
    </dgm:pt>
    <dgm:pt modelId="{25816AAF-03DF-4ABC-B0F2-9DEA37252B1F}">
      <dgm:prSet custT="1"/>
      <dgm:spPr/>
      <dgm:t>
        <a:bodyPr/>
        <a:lstStyle/>
        <a:p>
          <a:r>
            <a:rPr lang="en-US" sz="1400" dirty="0"/>
            <a:t>Why should you pursue AAOIFI fellowships and become an AAOIFI fellow?</a:t>
          </a:r>
        </a:p>
      </dgm:t>
    </dgm:pt>
    <dgm:pt modelId="{8ECB59A0-5E10-41A5-9408-E68037B71EF9}" type="parTrans" cxnId="{B8096391-C124-463B-9256-ADAE3C7992FF}">
      <dgm:prSet/>
      <dgm:spPr/>
      <dgm:t>
        <a:bodyPr/>
        <a:lstStyle/>
        <a:p>
          <a:endParaRPr lang="en-US" sz="1400"/>
        </a:p>
      </dgm:t>
    </dgm:pt>
    <dgm:pt modelId="{AE0042ED-48F0-46F7-BA05-8458DB2F8B30}" type="sibTrans" cxnId="{B8096391-C124-463B-9256-ADAE3C7992FF}">
      <dgm:prSet/>
      <dgm:spPr/>
      <dgm:t>
        <a:bodyPr/>
        <a:lstStyle/>
        <a:p>
          <a:endParaRPr lang="en-US" sz="1400"/>
        </a:p>
      </dgm:t>
    </dgm:pt>
    <dgm:pt modelId="{267018DD-0770-47D8-BE86-F46260672037}">
      <dgm:prSet custT="1"/>
      <dgm:spPr/>
      <dgm:t>
        <a:bodyPr/>
        <a:lstStyle/>
        <a:p>
          <a:r>
            <a:rPr lang="en-US" sz="1400" dirty="0"/>
            <a:t>Superior learning content</a:t>
          </a:r>
        </a:p>
      </dgm:t>
    </dgm:pt>
    <dgm:pt modelId="{29F0F894-0B21-4A41-B84A-064E8BB9DEB4}" type="parTrans" cxnId="{52D2ED90-7364-45CE-8B15-EFBD53E9536B}">
      <dgm:prSet/>
      <dgm:spPr/>
      <dgm:t>
        <a:bodyPr/>
        <a:lstStyle/>
        <a:p>
          <a:endParaRPr lang="en-US" sz="1400"/>
        </a:p>
      </dgm:t>
    </dgm:pt>
    <dgm:pt modelId="{0CF114F8-AEFE-46EE-81CB-0D5DBFEE95FD}" type="sibTrans" cxnId="{52D2ED90-7364-45CE-8B15-EFBD53E9536B}">
      <dgm:prSet/>
      <dgm:spPr/>
      <dgm:t>
        <a:bodyPr/>
        <a:lstStyle/>
        <a:p>
          <a:endParaRPr lang="en-US" sz="1400"/>
        </a:p>
      </dgm:t>
    </dgm:pt>
    <dgm:pt modelId="{2EDCDF0F-390D-4EEF-8E7B-D33FC3587877}">
      <dgm:prSet custT="1"/>
      <dgm:spPr/>
      <dgm:t>
        <a:bodyPr/>
        <a:lstStyle/>
        <a:p>
          <a:r>
            <a:rPr lang="en-US" sz="1400"/>
            <a:t>Globally recognized premier institution</a:t>
          </a:r>
          <a:endParaRPr lang="en-US" sz="1400" dirty="0"/>
        </a:p>
      </dgm:t>
    </dgm:pt>
    <dgm:pt modelId="{E078DAC9-6315-4487-AA62-6FD1548ED2CA}" type="parTrans" cxnId="{D1507DD2-73D3-4990-9EBE-F4E70C500756}">
      <dgm:prSet/>
      <dgm:spPr/>
      <dgm:t>
        <a:bodyPr/>
        <a:lstStyle/>
        <a:p>
          <a:endParaRPr lang="en-US" sz="1400"/>
        </a:p>
      </dgm:t>
    </dgm:pt>
    <dgm:pt modelId="{83DC8226-A637-4035-9EA4-6DE3F18F30D3}" type="sibTrans" cxnId="{D1507DD2-73D3-4990-9EBE-F4E70C500756}">
      <dgm:prSet/>
      <dgm:spPr/>
      <dgm:t>
        <a:bodyPr/>
        <a:lstStyle/>
        <a:p>
          <a:endParaRPr lang="en-US" sz="1400"/>
        </a:p>
      </dgm:t>
    </dgm:pt>
    <dgm:pt modelId="{AF72B8BD-4CDD-4D71-97F1-CD7491455462}">
      <dgm:prSet custT="1"/>
      <dgm:spPr/>
      <dgm:t>
        <a:bodyPr/>
        <a:lstStyle/>
        <a:p>
          <a:r>
            <a:rPr lang="en-US" sz="1400" dirty="0"/>
            <a:t>Enhanced career prospects</a:t>
          </a:r>
        </a:p>
      </dgm:t>
    </dgm:pt>
    <dgm:pt modelId="{4311B782-B806-48DF-98E4-73AD564A32B8}" type="parTrans" cxnId="{CA45EA17-D275-421C-95E0-A8DAC89715D7}">
      <dgm:prSet/>
      <dgm:spPr/>
      <dgm:t>
        <a:bodyPr/>
        <a:lstStyle/>
        <a:p>
          <a:endParaRPr lang="en-US" sz="1400"/>
        </a:p>
      </dgm:t>
    </dgm:pt>
    <dgm:pt modelId="{EBC98C7D-0B65-402C-A248-07A93F45A9FE}" type="sibTrans" cxnId="{CA45EA17-D275-421C-95E0-A8DAC89715D7}">
      <dgm:prSet/>
      <dgm:spPr/>
      <dgm:t>
        <a:bodyPr/>
        <a:lstStyle/>
        <a:p>
          <a:endParaRPr lang="en-US" sz="1400"/>
        </a:p>
      </dgm:t>
    </dgm:pt>
    <dgm:pt modelId="{55BDF962-902B-4095-AE97-6BBFD6340C86}" type="pres">
      <dgm:prSet presAssocID="{1ED74945-F849-478B-A87A-106D1654ECB8}" presName="cycle" presStyleCnt="0">
        <dgm:presLayoutVars>
          <dgm:chMax val="1"/>
          <dgm:dir/>
          <dgm:animLvl val="ctr"/>
          <dgm:resizeHandles val="exact"/>
        </dgm:presLayoutVars>
      </dgm:prSet>
      <dgm:spPr/>
    </dgm:pt>
    <dgm:pt modelId="{472F66EA-47EA-4D2A-8647-7FC1707B7EAA}" type="pres">
      <dgm:prSet presAssocID="{25816AAF-03DF-4ABC-B0F2-9DEA37252B1F}" presName="centerShape" presStyleLbl="node0" presStyleIdx="0" presStyleCnt="1"/>
      <dgm:spPr/>
    </dgm:pt>
    <dgm:pt modelId="{03DC2FC6-23A3-4285-8002-9ED862DFDB6A}" type="pres">
      <dgm:prSet presAssocID="{29F0F894-0B21-4A41-B84A-064E8BB9DEB4}" presName="parTrans" presStyleLbl="bgSibTrans2D1" presStyleIdx="0" presStyleCnt="3"/>
      <dgm:spPr/>
    </dgm:pt>
    <dgm:pt modelId="{50B200D9-7A79-4E54-8A03-E3556687D54A}" type="pres">
      <dgm:prSet presAssocID="{267018DD-0770-47D8-BE86-F46260672037}" presName="node" presStyleLbl="node1" presStyleIdx="0" presStyleCnt="3">
        <dgm:presLayoutVars>
          <dgm:bulletEnabled val="1"/>
        </dgm:presLayoutVars>
      </dgm:prSet>
      <dgm:spPr/>
    </dgm:pt>
    <dgm:pt modelId="{41C8B424-2E26-4C61-9323-87A8735B83D2}" type="pres">
      <dgm:prSet presAssocID="{E078DAC9-6315-4487-AA62-6FD1548ED2CA}" presName="parTrans" presStyleLbl="bgSibTrans2D1" presStyleIdx="1" presStyleCnt="3"/>
      <dgm:spPr/>
    </dgm:pt>
    <dgm:pt modelId="{43ED5868-0D95-4803-B64D-2E3E7A422307}" type="pres">
      <dgm:prSet presAssocID="{2EDCDF0F-390D-4EEF-8E7B-D33FC3587877}" presName="node" presStyleLbl="node1" presStyleIdx="1" presStyleCnt="3">
        <dgm:presLayoutVars>
          <dgm:bulletEnabled val="1"/>
        </dgm:presLayoutVars>
      </dgm:prSet>
      <dgm:spPr/>
    </dgm:pt>
    <dgm:pt modelId="{BEA49CD6-87ED-4C52-B97A-7CC5297109D8}" type="pres">
      <dgm:prSet presAssocID="{4311B782-B806-48DF-98E4-73AD564A32B8}" presName="parTrans" presStyleLbl="bgSibTrans2D1" presStyleIdx="2" presStyleCnt="3"/>
      <dgm:spPr/>
    </dgm:pt>
    <dgm:pt modelId="{D5A6A600-55D4-462E-AF8B-8E5C51CD3B91}" type="pres">
      <dgm:prSet presAssocID="{AF72B8BD-4CDD-4D71-97F1-CD7491455462}" presName="node" presStyleLbl="node1" presStyleIdx="2" presStyleCnt="3">
        <dgm:presLayoutVars>
          <dgm:bulletEnabled val="1"/>
        </dgm:presLayoutVars>
      </dgm:prSet>
      <dgm:spPr/>
    </dgm:pt>
  </dgm:ptLst>
  <dgm:cxnLst>
    <dgm:cxn modelId="{CA45EA17-D275-421C-95E0-A8DAC89715D7}" srcId="{25816AAF-03DF-4ABC-B0F2-9DEA37252B1F}" destId="{AF72B8BD-4CDD-4D71-97F1-CD7491455462}" srcOrd="2" destOrd="0" parTransId="{4311B782-B806-48DF-98E4-73AD564A32B8}" sibTransId="{EBC98C7D-0B65-402C-A248-07A93F45A9FE}"/>
    <dgm:cxn modelId="{12AA4F27-94BA-4840-B5E6-20046C770CFD}" type="presOf" srcId="{E078DAC9-6315-4487-AA62-6FD1548ED2CA}" destId="{41C8B424-2E26-4C61-9323-87A8735B83D2}" srcOrd="0" destOrd="0" presId="urn:microsoft.com/office/officeart/2005/8/layout/radial4"/>
    <dgm:cxn modelId="{88E55349-AEC3-49C6-BB0D-186D251C203A}" type="presOf" srcId="{4311B782-B806-48DF-98E4-73AD564A32B8}" destId="{BEA49CD6-87ED-4C52-B97A-7CC5297109D8}" srcOrd="0" destOrd="0" presId="urn:microsoft.com/office/officeart/2005/8/layout/radial4"/>
    <dgm:cxn modelId="{00294156-C0B6-4D60-9932-2CBE8850E58D}" type="presOf" srcId="{25816AAF-03DF-4ABC-B0F2-9DEA37252B1F}" destId="{472F66EA-47EA-4D2A-8647-7FC1707B7EAA}" srcOrd="0" destOrd="0" presId="urn:microsoft.com/office/officeart/2005/8/layout/radial4"/>
    <dgm:cxn modelId="{1613AE78-9FDD-419C-BD9B-2DE4C592E723}" type="presOf" srcId="{29F0F894-0B21-4A41-B84A-064E8BB9DEB4}" destId="{03DC2FC6-23A3-4285-8002-9ED862DFDB6A}" srcOrd="0" destOrd="0" presId="urn:microsoft.com/office/officeart/2005/8/layout/radial4"/>
    <dgm:cxn modelId="{B20B8490-B48D-4E96-8794-5AD5788A5B90}" type="presOf" srcId="{1ED74945-F849-478B-A87A-106D1654ECB8}" destId="{55BDF962-902B-4095-AE97-6BBFD6340C86}" srcOrd="0" destOrd="0" presId="urn:microsoft.com/office/officeart/2005/8/layout/radial4"/>
    <dgm:cxn modelId="{52D2ED90-7364-45CE-8B15-EFBD53E9536B}" srcId="{25816AAF-03DF-4ABC-B0F2-9DEA37252B1F}" destId="{267018DD-0770-47D8-BE86-F46260672037}" srcOrd="0" destOrd="0" parTransId="{29F0F894-0B21-4A41-B84A-064E8BB9DEB4}" sibTransId="{0CF114F8-AEFE-46EE-81CB-0D5DBFEE95FD}"/>
    <dgm:cxn modelId="{B8096391-C124-463B-9256-ADAE3C7992FF}" srcId="{1ED74945-F849-478B-A87A-106D1654ECB8}" destId="{25816AAF-03DF-4ABC-B0F2-9DEA37252B1F}" srcOrd="0" destOrd="0" parTransId="{8ECB59A0-5E10-41A5-9408-E68037B71EF9}" sibTransId="{AE0042ED-48F0-46F7-BA05-8458DB2F8B30}"/>
    <dgm:cxn modelId="{C72723CF-9E69-4AAD-ABC5-7A630C9BB848}" type="presOf" srcId="{AF72B8BD-4CDD-4D71-97F1-CD7491455462}" destId="{D5A6A600-55D4-462E-AF8B-8E5C51CD3B91}" srcOrd="0" destOrd="0" presId="urn:microsoft.com/office/officeart/2005/8/layout/radial4"/>
    <dgm:cxn modelId="{D1507DD2-73D3-4990-9EBE-F4E70C500756}" srcId="{25816AAF-03DF-4ABC-B0F2-9DEA37252B1F}" destId="{2EDCDF0F-390D-4EEF-8E7B-D33FC3587877}" srcOrd="1" destOrd="0" parTransId="{E078DAC9-6315-4487-AA62-6FD1548ED2CA}" sibTransId="{83DC8226-A637-4035-9EA4-6DE3F18F30D3}"/>
    <dgm:cxn modelId="{459DDCE0-F828-4C8B-BA05-9F371467E6EC}" type="presOf" srcId="{267018DD-0770-47D8-BE86-F46260672037}" destId="{50B200D9-7A79-4E54-8A03-E3556687D54A}" srcOrd="0" destOrd="0" presId="urn:microsoft.com/office/officeart/2005/8/layout/radial4"/>
    <dgm:cxn modelId="{054915E5-F019-4C46-A26C-DA0726432E59}" type="presOf" srcId="{2EDCDF0F-390D-4EEF-8E7B-D33FC3587877}" destId="{43ED5868-0D95-4803-B64D-2E3E7A422307}" srcOrd="0" destOrd="0" presId="urn:microsoft.com/office/officeart/2005/8/layout/radial4"/>
    <dgm:cxn modelId="{097D5E78-6C10-4758-B46A-39EE4B7C2554}" type="presParOf" srcId="{55BDF962-902B-4095-AE97-6BBFD6340C86}" destId="{472F66EA-47EA-4D2A-8647-7FC1707B7EAA}" srcOrd="0" destOrd="0" presId="urn:microsoft.com/office/officeart/2005/8/layout/radial4"/>
    <dgm:cxn modelId="{7EBAB231-782A-49AE-9259-AFA29A9B41A6}" type="presParOf" srcId="{55BDF962-902B-4095-AE97-6BBFD6340C86}" destId="{03DC2FC6-23A3-4285-8002-9ED862DFDB6A}" srcOrd="1" destOrd="0" presId="urn:microsoft.com/office/officeart/2005/8/layout/radial4"/>
    <dgm:cxn modelId="{2656B7C2-C450-4E63-AB3A-338E8FB83750}" type="presParOf" srcId="{55BDF962-902B-4095-AE97-6BBFD6340C86}" destId="{50B200D9-7A79-4E54-8A03-E3556687D54A}" srcOrd="2" destOrd="0" presId="urn:microsoft.com/office/officeart/2005/8/layout/radial4"/>
    <dgm:cxn modelId="{FB6654AB-461E-4887-9537-27FEDFFDF2D6}" type="presParOf" srcId="{55BDF962-902B-4095-AE97-6BBFD6340C86}" destId="{41C8B424-2E26-4C61-9323-87A8735B83D2}" srcOrd="3" destOrd="0" presId="urn:microsoft.com/office/officeart/2005/8/layout/radial4"/>
    <dgm:cxn modelId="{2FD98B10-0D5B-4A67-8649-902B9911BB94}" type="presParOf" srcId="{55BDF962-902B-4095-AE97-6BBFD6340C86}" destId="{43ED5868-0D95-4803-B64D-2E3E7A422307}" srcOrd="4" destOrd="0" presId="urn:microsoft.com/office/officeart/2005/8/layout/radial4"/>
    <dgm:cxn modelId="{56F1F3E4-6C35-40BF-B8BC-5E58A67F4CC1}" type="presParOf" srcId="{55BDF962-902B-4095-AE97-6BBFD6340C86}" destId="{BEA49CD6-87ED-4C52-B97A-7CC5297109D8}" srcOrd="5" destOrd="0" presId="urn:microsoft.com/office/officeart/2005/8/layout/radial4"/>
    <dgm:cxn modelId="{734AAD66-341A-475F-AE5C-6E7312E5E258}" type="presParOf" srcId="{55BDF962-902B-4095-AE97-6BBFD6340C86}" destId="{D5A6A600-55D4-462E-AF8B-8E5C51CD3B91}"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5DE94-9CA7-4937-8528-46158C19BFDC}">
      <dsp:nvSpPr>
        <dsp:cNvPr id="0" name=""/>
        <dsp:cNvSpPr/>
      </dsp:nvSpPr>
      <dsp:spPr>
        <a:xfrm>
          <a:off x="0" y="98194"/>
          <a:ext cx="8435906" cy="978986"/>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dirty="0"/>
            <a:t>Standardisation is important to secure the integrity of Islamic finance where integrity is characterized by the following:</a:t>
          </a:r>
        </a:p>
      </dsp:txBody>
      <dsp:txXfrm>
        <a:off x="0" y="98194"/>
        <a:ext cx="8435906" cy="978986"/>
      </dsp:txXfrm>
    </dsp:sp>
    <dsp:sp modelId="{A92BEC51-5283-4B0F-8D22-1D0F52AA3944}">
      <dsp:nvSpPr>
        <dsp:cNvPr id="0" name=""/>
        <dsp:cNvSpPr/>
      </dsp:nvSpPr>
      <dsp:spPr>
        <a:xfrm>
          <a:off x="1029" y="1273568"/>
          <a:ext cx="1686769" cy="288070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kern="1200" noProof="0" dirty="0"/>
            <a:t>1.</a:t>
          </a:r>
        </a:p>
        <a:p>
          <a:pPr marL="0" lvl="0" indent="0" algn="ctr" defTabSz="800100">
            <a:lnSpc>
              <a:spcPct val="90000"/>
            </a:lnSpc>
            <a:spcBef>
              <a:spcPct val="0"/>
            </a:spcBef>
            <a:spcAft>
              <a:spcPct val="35000"/>
            </a:spcAft>
            <a:buNone/>
          </a:pPr>
          <a:br>
            <a:rPr lang="en-GB" sz="1800" kern="1200" noProof="0" dirty="0"/>
          </a:br>
          <a:r>
            <a:rPr lang="en-GB" sz="1800" kern="1200" noProof="0" dirty="0"/>
            <a:t>industry moving in one direction towards realization of Maqasid Al Shari’ah;</a:t>
          </a:r>
        </a:p>
      </dsp:txBody>
      <dsp:txXfrm>
        <a:off x="1029" y="1273568"/>
        <a:ext cx="1686769" cy="2880702"/>
      </dsp:txXfrm>
    </dsp:sp>
    <dsp:sp modelId="{04090F0C-C08A-4ED0-864E-78C535F7FF1E}">
      <dsp:nvSpPr>
        <dsp:cNvPr id="0" name=""/>
        <dsp:cNvSpPr/>
      </dsp:nvSpPr>
      <dsp:spPr>
        <a:xfrm>
          <a:off x="1687799" y="1273568"/>
          <a:ext cx="1686769" cy="288070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kern="1200" noProof="0" dirty="0"/>
            <a:t>2.</a:t>
          </a:r>
        </a:p>
        <a:p>
          <a:pPr marL="0" lvl="0" indent="0" algn="ctr" defTabSz="800100">
            <a:lnSpc>
              <a:spcPct val="90000"/>
            </a:lnSpc>
            <a:spcBef>
              <a:spcPct val="0"/>
            </a:spcBef>
            <a:spcAft>
              <a:spcPct val="35000"/>
            </a:spcAft>
            <a:buNone/>
          </a:pPr>
          <a:br>
            <a:rPr lang="en-GB" sz="1800" kern="1200" noProof="0" dirty="0"/>
          </a:br>
          <a:r>
            <a:rPr lang="en-GB" sz="1800" kern="1200" noProof="0" dirty="0"/>
            <a:t>industry not compromising on the minimum level of Shari’ah-compliance in all areas of operations;</a:t>
          </a:r>
        </a:p>
      </dsp:txBody>
      <dsp:txXfrm>
        <a:off x="1687799" y="1273568"/>
        <a:ext cx="1686769" cy="2880702"/>
      </dsp:txXfrm>
    </dsp:sp>
    <dsp:sp modelId="{0BCD3DBC-585D-4FBB-BFE3-0661830D8B3E}">
      <dsp:nvSpPr>
        <dsp:cNvPr id="0" name=""/>
        <dsp:cNvSpPr/>
      </dsp:nvSpPr>
      <dsp:spPr>
        <a:xfrm>
          <a:off x="3374568" y="1273568"/>
          <a:ext cx="1686769" cy="288070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kern="1200" noProof="0" dirty="0"/>
            <a:t>3.</a:t>
          </a:r>
        </a:p>
        <a:p>
          <a:pPr marL="0" lvl="0" indent="0" algn="ctr" defTabSz="800100">
            <a:lnSpc>
              <a:spcPct val="90000"/>
            </a:lnSpc>
            <a:spcBef>
              <a:spcPct val="0"/>
            </a:spcBef>
            <a:spcAft>
              <a:spcPct val="35000"/>
            </a:spcAft>
            <a:buNone/>
          </a:pPr>
          <a:br>
            <a:rPr lang="en-GB" sz="1800" kern="1200" noProof="0" dirty="0"/>
          </a:br>
          <a:r>
            <a:rPr lang="en-GB" sz="1800" kern="1200" noProof="0" dirty="0"/>
            <a:t>industry adopting the best practices;</a:t>
          </a:r>
        </a:p>
      </dsp:txBody>
      <dsp:txXfrm>
        <a:off x="3374568" y="1273568"/>
        <a:ext cx="1686769" cy="2880702"/>
      </dsp:txXfrm>
    </dsp:sp>
    <dsp:sp modelId="{28919506-6286-4DD9-8B6D-B41A6D9C6D5E}">
      <dsp:nvSpPr>
        <dsp:cNvPr id="0" name=""/>
        <dsp:cNvSpPr/>
      </dsp:nvSpPr>
      <dsp:spPr>
        <a:xfrm>
          <a:off x="5061337" y="1273568"/>
          <a:ext cx="1686769" cy="288070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kern="1200" noProof="0" dirty="0"/>
            <a:t>4.</a:t>
          </a:r>
        </a:p>
        <a:p>
          <a:pPr marL="0" lvl="0" indent="0" algn="ctr" defTabSz="800100">
            <a:lnSpc>
              <a:spcPct val="90000"/>
            </a:lnSpc>
            <a:spcBef>
              <a:spcPct val="0"/>
            </a:spcBef>
            <a:spcAft>
              <a:spcPct val="35000"/>
            </a:spcAft>
            <a:buNone/>
          </a:pPr>
          <a:br>
            <a:rPr lang="en-GB" sz="1800" kern="1200" noProof="0" dirty="0"/>
          </a:br>
          <a:r>
            <a:rPr lang="en-GB" sz="1800" kern="1200" noProof="0" dirty="0"/>
            <a:t>industry enjoying the trust and confidence of its stakeholders; and</a:t>
          </a:r>
        </a:p>
      </dsp:txBody>
      <dsp:txXfrm>
        <a:off x="5061337" y="1273568"/>
        <a:ext cx="1686769" cy="2880702"/>
      </dsp:txXfrm>
    </dsp:sp>
    <dsp:sp modelId="{E54C40F7-C61B-4B5D-B2DD-E50443AEC93C}">
      <dsp:nvSpPr>
        <dsp:cNvPr id="0" name=""/>
        <dsp:cNvSpPr/>
      </dsp:nvSpPr>
      <dsp:spPr>
        <a:xfrm>
          <a:off x="6748106" y="1273568"/>
          <a:ext cx="1686769" cy="288070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GB" sz="1800" kern="1200" noProof="0" dirty="0"/>
            <a:t>5.</a:t>
          </a:r>
        </a:p>
        <a:p>
          <a:pPr marL="0" lvl="0" indent="0" algn="ctr" defTabSz="800100">
            <a:lnSpc>
              <a:spcPct val="90000"/>
            </a:lnSpc>
            <a:spcBef>
              <a:spcPct val="0"/>
            </a:spcBef>
            <a:spcAft>
              <a:spcPct val="35000"/>
            </a:spcAft>
            <a:buNone/>
          </a:pPr>
          <a:br>
            <a:rPr lang="en-GB" sz="1800" kern="1200" noProof="0" dirty="0"/>
          </a:br>
          <a:r>
            <a:rPr lang="en-GB" sz="1800" kern="1200" noProof="0" dirty="0"/>
            <a:t>industry is stable, sustainable, and competitive.</a:t>
          </a:r>
        </a:p>
      </dsp:txBody>
      <dsp:txXfrm>
        <a:off x="6748106" y="1273568"/>
        <a:ext cx="1686769" cy="2880702"/>
      </dsp:txXfrm>
    </dsp:sp>
    <dsp:sp modelId="{03F10578-6ACE-4F7A-9659-971B9C34B901}">
      <dsp:nvSpPr>
        <dsp:cNvPr id="0" name=""/>
        <dsp:cNvSpPr/>
      </dsp:nvSpPr>
      <dsp:spPr>
        <a:xfrm>
          <a:off x="0" y="4154270"/>
          <a:ext cx="8435906" cy="320078"/>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C9FF5-DE72-4FD1-9722-74DAAF0617F4}">
      <dsp:nvSpPr>
        <dsp:cNvPr id="0" name=""/>
        <dsp:cNvSpPr/>
      </dsp:nvSpPr>
      <dsp:spPr>
        <a:xfrm>
          <a:off x="599521" y="0"/>
          <a:ext cx="6794582" cy="360042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00AD02A8-9E4D-49FA-B427-2280EF8B9290}">
      <dsp:nvSpPr>
        <dsp:cNvPr id="0" name=""/>
        <dsp:cNvSpPr/>
      </dsp:nvSpPr>
      <dsp:spPr>
        <a:xfrm>
          <a:off x="3512" y="1080127"/>
          <a:ext cx="1535884" cy="144017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Register for the fellowship</a:t>
          </a:r>
        </a:p>
      </dsp:txBody>
      <dsp:txXfrm>
        <a:off x="73815" y="1150430"/>
        <a:ext cx="1395278" cy="1299564"/>
      </dsp:txXfrm>
    </dsp:sp>
    <dsp:sp modelId="{7B137293-3D33-47E1-BD38-72C740D7E278}">
      <dsp:nvSpPr>
        <dsp:cNvPr id="0" name=""/>
        <dsp:cNvSpPr/>
      </dsp:nvSpPr>
      <dsp:spPr>
        <a:xfrm>
          <a:off x="1616191" y="1080127"/>
          <a:ext cx="1535884" cy="144017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Pass the exams</a:t>
          </a:r>
        </a:p>
      </dsp:txBody>
      <dsp:txXfrm>
        <a:off x="1686494" y="1150430"/>
        <a:ext cx="1395278" cy="1299564"/>
      </dsp:txXfrm>
    </dsp:sp>
    <dsp:sp modelId="{7547DA91-F7FA-4B96-B6E7-88C48E0738E9}">
      <dsp:nvSpPr>
        <dsp:cNvPr id="0" name=""/>
        <dsp:cNvSpPr/>
      </dsp:nvSpPr>
      <dsp:spPr>
        <a:xfrm>
          <a:off x="3228870" y="1080127"/>
          <a:ext cx="1535884" cy="144017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Complete Practical Experience Requirement (PER)</a:t>
          </a:r>
        </a:p>
      </dsp:txBody>
      <dsp:txXfrm>
        <a:off x="3299173" y="1150430"/>
        <a:ext cx="1395278" cy="1299564"/>
      </dsp:txXfrm>
    </dsp:sp>
    <dsp:sp modelId="{2339364B-0940-424B-BE4E-5CD07ADA84D7}">
      <dsp:nvSpPr>
        <dsp:cNvPr id="0" name=""/>
        <dsp:cNvSpPr/>
      </dsp:nvSpPr>
      <dsp:spPr>
        <a:xfrm>
          <a:off x="4841549" y="1080127"/>
          <a:ext cx="1535884" cy="144017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Complete Annual CPD hours</a:t>
          </a:r>
        </a:p>
      </dsp:txBody>
      <dsp:txXfrm>
        <a:off x="4911852" y="1150430"/>
        <a:ext cx="1395278" cy="1299564"/>
      </dsp:txXfrm>
    </dsp:sp>
    <dsp:sp modelId="{FD6298A2-F6C4-49C4-BEE1-5C8311363ACF}">
      <dsp:nvSpPr>
        <dsp:cNvPr id="0" name=""/>
        <dsp:cNvSpPr/>
      </dsp:nvSpPr>
      <dsp:spPr>
        <a:xfrm>
          <a:off x="6454228" y="1080127"/>
          <a:ext cx="1535884" cy="144017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Pay Annual Fellowship fee</a:t>
          </a:r>
        </a:p>
      </dsp:txBody>
      <dsp:txXfrm>
        <a:off x="6524531" y="1150430"/>
        <a:ext cx="1395278" cy="129956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4553E-EFCB-4D6F-A711-7E24E2E71377}">
      <dsp:nvSpPr>
        <dsp:cNvPr id="0" name=""/>
        <dsp:cNvSpPr/>
      </dsp:nvSpPr>
      <dsp:spPr>
        <a:xfrm>
          <a:off x="4518" y="590512"/>
          <a:ext cx="1340122" cy="53604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Training Methods</a:t>
          </a:r>
        </a:p>
      </dsp:txBody>
      <dsp:txXfrm>
        <a:off x="4518" y="590512"/>
        <a:ext cx="1340122" cy="536049"/>
      </dsp:txXfrm>
    </dsp:sp>
    <dsp:sp modelId="{BB57FAC0-79F8-4438-948A-9439F030B73C}">
      <dsp:nvSpPr>
        <dsp:cNvPr id="0" name=""/>
        <dsp:cNvSpPr/>
      </dsp:nvSpPr>
      <dsp:spPr>
        <a:xfrm>
          <a:off x="4518" y="1126561"/>
          <a:ext cx="1340122" cy="474336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Lectures </a:t>
          </a:r>
        </a:p>
        <a:p>
          <a:pPr marL="114300" lvl="1" indent="-114300" algn="l" defTabSz="622300">
            <a:lnSpc>
              <a:spcPct val="90000"/>
            </a:lnSpc>
            <a:spcBef>
              <a:spcPct val="0"/>
            </a:spcBef>
            <a:spcAft>
              <a:spcPct val="15000"/>
            </a:spcAft>
            <a:buChar char="•"/>
          </a:pPr>
          <a:r>
            <a:rPr lang="en-US" sz="1400" b="0" kern="1200" dirty="0"/>
            <a:t>Solo and group problem-solving</a:t>
          </a:r>
        </a:p>
        <a:p>
          <a:pPr marL="114300" lvl="1" indent="-114300" algn="l" defTabSz="622300">
            <a:lnSpc>
              <a:spcPct val="90000"/>
            </a:lnSpc>
            <a:spcBef>
              <a:spcPct val="0"/>
            </a:spcBef>
            <a:spcAft>
              <a:spcPct val="15000"/>
            </a:spcAft>
            <a:buChar char="•"/>
          </a:pPr>
          <a:r>
            <a:rPr lang="en-US" sz="1400" b="0" kern="1200" dirty="0"/>
            <a:t>Case studies</a:t>
          </a:r>
        </a:p>
        <a:p>
          <a:pPr marL="114300" lvl="1" indent="-114300" algn="l" defTabSz="622300">
            <a:lnSpc>
              <a:spcPct val="90000"/>
            </a:lnSpc>
            <a:spcBef>
              <a:spcPct val="0"/>
            </a:spcBef>
            <a:spcAft>
              <a:spcPct val="15000"/>
            </a:spcAft>
            <a:buChar char="•"/>
          </a:pPr>
          <a:r>
            <a:rPr lang="en-US" sz="1400" b="0" kern="1200" dirty="0"/>
            <a:t>Brainteasers</a:t>
          </a:r>
        </a:p>
        <a:p>
          <a:pPr marL="114300" lvl="1" indent="-114300" algn="l" defTabSz="622300">
            <a:lnSpc>
              <a:spcPct val="90000"/>
            </a:lnSpc>
            <a:spcBef>
              <a:spcPct val="0"/>
            </a:spcBef>
            <a:spcAft>
              <a:spcPct val="15000"/>
            </a:spcAft>
            <a:buChar char="•"/>
          </a:pPr>
          <a:r>
            <a:rPr lang="en-US" sz="1400" b="0" kern="1200" dirty="0"/>
            <a:t>In-session Q&amp;A converted into post-workshop FAQ</a:t>
          </a:r>
        </a:p>
      </dsp:txBody>
      <dsp:txXfrm>
        <a:off x="4518" y="1126561"/>
        <a:ext cx="1340122" cy="4743360"/>
      </dsp:txXfrm>
    </dsp:sp>
    <dsp:sp modelId="{F05F3DE8-57E8-4777-A998-DFEABE3494E4}">
      <dsp:nvSpPr>
        <dsp:cNvPr id="0" name=""/>
        <dsp:cNvSpPr/>
      </dsp:nvSpPr>
      <dsp:spPr>
        <a:xfrm>
          <a:off x="1532258" y="590512"/>
          <a:ext cx="1340122" cy="53604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Master Trainers</a:t>
          </a:r>
        </a:p>
      </dsp:txBody>
      <dsp:txXfrm>
        <a:off x="1532258" y="590512"/>
        <a:ext cx="1340122" cy="536049"/>
      </dsp:txXfrm>
    </dsp:sp>
    <dsp:sp modelId="{EE53A96D-C2CB-4BE5-9EDE-C40CC36A7AB8}">
      <dsp:nvSpPr>
        <dsp:cNvPr id="0" name=""/>
        <dsp:cNvSpPr/>
      </dsp:nvSpPr>
      <dsp:spPr>
        <a:xfrm>
          <a:off x="1532258" y="1126561"/>
          <a:ext cx="1340122" cy="474336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All professionals workshops are conducted either by members of AAOIFI Technical Boards, working groups, or AAOIFI fellows</a:t>
          </a:r>
        </a:p>
      </dsp:txBody>
      <dsp:txXfrm>
        <a:off x="1532258" y="1126561"/>
        <a:ext cx="1340122" cy="4743360"/>
      </dsp:txXfrm>
    </dsp:sp>
    <dsp:sp modelId="{D8E68C9A-AF01-4C75-9C7C-3CE56A6A5DCE}">
      <dsp:nvSpPr>
        <dsp:cNvPr id="0" name=""/>
        <dsp:cNvSpPr/>
      </dsp:nvSpPr>
      <dsp:spPr>
        <a:xfrm>
          <a:off x="3059998" y="590512"/>
          <a:ext cx="1340122" cy="53604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Multiple Languages</a:t>
          </a:r>
        </a:p>
      </dsp:txBody>
      <dsp:txXfrm>
        <a:off x="3059998" y="590512"/>
        <a:ext cx="1340122" cy="536049"/>
      </dsp:txXfrm>
    </dsp:sp>
    <dsp:sp modelId="{1C1DFEE3-A2C7-4FB8-85B8-F3D4AA5A24CF}">
      <dsp:nvSpPr>
        <dsp:cNvPr id="0" name=""/>
        <dsp:cNvSpPr/>
      </dsp:nvSpPr>
      <dsp:spPr>
        <a:xfrm>
          <a:off x="3059998" y="1126561"/>
          <a:ext cx="1340122" cy="474336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We strive to deliver workshops in the first language of Islamic finance professionals from different parts of the world. Workshops offered in Arabic, English, Urdu, Turkish, Bengali, French, Russian, and other languages where possible</a:t>
          </a:r>
        </a:p>
      </dsp:txBody>
      <dsp:txXfrm>
        <a:off x="3059998" y="1126561"/>
        <a:ext cx="1340122" cy="4743360"/>
      </dsp:txXfrm>
    </dsp:sp>
    <dsp:sp modelId="{86632E21-F896-49DC-B22D-5CA29EA39D0D}">
      <dsp:nvSpPr>
        <dsp:cNvPr id="0" name=""/>
        <dsp:cNvSpPr/>
      </dsp:nvSpPr>
      <dsp:spPr>
        <a:xfrm>
          <a:off x="4587738" y="590512"/>
          <a:ext cx="1340122" cy="536049"/>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Specialized Workshops</a:t>
          </a:r>
        </a:p>
      </dsp:txBody>
      <dsp:txXfrm>
        <a:off x="4587738" y="590512"/>
        <a:ext cx="1340122" cy="536049"/>
      </dsp:txXfrm>
    </dsp:sp>
    <dsp:sp modelId="{51270863-335C-4EE4-A6CC-22F73379987B}">
      <dsp:nvSpPr>
        <dsp:cNvPr id="0" name=""/>
        <dsp:cNvSpPr/>
      </dsp:nvSpPr>
      <dsp:spPr>
        <a:xfrm>
          <a:off x="4587738" y="1126561"/>
          <a:ext cx="1340122" cy="474336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Highly specialized and tailor-designed workshops are offered to regulators, Directors, Shari’ah Scholars, and other Islamic finance professionals</a:t>
          </a:r>
        </a:p>
      </dsp:txBody>
      <dsp:txXfrm>
        <a:off x="4587738" y="1126561"/>
        <a:ext cx="1340122" cy="4743360"/>
      </dsp:txXfrm>
    </dsp:sp>
    <dsp:sp modelId="{0B75265B-2B77-495C-AC51-4973908864C8}">
      <dsp:nvSpPr>
        <dsp:cNvPr id="0" name=""/>
        <dsp:cNvSpPr/>
      </dsp:nvSpPr>
      <dsp:spPr>
        <a:xfrm>
          <a:off x="6115478" y="590512"/>
          <a:ext cx="1340122" cy="536049"/>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Premium Learning Material </a:t>
          </a:r>
        </a:p>
      </dsp:txBody>
      <dsp:txXfrm>
        <a:off x="6115478" y="590512"/>
        <a:ext cx="1340122" cy="536049"/>
      </dsp:txXfrm>
    </dsp:sp>
    <dsp:sp modelId="{D89E9DB6-0306-4A26-B67E-36B90D1FC1D0}">
      <dsp:nvSpPr>
        <dsp:cNvPr id="0" name=""/>
        <dsp:cNvSpPr/>
      </dsp:nvSpPr>
      <dsp:spPr>
        <a:xfrm>
          <a:off x="6115478" y="1126561"/>
          <a:ext cx="1340122" cy="4743360"/>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Training material is developed either by AAOIFI Secretariat or is reviewed and approved by AAOIFI Secretariat to deliver a highly optimized and effective learning experience with focus on practical aspects of the topic</a:t>
          </a:r>
        </a:p>
      </dsp:txBody>
      <dsp:txXfrm>
        <a:off x="6115478" y="1126561"/>
        <a:ext cx="1340122" cy="4743360"/>
      </dsp:txXfrm>
    </dsp:sp>
    <dsp:sp modelId="{3C986438-C636-4419-BC80-77A844344BF6}">
      <dsp:nvSpPr>
        <dsp:cNvPr id="0" name=""/>
        <dsp:cNvSpPr/>
      </dsp:nvSpPr>
      <dsp:spPr>
        <a:xfrm>
          <a:off x="7643218" y="590512"/>
          <a:ext cx="1340122" cy="53604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Subsidized Fees</a:t>
          </a:r>
        </a:p>
      </dsp:txBody>
      <dsp:txXfrm>
        <a:off x="7643218" y="590512"/>
        <a:ext cx="1340122" cy="536049"/>
      </dsp:txXfrm>
    </dsp:sp>
    <dsp:sp modelId="{31D66FD4-AD6F-4149-9915-09C90B950908}">
      <dsp:nvSpPr>
        <dsp:cNvPr id="0" name=""/>
        <dsp:cNvSpPr/>
      </dsp:nvSpPr>
      <dsp:spPr>
        <a:xfrm>
          <a:off x="7643218" y="1126561"/>
          <a:ext cx="1340122" cy="474336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As a non profit organization, AAOIFI’s goal is to promote understanding and correct implementation of the AAOIFI standards</a:t>
          </a:r>
        </a:p>
      </dsp:txBody>
      <dsp:txXfrm>
        <a:off x="7643218" y="1126561"/>
        <a:ext cx="1340122" cy="4743360"/>
      </dsp:txXfrm>
    </dsp:sp>
    <dsp:sp modelId="{48F1D5DC-D6F8-4BD1-B9BF-A8BE2D67137B}">
      <dsp:nvSpPr>
        <dsp:cNvPr id="0" name=""/>
        <dsp:cNvSpPr/>
      </dsp:nvSpPr>
      <dsp:spPr>
        <a:xfrm>
          <a:off x="9170958" y="590512"/>
          <a:ext cx="1340122" cy="53604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t>Physical and Online mediums</a:t>
          </a:r>
        </a:p>
      </dsp:txBody>
      <dsp:txXfrm>
        <a:off x="9170958" y="590512"/>
        <a:ext cx="1340122" cy="536049"/>
      </dsp:txXfrm>
    </dsp:sp>
    <dsp:sp modelId="{88273EA7-E0A9-440C-9EBA-F387238E744F}">
      <dsp:nvSpPr>
        <dsp:cNvPr id="0" name=""/>
        <dsp:cNvSpPr/>
      </dsp:nvSpPr>
      <dsp:spPr>
        <a:xfrm>
          <a:off x="9170958" y="1126561"/>
          <a:ext cx="1340122" cy="4743360"/>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a:t>AAOIFI Master Trainers can deliver trainings either in person or through a video conferencing facility especially suitable and convenient when the workforce of an IFI is geographically distributed or to cater to ongoing training needs</a:t>
          </a:r>
        </a:p>
      </dsp:txBody>
      <dsp:txXfrm>
        <a:off x="9170958" y="1126561"/>
        <a:ext cx="1340122" cy="4743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268EA-9C1A-47DE-97B9-212A311DAF58}">
      <dsp:nvSpPr>
        <dsp:cNvPr id="0" name=""/>
        <dsp:cNvSpPr/>
      </dsp:nvSpPr>
      <dsp:spPr>
        <a:xfrm>
          <a:off x="9242" y="1269732"/>
          <a:ext cx="2762398" cy="258974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t>The standards issued by the infrastructural institutions, such as AAOIFI’s and others, must serve as the fundamentals of Islamic finance simply because it represents consensus of the leading minds of the industry</a:t>
          </a:r>
        </a:p>
      </dsp:txBody>
      <dsp:txXfrm>
        <a:off x="85093" y="1345583"/>
        <a:ext cx="2610696" cy="2438046"/>
      </dsp:txXfrm>
    </dsp:sp>
    <dsp:sp modelId="{32D433CA-BA9C-4860-9FC7-52694E80C2DA}">
      <dsp:nvSpPr>
        <dsp:cNvPr id="0" name=""/>
        <dsp:cNvSpPr/>
      </dsp:nvSpPr>
      <dsp:spPr>
        <a:xfrm>
          <a:off x="3047880" y="2222069"/>
          <a:ext cx="585628" cy="685074"/>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047880" y="2359084"/>
        <a:ext cx="409940" cy="411044"/>
      </dsp:txXfrm>
    </dsp:sp>
    <dsp:sp modelId="{66ED28BA-E5F0-4411-A13C-BA647743D519}">
      <dsp:nvSpPr>
        <dsp:cNvPr id="0" name=""/>
        <dsp:cNvSpPr/>
      </dsp:nvSpPr>
      <dsp:spPr>
        <a:xfrm>
          <a:off x="3876600" y="1269732"/>
          <a:ext cx="2762398" cy="2589748"/>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t>Knowledge should only be transmitted by highly qualified, experienced, and committed professionals who have a proven track record in Islamic finance</a:t>
          </a:r>
        </a:p>
      </dsp:txBody>
      <dsp:txXfrm>
        <a:off x="3952451" y="1345583"/>
        <a:ext cx="2610696" cy="2438046"/>
      </dsp:txXfrm>
    </dsp:sp>
    <dsp:sp modelId="{515F18D4-35CA-43F6-ABDD-CA49CD6645A5}">
      <dsp:nvSpPr>
        <dsp:cNvPr id="0" name=""/>
        <dsp:cNvSpPr/>
      </dsp:nvSpPr>
      <dsp:spPr>
        <a:xfrm>
          <a:off x="6915239" y="2222069"/>
          <a:ext cx="585628" cy="685074"/>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915239" y="2359084"/>
        <a:ext cx="409940" cy="411044"/>
      </dsp:txXfrm>
    </dsp:sp>
    <dsp:sp modelId="{7825220B-05C6-4738-9B51-07A7F94EE436}">
      <dsp:nvSpPr>
        <dsp:cNvPr id="0" name=""/>
        <dsp:cNvSpPr/>
      </dsp:nvSpPr>
      <dsp:spPr>
        <a:xfrm>
          <a:off x="7743958" y="1269732"/>
          <a:ext cx="2762398" cy="258974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kern="1200" dirty="0"/>
            <a:t>The subject of ethics should become an everyday topic of learning and practice for all stakeholders, at all levels, and on ongoing continuing basis</a:t>
          </a:r>
        </a:p>
      </dsp:txBody>
      <dsp:txXfrm>
        <a:off x="7819809" y="1345583"/>
        <a:ext cx="2610696" cy="2438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F75B9-1895-4A31-A71E-B60EEF6766C0}">
      <dsp:nvSpPr>
        <dsp:cNvPr id="0" name=""/>
        <dsp:cNvSpPr/>
      </dsp:nvSpPr>
      <dsp:spPr>
        <a:xfrm>
          <a:off x="10499618" y="1567384"/>
          <a:ext cx="164519" cy="2840695"/>
        </a:xfrm>
        <a:custGeom>
          <a:avLst/>
          <a:gdLst/>
          <a:ahLst/>
          <a:cxnLst/>
          <a:rect l="0" t="0" r="0" b="0"/>
          <a:pathLst>
            <a:path>
              <a:moveTo>
                <a:pt x="0" y="0"/>
              </a:moveTo>
              <a:lnTo>
                <a:pt x="0" y="2840695"/>
              </a:lnTo>
              <a:lnTo>
                <a:pt x="164519" y="28406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32576-9D6C-4CAF-88F2-FE75DC7E4BA8}">
      <dsp:nvSpPr>
        <dsp:cNvPr id="0" name=""/>
        <dsp:cNvSpPr/>
      </dsp:nvSpPr>
      <dsp:spPr>
        <a:xfrm>
          <a:off x="10499618" y="1567384"/>
          <a:ext cx="164519" cy="2061972"/>
        </a:xfrm>
        <a:custGeom>
          <a:avLst/>
          <a:gdLst/>
          <a:ahLst/>
          <a:cxnLst/>
          <a:rect l="0" t="0" r="0" b="0"/>
          <a:pathLst>
            <a:path>
              <a:moveTo>
                <a:pt x="0" y="0"/>
              </a:moveTo>
              <a:lnTo>
                <a:pt x="0" y="2061972"/>
              </a:lnTo>
              <a:lnTo>
                <a:pt x="164519" y="206197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E83EE2-E7D9-4F0A-B799-417EA4AB9089}">
      <dsp:nvSpPr>
        <dsp:cNvPr id="0" name=""/>
        <dsp:cNvSpPr/>
      </dsp:nvSpPr>
      <dsp:spPr>
        <a:xfrm>
          <a:off x="10499618" y="1567384"/>
          <a:ext cx="164519" cy="1283248"/>
        </a:xfrm>
        <a:custGeom>
          <a:avLst/>
          <a:gdLst/>
          <a:ahLst/>
          <a:cxnLst/>
          <a:rect l="0" t="0" r="0" b="0"/>
          <a:pathLst>
            <a:path>
              <a:moveTo>
                <a:pt x="0" y="0"/>
              </a:moveTo>
              <a:lnTo>
                <a:pt x="0" y="1283248"/>
              </a:lnTo>
              <a:lnTo>
                <a:pt x="164519" y="128324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9F0732-381E-4B0D-9A17-A08D54976485}">
      <dsp:nvSpPr>
        <dsp:cNvPr id="0" name=""/>
        <dsp:cNvSpPr/>
      </dsp:nvSpPr>
      <dsp:spPr>
        <a:xfrm>
          <a:off x="10499618" y="1567384"/>
          <a:ext cx="164519" cy="504525"/>
        </a:xfrm>
        <a:custGeom>
          <a:avLst/>
          <a:gdLst/>
          <a:ahLst/>
          <a:cxnLst/>
          <a:rect l="0" t="0" r="0" b="0"/>
          <a:pathLst>
            <a:path>
              <a:moveTo>
                <a:pt x="0" y="0"/>
              </a:moveTo>
              <a:lnTo>
                <a:pt x="0" y="504525"/>
              </a:lnTo>
              <a:lnTo>
                <a:pt x="164519" y="50452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05161-210B-4AC9-8292-F84E4A6A8C6B}">
      <dsp:nvSpPr>
        <dsp:cNvPr id="0" name=""/>
        <dsp:cNvSpPr/>
      </dsp:nvSpPr>
      <dsp:spPr>
        <a:xfrm>
          <a:off x="5882117" y="788661"/>
          <a:ext cx="5056218" cy="230326"/>
        </a:xfrm>
        <a:custGeom>
          <a:avLst/>
          <a:gdLst/>
          <a:ahLst/>
          <a:cxnLst/>
          <a:rect l="0" t="0" r="0" b="0"/>
          <a:pathLst>
            <a:path>
              <a:moveTo>
                <a:pt x="0" y="0"/>
              </a:moveTo>
              <a:lnTo>
                <a:pt x="0" y="115163"/>
              </a:lnTo>
              <a:lnTo>
                <a:pt x="5056218" y="115163"/>
              </a:lnTo>
              <a:lnTo>
                <a:pt x="5056218" y="23032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E69336-E3EA-423E-B14C-103F32F9C9A6}">
      <dsp:nvSpPr>
        <dsp:cNvPr id="0" name=""/>
        <dsp:cNvSpPr/>
      </dsp:nvSpPr>
      <dsp:spPr>
        <a:xfrm>
          <a:off x="9172498" y="2346108"/>
          <a:ext cx="164519" cy="2840695"/>
        </a:xfrm>
        <a:custGeom>
          <a:avLst/>
          <a:gdLst/>
          <a:ahLst/>
          <a:cxnLst/>
          <a:rect l="0" t="0" r="0" b="0"/>
          <a:pathLst>
            <a:path>
              <a:moveTo>
                <a:pt x="0" y="0"/>
              </a:moveTo>
              <a:lnTo>
                <a:pt x="0" y="2840695"/>
              </a:lnTo>
              <a:lnTo>
                <a:pt x="164519" y="284069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F67FAB-2D2D-4ED2-9F8C-6EC2A7E6B18C}">
      <dsp:nvSpPr>
        <dsp:cNvPr id="0" name=""/>
        <dsp:cNvSpPr/>
      </dsp:nvSpPr>
      <dsp:spPr>
        <a:xfrm>
          <a:off x="9172498" y="2346108"/>
          <a:ext cx="164519" cy="2061972"/>
        </a:xfrm>
        <a:custGeom>
          <a:avLst/>
          <a:gdLst/>
          <a:ahLst/>
          <a:cxnLst/>
          <a:rect l="0" t="0" r="0" b="0"/>
          <a:pathLst>
            <a:path>
              <a:moveTo>
                <a:pt x="0" y="0"/>
              </a:moveTo>
              <a:lnTo>
                <a:pt x="0" y="2061972"/>
              </a:lnTo>
              <a:lnTo>
                <a:pt x="164519" y="206197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B32447-180B-411C-ABB4-26F45A6F7E1E}">
      <dsp:nvSpPr>
        <dsp:cNvPr id="0" name=""/>
        <dsp:cNvSpPr/>
      </dsp:nvSpPr>
      <dsp:spPr>
        <a:xfrm>
          <a:off x="9172498" y="2346108"/>
          <a:ext cx="164519" cy="1283248"/>
        </a:xfrm>
        <a:custGeom>
          <a:avLst/>
          <a:gdLst/>
          <a:ahLst/>
          <a:cxnLst/>
          <a:rect l="0" t="0" r="0" b="0"/>
          <a:pathLst>
            <a:path>
              <a:moveTo>
                <a:pt x="0" y="0"/>
              </a:moveTo>
              <a:lnTo>
                <a:pt x="0" y="1283248"/>
              </a:lnTo>
              <a:lnTo>
                <a:pt x="164519" y="128324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B5570E-E68B-4307-A3C7-2C8B470BEE08}">
      <dsp:nvSpPr>
        <dsp:cNvPr id="0" name=""/>
        <dsp:cNvSpPr/>
      </dsp:nvSpPr>
      <dsp:spPr>
        <a:xfrm>
          <a:off x="9172498" y="2346108"/>
          <a:ext cx="164519" cy="504525"/>
        </a:xfrm>
        <a:custGeom>
          <a:avLst/>
          <a:gdLst/>
          <a:ahLst/>
          <a:cxnLst/>
          <a:rect l="0" t="0" r="0" b="0"/>
          <a:pathLst>
            <a:path>
              <a:moveTo>
                <a:pt x="0" y="0"/>
              </a:moveTo>
              <a:lnTo>
                <a:pt x="0" y="504525"/>
              </a:lnTo>
              <a:lnTo>
                <a:pt x="164519" y="5045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371EB8-8AC5-4CA7-A097-505160C3C35C}">
      <dsp:nvSpPr>
        <dsp:cNvPr id="0" name=""/>
        <dsp:cNvSpPr/>
      </dsp:nvSpPr>
      <dsp:spPr>
        <a:xfrm>
          <a:off x="8146995" y="1567384"/>
          <a:ext cx="1464219" cy="230326"/>
        </a:xfrm>
        <a:custGeom>
          <a:avLst/>
          <a:gdLst/>
          <a:ahLst/>
          <a:cxnLst/>
          <a:rect l="0" t="0" r="0" b="0"/>
          <a:pathLst>
            <a:path>
              <a:moveTo>
                <a:pt x="0" y="0"/>
              </a:moveTo>
              <a:lnTo>
                <a:pt x="0" y="115163"/>
              </a:lnTo>
              <a:lnTo>
                <a:pt x="1464219" y="115163"/>
              </a:lnTo>
              <a:lnTo>
                <a:pt x="1464219" y="2303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76157E-0FD6-4295-8BA1-3D889ABA28CA}">
      <dsp:nvSpPr>
        <dsp:cNvPr id="0" name=""/>
        <dsp:cNvSpPr/>
      </dsp:nvSpPr>
      <dsp:spPr>
        <a:xfrm>
          <a:off x="8238375" y="2346108"/>
          <a:ext cx="91440" cy="230326"/>
        </a:xfrm>
        <a:custGeom>
          <a:avLst/>
          <a:gdLst/>
          <a:ahLst/>
          <a:cxnLst/>
          <a:rect l="0" t="0" r="0" b="0"/>
          <a:pathLst>
            <a:path>
              <a:moveTo>
                <a:pt x="45720" y="0"/>
              </a:moveTo>
              <a:lnTo>
                <a:pt x="45720" y="23032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7A3312-ED82-4324-BD30-7166A8AFA500}">
      <dsp:nvSpPr>
        <dsp:cNvPr id="0" name=""/>
        <dsp:cNvSpPr/>
      </dsp:nvSpPr>
      <dsp:spPr>
        <a:xfrm>
          <a:off x="8146995" y="1567384"/>
          <a:ext cx="137099" cy="230326"/>
        </a:xfrm>
        <a:custGeom>
          <a:avLst/>
          <a:gdLst/>
          <a:ahLst/>
          <a:cxnLst/>
          <a:rect l="0" t="0" r="0" b="0"/>
          <a:pathLst>
            <a:path>
              <a:moveTo>
                <a:pt x="0" y="0"/>
              </a:moveTo>
              <a:lnTo>
                <a:pt x="0" y="115163"/>
              </a:lnTo>
              <a:lnTo>
                <a:pt x="137099" y="115163"/>
              </a:lnTo>
              <a:lnTo>
                <a:pt x="137099" y="2303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9AE158-E7F0-4D9C-B196-47477FB0120F}">
      <dsp:nvSpPr>
        <dsp:cNvPr id="0" name=""/>
        <dsp:cNvSpPr/>
      </dsp:nvSpPr>
      <dsp:spPr>
        <a:xfrm>
          <a:off x="6244058" y="2346108"/>
          <a:ext cx="164519" cy="2061972"/>
        </a:xfrm>
        <a:custGeom>
          <a:avLst/>
          <a:gdLst/>
          <a:ahLst/>
          <a:cxnLst/>
          <a:rect l="0" t="0" r="0" b="0"/>
          <a:pathLst>
            <a:path>
              <a:moveTo>
                <a:pt x="0" y="0"/>
              </a:moveTo>
              <a:lnTo>
                <a:pt x="0" y="2061972"/>
              </a:lnTo>
              <a:lnTo>
                <a:pt x="164519" y="206197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53F2EF-2E6C-4DBF-9B73-405A51D3EDFD}">
      <dsp:nvSpPr>
        <dsp:cNvPr id="0" name=""/>
        <dsp:cNvSpPr/>
      </dsp:nvSpPr>
      <dsp:spPr>
        <a:xfrm>
          <a:off x="6244058" y="2346108"/>
          <a:ext cx="164519" cy="1283248"/>
        </a:xfrm>
        <a:custGeom>
          <a:avLst/>
          <a:gdLst/>
          <a:ahLst/>
          <a:cxnLst/>
          <a:rect l="0" t="0" r="0" b="0"/>
          <a:pathLst>
            <a:path>
              <a:moveTo>
                <a:pt x="0" y="0"/>
              </a:moveTo>
              <a:lnTo>
                <a:pt x="0" y="1283248"/>
              </a:lnTo>
              <a:lnTo>
                <a:pt x="164519" y="128324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5EDCA2-D7E5-4186-A4A6-C6499DD72C09}">
      <dsp:nvSpPr>
        <dsp:cNvPr id="0" name=""/>
        <dsp:cNvSpPr/>
      </dsp:nvSpPr>
      <dsp:spPr>
        <a:xfrm>
          <a:off x="6244058" y="2346108"/>
          <a:ext cx="164519" cy="504525"/>
        </a:xfrm>
        <a:custGeom>
          <a:avLst/>
          <a:gdLst/>
          <a:ahLst/>
          <a:cxnLst/>
          <a:rect l="0" t="0" r="0" b="0"/>
          <a:pathLst>
            <a:path>
              <a:moveTo>
                <a:pt x="0" y="0"/>
              </a:moveTo>
              <a:lnTo>
                <a:pt x="0" y="504525"/>
              </a:lnTo>
              <a:lnTo>
                <a:pt x="164519" y="5045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2B31ED-1E61-4833-914D-C9292AB0193F}">
      <dsp:nvSpPr>
        <dsp:cNvPr id="0" name=""/>
        <dsp:cNvSpPr/>
      </dsp:nvSpPr>
      <dsp:spPr>
        <a:xfrm>
          <a:off x="6682776" y="1567384"/>
          <a:ext cx="1464219" cy="230326"/>
        </a:xfrm>
        <a:custGeom>
          <a:avLst/>
          <a:gdLst/>
          <a:ahLst/>
          <a:cxnLst/>
          <a:rect l="0" t="0" r="0" b="0"/>
          <a:pathLst>
            <a:path>
              <a:moveTo>
                <a:pt x="1464219" y="0"/>
              </a:moveTo>
              <a:lnTo>
                <a:pt x="1464219" y="115163"/>
              </a:lnTo>
              <a:lnTo>
                <a:pt x="0" y="115163"/>
              </a:lnTo>
              <a:lnTo>
                <a:pt x="0" y="2303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3CDCC5-C26A-43AB-8D3C-CB0604094BCA}">
      <dsp:nvSpPr>
        <dsp:cNvPr id="0" name=""/>
        <dsp:cNvSpPr/>
      </dsp:nvSpPr>
      <dsp:spPr>
        <a:xfrm>
          <a:off x="5882117" y="788661"/>
          <a:ext cx="2264878" cy="230326"/>
        </a:xfrm>
        <a:custGeom>
          <a:avLst/>
          <a:gdLst/>
          <a:ahLst/>
          <a:cxnLst/>
          <a:rect l="0" t="0" r="0" b="0"/>
          <a:pathLst>
            <a:path>
              <a:moveTo>
                <a:pt x="0" y="0"/>
              </a:moveTo>
              <a:lnTo>
                <a:pt x="0" y="115163"/>
              </a:lnTo>
              <a:lnTo>
                <a:pt x="2264878" y="115163"/>
              </a:lnTo>
              <a:lnTo>
                <a:pt x="2264878" y="23032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03FFBF-CF75-466A-9A02-DC15A5F5AD09}">
      <dsp:nvSpPr>
        <dsp:cNvPr id="0" name=""/>
        <dsp:cNvSpPr/>
      </dsp:nvSpPr>
      <dsp:spPr>
        <a:xfrm>
          <a:off x="5629854" y="2346108"/>
          <a:ext cx="164519" cy="2061972"/>
        </a:xfrm>
        <a:custGeom>
          <a:avLst/>
          <a:gdLst/>
          <a:ahLst/>
          <a:cxnLst/>
          <a:rect l="0" t="0" r="0" b="0"/>
          <a:pathLst>
            <a:path>
              <a:moveTo>
                <a:pt x="164519" y="0"/>
              </a:moveTo>
              <a:lnTo>
                <a:pt x="164519" y="2061972"/>
              </a:lnTo>
              <a:lnTo>
                <a:pt x="0" y="206197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C9EB3-3C17-4BFA-ADCE-E94F053993C7}">
      <dsp:nvSpPr>
        <dsp:cNvPr id="0" name=""/>
        <dsp:cNvSpPr/>
      </dsp:nvSpPr>
      <dsp:spPr>
        <a:xfrm>
          <a:off x="5629854" y="2346108"/>
          <a:ext cx="164519" cy="1283248"/>
        </a:xfrm>
        <a:custGeom>
          <a:avLst/>
          <a:gdLst/>
          <a:ahLst/>
          <a:cxnLst/>
          <a:rect l="0" t="0" r="0" b="0"/>
          <a:pathLst>
            <a:path>
              <a:moveTo>
                <a:pt x="164519" y="0"/>
              </a:moveTo>
              <a:lnTo>
                <a:pt x="164519" y="1283248"/>
              </a:lnTo>
              <a:lnTo>
                <a:pt x="0" y="128324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A0BF90-3B9B-4110-97E6-BBB830C3D652}">
      <dsp:nvSpPr>
        <dsp:cNvPr id="0" name=""/>
        <dsp:cNvSpPr/>
      </dsp:nvSpPr>
      <dsp:spPr>
        <a:xfrm>
          <a:off x="5629854" y="2346108"/>
          <a:ext cx="164519" cy="504525"/>
        </a:xfrm>
        <a:custGeom>
          <a:avLst/>
          <a:gdLst/>
          <a:ahLst/>
          <a:cxnLst/>
          <a:rect l="0" t="0" r="0" b="0"/>
          <a:pathLst>
            <a:path>
              <a:moveTo>
                <a:pt x="164519" y="0"/>
              </a:moveTo>
              <a:lnTo>
                <a:pt x="164519" y="504525"/>
              </a:lnTo>
              <a:lnTo>
                <a:pt x="0" y="5045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B0457E-C91C-4251-8813-39FCD08628EF}">
      <dsp:nvSpPr>
        <dsp:cNvPr id="0" name=""/>
        <dsp:cNvSpPr/>
      </dsp:nvSpPr>
      <dsp:spPr>
        <a:xfrm>
          <a:off x="3754337" y="1567384"/>
          <a:ext cx="1601318" cy="230326"/>
        </a:xfrm>
        <a:custGeom>
          <a:avLst/>
          <a:gdLst/>
          <a:ahLst/>
          <a:cxnLst/>
          <a:rect l="0" t="0" r="0" b="0"/>
          <a:pathLst>
            <a:path>
              <a:moveTo>
                <a:pt x="0" y="0"/>
              </a:moveTo>
              <a:lnTo>
                <a:pt x="0" y="115163"/>
              </a:lnTo>
              <a:lnTo>
                <a:pt x="1601318" y="115163"/>
              </a:lnTo>
              <a:lnTo>
                <a:pt x="1601318" y="2303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E1F591-DFA9-43FA-82F5-51EA5F0537D3}">
      <dsp:nvSpPr>
        <dsp:cNvPr id="0" name=""/>
        <dsp:cNvSpPr/>
      </dsp:nvSpPr>
      <dsp:spPr>
        <a:xfrm>
          <a:off x="3708617" y="2346108"/>
          <a:ext cx="91440" cy="230326"/>
        </a:xfrm>
        <a:custGeom>
          <a:avLst/>
          <a:gdLst/>
          <a:ahLst/>
          <a:cxnLst/>
          <a:rect l="0" t="0" r="0" b="0"/>
          <a:pathLst>
            <a:path>
              <a:moveTo>
                <a:pt x="45720" y="0"/>
              </a:moveTo>
              <a:lnTo>
                <a:pt x="45720" y="23032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63959-5593-4EE1-B0DD-EA5405EDE47F}">
      <dsp:nvSpPr>
        <dsp:cNvPr id="0" name=""/>
        <dsp:cNvSpPr/>
      </dsp:nvSpPr>
      <dsp:spPr>
        <a:xfrm>
          <a:off x="3708617" y="1567384"/>
          <a:ext cx="91440" cy="230326"/>
        </a:xfrm>
        <a:custGeom>
          <a:avLst/>
          <a:gdLst/>
          <a:ahLst/>
          <a:cxnLst/>
          <a:rect l="0" t="0" r="0" b="0"/>
          <a:pathLst>
            <a:path>
              <a:moveTo>
                <a:pt x="45720" y="0"/>
              </a:moveTo>
              <a:lnTo>
                <a:pt x="45720" y="2303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A92F10-1488-46A8-A907-A90216043ADA}">
      <dsp:nvSpPr>
        <dsp:cNvPr id="0" name=""/>
        <dsp:cNvSpPr/>
      </dsp:nvSpPr>
      <dsp:spPr>
        <a:xfrm>
          <a:off x="1714301" y="2346108"/>
          <a:ext cx="164519" cy="2061972"/>
        </a:xfrm>
        <a:custGeom>
          <a:avLst/>
          <a:gdLst/>
          <a:ahLst/>
          <a:cxnLst/>
          <a:rect l="0" t="0" r="0" b="0"/>
          <a:pathLst>
            <a:path>
              <a:moveTo>
                <a:pt x="0" y="0"/>
              </a:moveTo>
              <a:lnTo>
                <a:pt x="0" y="2061972"/>
              </a:lnTo>
              <a:lnTo>
                <a:pt x="164519" y="206197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26266E-09FE-4710-BEBB-F7D6DF941D74}">
      <dsp:nvSpPr>
        <dsp:cNvPr id="0" name=""/>
        <dsp:cNvSpPr/>
      </dsp:nvSpPr>
      <dsp:spPr>
        <a:xfrm>
          <a:off x="1714301" y="2346108"/>
          <a:ext cx="164519" cy="1283248"/>
        </a:xfrm>
        <a:custGeom>
          <a:avLst/>
          <a:gdLst/>
          <a:ahLst/>
          <a:cxnLst/>
          <a:rect l="0" t="0" r="0" b="0"/>
          <a:pathLst>
            <a:path>
              <a:moveTo>
                <a:pt x="0" y="0"/>
              </a:moveTo>
              <a:lnTo>
                <a:pt x="0" y="1283248"/>
              </a:lnTo>
              <a:lnTo>
                <a:pt x="164519" y="128324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176068-1360-4093-ADC9-EAD881746089}">
      <dsp:nvSpPr>
        <dsp:cNvPr id="0" name=""/>
        <dsp:cNvSpPr/>
      </dsp:nvSpPr>
      <dsp:spPr>
        <a:xfrm>
          <a:off x="1714301" y="2346108"/>
          <a:ext cx="164519" cy="504525"/>
        </a:xfrm>
        <a:custGeom>
          <a:avLst/>
          <a:gdLst/>
          <a:ahLst/>
          <a:cxnLst/>
          <a:rect l="0" t="0" r="0" b="0"/>
          <a:pathLst>
            <a:path>
              <a:moveTo>
                <a:pt x="0" y="0"/>
              </a:moveTo>
              <a:lnTo>
                <a:pt x="0" y="504525"/>
              </a:lnTo>
              <a:lnTo>
                <a:pt x="164519" y="5045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D93127-4EF7-4606-92D4-AFCC143A30FE}">
      <dsp:nvSpPr>
        <dsp:cNvPr id="0" name=""/>
        <dsp:cNvSpPr/>
      </dsp:nvSpPr>
      <dsp:spPr>
        <a:xfrm>
          <a:off x="2153018" y="1567384"/>
          <a:ext cx="1601318" cy="230326"/>
        </a:xfrm>
        <a:custGeom>
          <a:avLst/>
          <a:gdLst/>
          <a:ahLst/>
          <a:cxnLst/>
          <a:rect l="0" t="0" r="0" b="0"/>
          <a:pathLst>
            <a:path>
              <a:moveTo>
                <a:pt x="1601318" y="0"/>
              </a:moveTo>
              <a:lnTo>
                <a:pt x="1601318" y="115163"/>
              </a:lnTo>
              <a:lnTo>
                <a:pt x="0" y="115163"/>
              </a:lnTo>
              <a:lnTo>
                <a:pt x="0" y="2303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4A8647-5C1A-4E89-B7AD-3A04BC5E7CB2}">
      <dsp:nvSpPr>
        <dsp:cNvPr id="0" name=""/>
        <dsp:cNvSpPr/>
      </dsp:nvSpPr>
      <dsp:spPr>
        <a:xfrm>
          <a:off x="3754337" y="788661"/>
          <a:ext cx="2127779" cy="230326"/>
        </a:xfrm>
        <a:custGeom>
          <a:avLst/>
          <a:gdLst/>
          <a:ahLst/>
          <a:cxnLst/>
          <a:rect l="0" t="0" r="0" b="0"/>
          <a:pathLst>
            <a:path>
              <a:moveTo>
                <a:pt x="2127779" y="0"/>
              </a:moveTo>
              <a:lnTo>
                <a:pt x="2127779" y="115163"/>
              </a:lnTo>
              <a:lnTo>
                <a:pt x="0" y="115163"/>
              </a:lnTo>
              <a:lnTo>
                <a:pt x="0" y="23032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666796-1A6F-4CCA-B7A0-2F31F543CE7F}">
      <dsp:nvSpPr>
        <dsp:cNvPr id="0" name=""/>
        <dsp:cNvSpPr/>
      </dsp:nvSpPr>
      <dsp:spPr>
        <a:xfrm>
          <a:off x="1100096" y="2346108"/>
          <a:ext cx="164519" cy="2061972"/>
        </a:xfrm>
        <a:custGeom>
          <a:avLst/>
          <a:gdLst/>
          <a:ahLst/>
          <a:cxnLst/>
          <a:rect l="0" t="0" r="0" b="0"/>
          <a:pathLst>
            <a:path>
              <a:moveTo>
                <a:pt x="164519" y="0"/>
              </a:moveTo>
              <a:lnTo>
                <a:pt x="164519" y="2061972"/>
              </a:lnTo>
              <a:lnTo>
                <a:pt x="0" y="206197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0410F3-893B-462D-BF31-A1333EA9EC8A}">
      <dsp:nvSpPr>
        <dsp:cNvPr id="0" name=""/>
        <dsp:cNvSpPr/>
      </dsp:nvSpPr>
      <dsp:spPr>
        <a:xfrm>
          <a:off x="1100096" y="2346108"/>
          <a:ext cx="164519" cy="1283248"/>
        </a:xfrm>
        <a:custGeom>
          <a:avLst/>
          <a:gdLst/>
          <a:ahLst/>
          <a:cxnLst/>
          <a:rect l="0" t="0" r="0" b="0"/>
          <a:pathLst>
            <a:path>
              <a:moveTo>
                <a:pt x="164519" y="0"/>
              </a:moveTo>
              <a:lnTo>
                <a:pt x="164519" y="1283248"/>
              </a:lnTo>
              <a:lnTo>
                <a:pt x="0" y="128324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4990A-12BB-459E-BF34-3A94480DAE2A}">
      <dsp:nvSpPr>
        <dsp:cNvPr id="0" name=""/>
        <dsp:cNvSpPr/>
      </dsp:nvSpPr>
      <dsp:spPr>
        <a:xfrm>
          <a:off x="1100096" y="2346108"/>
          <a:ext cx="164519" cy="504525"/>
        </a:xfrm>
        <a:custGeom>
          <a:avLst/>
          <a:gdLst/>
          <a:ahLst/>
          <a:cxnLst/>
          <a:rect l="0" t="0" r="0" b="0"/>
          <a:pathLst>
            <a:path>
              <a:moveTo>
                <a:pt x="164519" y="0"/>
              </a:moveTo>
              <a:lnTo>
                <a:pt x="164519" y="504525"/>
              </a:lnTo>
              <a:lnTo>
                <a:pt x="0" y="50452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24C244-73C4-424D-A6FA-DD098D6BF7B0}">
      <dsp:nvSpPr>
        <dsp:cNvPr id="0" name=""/>
        <dsp:cNvSpPr/>
      </dsp:nvSpPr>
      <dsp:spPr>
        <a:xfrm>
          <a:off x="780178" y="1567384"/>
          <a:ext cx="91440" cy="230326"/>
        </a:xfrm>
        <a:custGeom>
          <a:avLst/>
          <a:gdLst/>
          <a:ahLst/>
          <a:cxnLst/>
          <a:rect l="0" t="0" r="0" b="0"/>
          <a:pathLst>
            <a:path>
              <a:moveTo>
                <a:pt x="45720" y="0"/>
              </a:moveTo>
              <a:lnTo>
                <a:pt x="45720" y="2303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6E0684-DC1A-43C8-BABC-0935F75DBBBF}">
      <dsp:nvSpPr>
        <dsp:cNvPr id="0" name=""/>
        <dsp:cNvSpPr/>
      </dsp:nvSpPr>
      <dsp:spPr>
        <a:xfrm>
          <a:off x="825898" y="788661"/>
          <a:ext cx="5056218" cy="230326"/>
        </a:xfrm>
        <a:custGeom>
          <a:avLst/>
          <a:gdLst/>
          <a:ahLst/>
          <a:cxnLst/>
          <a:rect l="0" t="0" r="0" b="0"/>
          <a:pathLst>
            <a:path>
              <a:moveTo>
                <a:pt x="5056218" y="0"/>
              </a:moveTo>
              <a:lnTo>
                <a:pt x="5056218" y="115163"/>
              </a:lnTo>
              <a:lnTo>
                <a:pt x="0" y="115163"/>
              </a:lnTo>
              <a:lnTo>
                <a:pt x="0" y="23032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02D9E1-DE4B-46EB-9223-74C0FC27D5C3}">
      <dsp:nvSpPr>
        <dsp:cNvPr id="0" name=""/>
        <dsp:cNvSpPr/>
      </dsp:nvSpPr>
      <dsp:spPr>
        <a:xfrm>
          <a:off x="4523195" y="240264"/>
          <a:ext cx="2717843" cy="5483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AAOIFI’s capacity building ecosystem</a:t>
          </a:r>
        </a:p>
      </dsp:txBody>
      <dsp:txXfrm>
        <a:off x="4523195" y="240264"/>
        <a:ext cx="2717843" cy="548396"/>
      </dsp:txXfrm>
    </dsp:sp>
    <dsp:sp modelId="{5FD9675B-75C1-4DD8-9055-22460C30D087}">
      <dsp:nvSpPr>
        <dsp:cNvPr id="0" name=""/>
        <dsp:cNvSpPr/>
      </dsp:nvSpPr>
      <dsp:spPr>
        <a:xfrm>
          <a:off x="277501" y="1018988"/>
          <a:ext cx="1096793" cy="54839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Governance structure</a:t>
          </a:r>
        </a:p>
      </dsp:txBody>
      <dsp:txXfrm>
        <a:off x="277501" y="1018988"/>
        <a:ext cx="1096793" cy="548396"/>
      </dsp:txXfrm>
    </dsp:sp>
    <dsp:sp modelId="{F11C463A-E1CB-45E3-951F-71FE94901096}">
      <dsp:nvSpPr>
        <dsp:cNvPr id="0" name=""/>
        <dsp:cNvSpPr/>
      </dsp:nvSpPr>
      <dsp:spPr>
        <a:xfrm>
          <a:off x="277501"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 Education Board (AEB)</a:t>
          </a:r>
        </a:p>
      </dsp:txBody>
      <dsp:txXfrm>
        <a:off x="277501" y="1797711"/>
        <a:ext cx="1096793" cy="548396"/>
      </dsp:txXfrm>
    </dsp:sp>
    <dsp:sp modelId="{853F7150-374F-4ADD-A23E-A8B92EEC262A}">
      <dsp:nvSpPr>
        <dsp:cNvPr id="0" name=""/>
        <dsp:cNvSpPr/>
      </dsp:nvSpPr>
      <dsp:spPr>
        <a:xfrm>
          <a:off x="3302" y="257643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Curriculum Review Committee (CRC)</a:t>
          </a:r>
        </a:p>
      </dsp:txBody>
      <dsp:txXfrm>
        <a:off x="3302" y="2576435"/>
        <a:ext cx="1096793" cy="548396"/>
      </dsp:txXfrm>
    </dsp:sp>
    <dsp:sp modelId="{93550D25-1ED1-40C6-A64A-4BABFD7C63A7}">
      <dsp:nvSpPr>
        <dsp:cNvPr id="0" name=""/>
        <dsp:cNvSpPr/>
      </dsp:nvSpPr>
      <dsp:spPr>
        <a:xfrm>
          <a:off x="3302" y="3355158"/>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Examinations Review Committee (ERC)</a:t>
          </a:r>
        </a:p>
      </dsp:txBody>
      <dsp:txXfrm>
        <a:off x="3302" y="3355158"/>
        <a:ext cx="1096793" cy="548396"/>
      </dsp:txXfrm>
    </dsp:sp>
    <dsp:sp modelId="{AE127D5D-E491-46B0-B861-5BE408CABB1E}">
      <dsp:nvSpPr>
        <dsp:cNvPr id="0" name=""/>
        <dsp:cNvSpPr/>
      </dsp:nvSpPr>
      <dsp:spPr>
        <a:xfrm>
          <a:off x="3302" y="4133882"/>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Translation Review Committee (TRC)</a:t>
          </a:r>
        </a:p>
      </dsp:txBody>
      <dsp:txXfrm>
        <a:off x="3302" y="4133882"/>
        <a:ext cx="1096793" cy="548396"/>
      </dsp:txXfrm>
    </dsp:sp>
    <dsp:sp modelId="{99796A90-B356-4FB6-A3E6-702FA71606D9}">
      <dsp:nvSpPr>
        <dsp:cNvPr id="0" name=""/>
        <dsp:cNvSpPr/>
      </dsp:nvSpPr>
      <dsp:spPr>
        <a:xfrm>
          <a:off x="3205940" y="1018988"/>
          <a:ext cx="1096793" cy="54839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Professional programs</a:t>
          </a:r>
        </a:p>
      </dsp:txBody>
      <dsp:txXfrm>
        <a:off x="3205940" y="1018988"/>
        <a:ext cx="1096793" cy="548396"/>
      </dsp:txXfrm>
    </dsp:sp>
    <dsp:sp modelId="{D02F455A-65C7-42D7-815A-C5E46DFC520B}">
      <dsp:nvSpPr>
        <dsp:cNvPr id="0" name=""/>
        <dsp:cNvSpPr/>
      </dsp:nvSpPr>
      <dsp:spPr>
        <a:xfrm>
          <a:off x="1604621"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Fellowships</a:t>
          </a:r>
        </a:p>
      </dsp:txBody>
      <dsp:txXfrm>
        <a:off x="1604621" y="1797711"/>
        <a:ext cx="1096793" cy="548396"/>
      </dsp:txXfrm>
    </dsp:sp>
    <dsp:sp modelId="{82775131-FBB4-4B0F-ABFF-C425DD8E1384}">
      <dsp:nvSpPr>
        <dsp:cNvPr id="0" name=""/>
        <dsp:cNvSpPr/>
      </dsp:nvSpPr>
      <dsp:spPr>
        <a:xfrm>
          <a:off x="1878820" y="257643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Certified Islamic Professional Accountant (CIPA)</a:t>
          </a:r>
        </a:p>
      </dsp:txBody>
      <dsp:txXfrm>
        <a:off x="1878820" y="2576435"/>
        <a:ext cx="1096793" cy="548396"/>
      </dsp:txXfrm>
    </dsp:sp>
    <dsp:sp modelId="{BFF509CE-4EA6-46AE-849D-DDEAC64DEB33}">
      <dsp:nvSpPr>
        <dsp:cNvPr id="0" name=""/>
        <dsp:cNvSpPr/>
      </dsp:nvSpPr>
      <dsp:spPr>
        <a:xfrm>
          <a:off x="1878820" y="3355158"/>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Certified Shari’ah Expert (CSE)</a:t>
          </a:r>
        </a:p>
      </dsp:txBody>
      <dsp:txXfrm>
        <a:off x="1878820" y="3355158"/>
        <a:ext cx="1096793" cy="548396"/>
      </dsp:txXfrm>
    </dsp:sp>
    <dsp:sp modelId="{171578BA-2E8D-4154-A0F0-3716CF7AAC1A}">
      <dsp:nvSpPr>
        <dsp:cNvPr id="0" name=""/>
        <dsp:cNvSpPr/>
      </dsp:nvSpPr>
      <dsp:spPr>
        <a:xfrm>
          <a:off x="1878820" y="4133882"/>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Certified Shari’ah Auditor (CSA)</a:t>
          </a:r>
        </a:p>
      </dsp:txBody>
      <dsp:txXfrm>
        <a:off x="1878820" y="4133882"/>
        <a:ext cx="1096793" cy="548396"/>
      </dsp:txXfrm>
    </dsp:sp>
    <dsp:sp modelId="{17FEBF90-A3A3-4875-A4FE-34DA7FDFD673}">
      <dsp:nvSpPr>
        <dsp:cNvPr id="0" name=""/>
        <dsp:cNvSpPr/>
      </dsp:nvSpPr>
      <dsp:spPr>
        <a:xfrm>
          <a:off x="3205940"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Certificates of Proficiencies</a:t>
          </a:r>
        </a:p>
      </dsp:txBody>
      <dsp:txXfrm>
        <a:off x="3205940" y="1797711"/>
        <a:ext cx="1096793" cy="548396"/>
      </dsp:txXfrm>
    </dsp:sp>
    <dsp:sp modelId="{CB854644-4C01-4D19-A8A3-D6209016F189}">
      <dsp:nvSpPr>
        <dsp:cNvPr id="0" name=""/>
        <dsp:cNvSpPr/>
      </dsp:nvSpPr>
      <dsp:spPr>
        <a:xfrm>
          <a:off x="3205940" y="257643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 Financial Accounting Standards (CPFAS)</a:t>
          </a:r>
        </a:p>
      </dsp:txBody>
      <dsp:txXfrm>
        <a:off x="3205940" y="2576435"/>
        <a:ext cx="1096793" cy="548396"/>
      </dsp:txXfrm>
    </dsp:sp>
    <dsp:sp modelId="{DBCEB8CB-AB16-4A5E-A20F-479747610044}">
      <dsp:nvSpPr>
        <dsp:cNvPr id="0" name=""/>
        <dsp:cNvSpPr/>
      </dsp:nvSpPr>
      <dsp:spPr>
        <a:xfrm>
          <a:off x="4807259"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Workshops</a:t>
          </a:r>
        </a:p>
      </dsp:txBody>
      <dsp:txXfrm>
        <a:off x="4807259" y="1797711"/>
        <a:ext cx="1096793" cy="548396"/>
      </dsp:txXfrm>
    </dsp:sp>
    <dsp:sp modelId="{3B75E9BC-832E-4AD4-8C4C-0008A7B237C6}">
      <dsp:nvSpPr>
        <dsp:cNvPr id="0" name=""/>
        <dsp:cNvSpPr/>
      </dsp:nvSpPr>
      <dsp:spPr>
        <a:xfrm>
          <a:off x="4533060" y="257643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Directors </a:t>
          </a:r>
          <a:r>
            <a:rPr lang="en-US" sz="1100" kern="1200" dirty="0" err="1"/>
            <a:t>Sensitisation</a:t>
          </a:r>
          <a:r>
            <a:rPr lang="en-US" sz="1100" kern="1200" dirty="0"/>
            <a:t> Program</a:t>
          </a:r>
        </a:p>
      </dsp:txBody>
      <dsp:txXfrm>
        <a:off x="4533060" y="2576435"/>
        <a:ext cx="1096793" cy="548396"/>
      </dsp:txXfrm>
    </dsp:sp>
    <dsp:sp modelId="{26B81BEB-7B8C-43E8-8642-0C4496B67B5C}">
      <dsp:nvSpPr>
        <dsp:cNvPr id="0" name=""/>
        <dsp:cNvSpPr/>
      </dsp:nvSpPr>
      <dsp:spPr>
        <a:xfrm>
          <a:off x="4533060" y="3355158"/>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CFO Update Program</a:t>
          </a:r>
        </a:p>
      </dsp:txBody>
      <dsp:txXfrm>
        <a:off x="4533060" y="3355158"/>
        <a:ext cx="1096793" cy="548396"/>
      </dsp:txXfrm>
    </dsp:sp>
    <dsp:sp modelId="{BFC599B2-EDB3-4254-A7D7-CFB769222F89}">
      <dsp:nvSpPr>
        <dsp:cNvPr id="0" name=""/>
        <dsp:cNvSpPr/>
      </dsp:nvSpPr>
      <dsp:spPr>
        <a:xfrm>
          <a:off x="4533060" y="4133882"/>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Professional Ethics Program (PEP)</a:t>
          </a:r>
        </a:p>
      </dsp:txBody>
      <dsp:txXfrm>
        <a:off x="4533060" y="4133882"/>
        <a:ext cx="1096793" cy="548396"/>
      </dsp:txXfrm>
    </dsp:sp>
    <dsp:sp modelId="{73DA1688-E9DB-4879-B349-08AB33F5C1B9}">
      <dsp:nvSpPr>
        <dsp:cNvPr id="0" name=""/>
        <dsp:cNvSpPr/>
      </dsp:nvSpPr>
      <dsp:spPr>
        <a:xfrm>
          <a:off x="7598599" y="1018988"/>
          <a:ext cx="1096793" cy="54839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Professional platforms</a:t>
          </a:r>
        </a:p>
      </dsp:txBody>
      <dsp:txXfrm>
        <a:off x="7598599" y="1018988"/>
        <a:ext cx="1096793" cy="548396"/>
      </dsp:txXfrm>
    </dsp:sp>
    <dsp:sp modelId="{7A185569-92E5-41FC-A118-5CB33A9E3AE4}">
      <dsp:nvSpPr>
        <dsp:cNvPr id="0" name=""/>
        <dsp:cNvSpPr/>
      </dsp:nvSpPr>
      <dsp:spPr>
        <a:xfrm>
          <a:off x="6134379"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Network</a:t>
          </a:r>
        </a:p>
      </dsp:txBody>
      <dsp:txXfrm>
        <a:off x="6134379" y="1797711"/>
        <a:ext cx="1096793" cy="548396"/>
      </dsp:txXfrm>
    </dsp:sp>
    <dsp:sp modelId="{B04F11C6-DE31-4057-93B7-11C624FA3D20}">
      <dsp:nvSpPr>
        <dsp:cNvPr id="0" name=""/>
        <dsp:cNvSpPr/>
      </dsp:nvSpPr>
      <dsp:spPr>
        <a:xfrm>
          <a:off x="6408577" y="257643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 Q&amp;A Forum</a:t>
          </a:r>
        </a:p>
      </dsp:txBody>
      <dsp:txXfrm>
        <a:off x="6408577" y="2576435"/>
        <a:ext cx="1096793" cy="548396"/>
      </dsp:txXfrm>
    </dsp:sp>
    <dsp:sp modelId="{3ED50C84-1067-4B8B-B614-23A50ADC135D}">
      <dsp:nvSpPr>
        <dsp:cNvPr id="0" name=""/>
        <dsp:cNvSpPr/>
      </dsp:nvSpPr>
      <dsp:spPr>
        <a:xfrm>
          <a:off x="6408577" y="3355158"/>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 Global Fellows Forum (GFF)</a:t>
          </a:r>
        </a:p>
      </dsp:txBody>
      <dsp:txXfrm>
        <a:off x="6408577" y="3355158"/>
        <a:ext cx="1096793" cy="548396"/>
      </dsp:txXfrm>
    </dsp:sp>
    <dsp:sp modelId="{2738388E-BCE1-46F2-9581-58EFF51F0913}">
      <dsp:nvSpPr>
        <dsp:cNvPr id="0" name=""/>
        <dsp:cNvSpPr/>
      </dsp:nvSpPr>
      <dsp:spPr>
        <a:xfrm>
          <a:off x="6408577" y="4133882"/>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 Capacity Building Conference</a:t>
          </a:r>
        </a:p>
      </dsp:txBody>
      <dsp:txXfrm>
        <a:off x="6408577" y="4133882"/>
        <a:ext cx="1096793" cy="548396"/>
      </dsp:txXfrm>
    </dsp:sp>
    <dsp:sp modelId="{991CA776-F7A6-4BD0-B250-7A425E7DC78D}">
      <dsp:nvSpPr>
        <dsp:cNvPr id="0" name=""/>
        <dsp:cNvSpPr/>
      </dsp:nvSpPr>
      <dsp:spPr>
        <a:xfrm>
          <a:off x="7735698"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Career</a:t>
          </a:r>
        </a:p>
      </dsp:txBody>
      <dsp:txXfrm>
        <a:off x="7735698" y="1797711"/>
        <a:ext cx="1096793" cy="548396"/>
      </dsp:txXfrm>
    </dsp:sp>
    <dsp:sp modelId="{3F2A9850-356F-4A28-9FC2-F7659E3CCC05}">
      <dsp:nvSpPr>
        <dsp:cNvPr id="0" name=""/>
        <dsp:cNvSpPr/>
      </dsp:nvSpPr>
      <dsp:spPr>
        <a:xfrm>
          <a:off x="7735698" y="257643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 Job Portal</a:t>
          </a:r>
        </a:p>
      </dsp:txBody>
      <dsp:txXfrm>
        <a:off x="7735698" y="2576435"/>
        <a:ext cx="1096793" cy="548396"/>
      </dsp:txXfrm>
    </dsp:sp>
    <dsp:sp modelId="{DB56EEBE-886A-42C6-82D9-D0985DD0DC38}">
      <dsp:nvSpPr>
        <dsp:cNvPr id="0" name=""/>
        <dsp:cNvSpPr/>
      </dsp:nvSpPr>
      <dsp:spPr>
        <a:xfrm>
          <a:off x="9062818"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Recognition</a:t>
          </a:r>
          <a:endParaRPr lang="en-US" sz="1100" kern="1200" dirty="0"/>
        </a:p>
      </dsp:txBody>
      <dsp:txXfrm>
        <a:off x="9062818" y="1797711"/>
        <a:ext cx="1096793" cy="548396"/>
      </dsp:txXfrm>
    </dsp:sp>
    <dsp:sp modelId="{7DFBA402-6CC1-4744-A8A9-E230FAC630BA}">
      <dsp:nvSpPr>
        <dsp:cNvPr id="0" name=""/>
        <dsp:cNvSpPr/>
      </dsp:nvSpPr>
      <dsp:spPr>
        <a:xfrm>
          <a:off x="9337017" y="257643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Membership of AEB and its subcommittees</a:t>
          </a:r>
        </a:p>
      </dsp:txBody>
      <dsp:txXfrm>
        <a:off x="9337017" y="2576435"/>
        <a:ext cx="1096793" cy="548396"/>
      </dsp:txXfrm>
    </dsp:sp>
    <dsp:sp modelId="{B1EC24F3-9921-41AB-9892-E63FB1B7D742}">
      <dsp:nvSpPr>
        <dsp:cNvPr id="0" name=""/>
        <dsp:cNvSpPr/>
      </dsp:nvSpPr>
      <dsp:spPr>
        <a:xfrm>
          <a:off x="9337017" y="3355158"/>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 </a:t>
          </a:r>
          <a:r>
            <a:rPr lang="en-US" sz="1100" kern="1200" dirty="0" err="1"/>
            <a:t>Recognised</a:t>
          </a:r>
          <a:r>
            <a:rPr lang="en-US" sz="1100" kern="1200" dirty="0"/>
            <a:t> Trainer</a:t>
          </a:r>
        </a:p>
      </dsp:txBody>
      <dsp:txXfrm>
        <a:off x="9337017" y="3355158"/>
        <a:ext cx="1096793" cy="548396"/>
      </dsp:txXfrm>
    </dsp:sp>
    <dsp:sp modelId="{87B1AAD9-EB46-4AE7-887C-272E0EA56453}">
      <dsp:nvSpPr>
        <dsp:cNvPr id="0" name=""/>
        <dsp:cNvSpPr/>
      </dsp:nvSpPr>
      <dsp:spPr>
        <a:xfrm>
          <a:off x="9337017" y="4133882"/>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Name published on AAOIFI’s website</a:t>
          </a:r>
          <a:endParaRPr lang="en-US" sz="1100" kern="1200" dirty="0"/>
        </a:p>
      </dsp:txBody>
      <dsp:txXfrm>
        <a:off x="9337017" y="4133882"/>
        <a:ext cx="1096793" cy="548396"/>
      </dsp:txXfrm>
    </dsp:sp>
    <dsp:sp modelId="{C73ADD0E-27D5-4449-8855-BA05517CF77A}">
      <dsp:nvSpPr>
        <dsp:cNvPr id="0" name=""/>
        <dsp:cNvSpPr/>
      </dsp:nvSpPr>
      <dsp:spPr>
        <a:xfrm>
          <a:off x="9337017" y="4912605"/>
          <a:ext cx="1096793" cy="548396"/>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Fellows’ </a:t>
          </a:r>
          <a:br>
            <a:rPr lang="en-US" sz="1100" kern="1200" dirty="0"/>
          </a:br>
          <a:r>
            <a:rPr lang="en-US" sz="1100" kern="1200" dirty="0"/>
            <a:t>webinars</a:t>
          </a:r>
        </a:p>
      </dsp:txBody>
      <dsp:txXfrm>
        <a:off x="9337017" y="4912605"/>
        <a:ext cx="1096793" cy="548396"/>
      </dsp:txXfrm>
    </dsp:sp>
    <dsp:sp modelId="{D5353D65-4915-4369-9F3E-E712995AD10F}">
      <dsp:nvSpPr>
        <dsp:cNvPr id="0" name=""/>
        <dsp:cNvSpPr/>
      </dsp:nvSpPr>
      <dsp:spPr>
        <a:xfrm>
          <a:off x="10389938" y="1018988"/>
          <a:ext cx="1096793" cy="54839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Infrastructure setup</a:t>
          </a:r>
        </a:p>
      </dsp:txBody>
      <dsp:txXfrm>
        <a:off x="10389938" y="1018988"/>
        <a:ext cx="1096793" cy="548396"/>
      </dsp:txXfrm>
    </dsp:sp>
    <dsp:sp modelId="{A08358C5-DB41-4B25-B6B5-4CD28CEBE24E}">
      <dsp:nvSpPr>
        <dsp:cNvPr id="0" name=""/>
        <dsp:cNvSpPr/>
      </dsp:nvSpPr>
      <dsp:spPr>
        <a:xfrm>
          <a:off x="10664137" y="1797711"/>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Candidate Registration </a:t>
          </a:r>
          <a:r>
            <a:rPr lang="en-US" sz="1100" kern="1200" dirty="0" err="1"/>
            <a:t>Centres</a:t>
          </a:r>
          <a:endParaRPr lang="en-US" sz="1100" kern="1200" dirty="0"/>
        </a:p>
      </dsp:txBody>
      <dsp:txXfrm>
        <a:off x="10664137" y="1797711"/>
        <a:ext cx="1096793" cy="548396"/>
      </dsp:txXfrm>
    </dsp:sp>
    <dsp:sp modelId="{711A5759-AD89-4496-8E1F-D5EFCD4862A3}">
      <dsp:nvSpPr>
        <dsp:cNvPr id="0" name=""/>
        <dsp:cNvSpPr/>
      </dsp:nvSpPr>
      <dsp:spPr>
        <a:xfrm>
          <a:off x="10664137" y="2576435"/>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Examination Centres</a:t>
          </a:r>
          <a:endParaRPr lang="en-US" sz="1100" kern="1200" dirty="0"/>
        </a:p>
      </dsp:txBody>
      <dsp:txXfrm>
        <a:off x="10664137" y="2576435"/>
        <a:ext cx="1096793" cy="548396"/>
      </dsp:txXfrm>
    </dsp:sp>
    <dsp:sp modelId="{004DB050-C977-44AD-8DEA-30C61E0A169C}">
      <dsp:nvSpPr>
        <dsp:cNvPr id="0" name=""/>
        <dsp:cNvSpPr/>
      </dsp:nvSpPr>
      <dsp:spPr>
        <a:xfrm>
          <a:off x="10664137" y="3355158"/>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Training Partners</a:t>
          </a:r>
        </a:p>
      </dsp:txBody>
      <dsp:txXfrm>
        <a:off x="10664137" y="3355158"/>
        <a:ext cx="1096793" cy="548396"/>
      </dsp:txXfrm>
    </dsp:sp>
    <dsp:sp modelId="{2B8AD4CB-1A46-4077-A0DA-04DD6A380E77}">
      <dsp:nvSpPr>
        <dsp:cNvPr id="0" name=""/>
        <dsp:cNvSpPr/>
      </dsp:nvSpPr>
      <dsp:spPr>
        <a:xfrm>
          <a:off x="10664137" y="4133882"/>
          <a:ext cx="1096793" cy="54839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AAOIFI Affiliate University</a:t>
          </a:r>
        </a:p>
      </dsp:txBody>
      <dsp:txXfrm>
        <a:off x="10664137" y="4133882"/>
        <a:ext cx="1096793" cy="548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3EF02-73FF-4A55-9B27-2BCAA71483D6}">
      <dsp:nvSpPr>
        <dsp:cNvPr id="0" name=""/>
        <dsp:cNvSpPr/>
      </dsp:nvSpPr>
      <dsp:spPr>
        <a:xfrm>
          <a:off x="5758181" y="4555836"/>
          <a:ext cx="447081" cy="91440"/>
        </a:xfrm>
        <a:custGeom>
          <a:avLst/>
          <a:gdLst/>
          <a:ahLst/>
          <a:cxnLst/>
          <a:rect l="0" t="0" r="0" b="0"/>
          <a:pathLst>
            <a:path>
              <a:moveTo>
                <a:pt x="0" y="45720"/>
              </a:moveTo>
              <a:lnTo>
                <a:pt x="447081"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70545" y="4590379"/>
        <a:ext cx="22354" cy="22354"/>
      </dsp:txXfrm>
    </dsp:sp>
    <dsp:sp modelId="{DD53BDA0-7284-473D-AE60-384420B4F8AA}">
      <dsp:nvSpPr>
        <dsp:cNvPr id="0" name=""/>
        <dsp:cNvSpPr/>
      </dsp:nvSpPr>
      <dsp:spPr>
        <a:xfrm>
          <a:off x="3075691" y="2897738"/>
          <a:ext cx="447081" cy="1703817"/>
        </a:xfrm>
        <a:custGeom>
          <a:avLst/>
          <a:gdLst/>
          <a:ahLst/>
          <a:cxnLst/>
          <a:rect l="0" t="0" r="0" b="0"/>
          <a:pathLst>
            <a:path>
              <a:moveTo>
                <a:pt x="0" y="0"/>
              </a:moveTo>
              <a:lnTo>
                <a:pt x="223540" y="0"/>
              </a:lnTo>
              <a:lnTo>
                <a:pt x="223540" y="1703817"/>
              </a:lnTo>
              <a:lnTo>
                <a:pt x="447081" y="170381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255195" y="3705610"/>
        <a:ext cx="88074" cy="88074"/>
      </dsp:txXfrm>
    </dsp:sp>
    <dsp:sp modelId="{F69CE575-D141-4E88-8DCD-34A6038627A4}">
      <dsp:nvSpPr>
        <dsp:cNvPr id="0" name=""/>
        <dsp:cNvSpPr/>
      </dsp:nvSpPr>
      <dsp:spPr>
        <a:xfrm>
          <a:off x="5758181" y="3703927"/>
          <a:ext cx="447081" cy="91440"/>
        </a:xfrm>
        <a:custGeom>
          <a:avLst/>
          <a:gdLst/>
          <a:ahLst/>
          <a:cxnLst/>
          <a:rect l="0" t="0" r="0" b="0"/>
          <a:pathLst>
            <a:path>
              <a:moveTo>
                <a:pt x="0" y="45720"/>
              </a:moveTo>
              <a:lnTo>
                <a:pt x="447081"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70545" y="3738470"/>
        <a:ext cx="22354" cy="22354"/>
      </dsp:txXfrm>
    </dsp:sp>
    <dsp:sp modelId="{4AB03721-C629-4129-B3A3-671C9CF7AA63}">
      <dsp:nvSpPr>
        <dsp:cNvPr id="0" name=""/>
        <dsp:cNvSpPr/>
      </dsp:nvSpPr>
      <dsp:spPr>
        <a:xfrm>
          <a:off x="3075691" y="2897738"/>
          <a:ext cx="447081" cy="851908"/>
        </a:xfrm>
        <a:custGeom>
          <a:avLst/>
          <a:gdLst/>
          <a:ahLst/>
          <a:cxnLst/>
          <a:rect l="0" t="0" r="0" b="0"/>
          <a:pathLst>
            <a:path>
              <a:moveTo>
                <a:pt x="0" y="0"/>
              </a:moveTo>
              <a:lnTo>
                <a:pt x="223540" y="0"/>
              </a:lnTo>
              <a:lnTo>
                <a:pt x="223540" y="851908"/>
              </a:lnTo>
              <a:lnTo>
                <a:pt x="447081" y="85190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75180" y="3299640"/>
        <a:ext cx="48104" cy="48104"/>
      </dsp:txXfrm>
    </dsp:sp>
    <dsp:sp modelId="{9E588575-B225-48B1-9C28-C6297EAE3238}">
      <dsp:nvSpPr>
        <dsp:cNvPr id="0" name=""/>
        <dsp:cNvSpPr/>
      </dsp:nvSpPr>
      <dsp:spPr>
        <a:xfrm>
          <a:off x="5758181" y="2852018"/>
          <a:ext cx="447081" cy="91440"/>
        </a:xfrm>
        <a:custGeom>
          <a:avLst/>
          <a:gdLst/>
          <a:ahLst/>
          <a:cxnLst/>
          <a:rect l="0" t="0" r="0" b="0"/>
          <a:pathLst>
            <a:path>
              <a:moveTo>
                <a:pt x="0" y="45720"/>
              </a:moveTo>
              <a:lnTo>
                <a:pt x="447081"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70545" y="2886561"/>
        <a:ext cx="22354" cy="22354"/>
      </dsp:txXfrm>
    </dsp:sp>
    <dsp:sp modelId="{EE490227-7963-46E6-9B96-7FA544700BC0}">
      <dsp:nvSpPr>
        <dsp:cNvPr id="0" name=""/>
        <dsp:cNvSpPr/>
      </dsp:nvSpPr>
      <dsp:spPr>
        <a:xfrm>
          <a:off x="3075691" y="2852018"/>
          <a:ext cx="447081" cy="91440"/>
        </a:xfrm>
        <a:custGeom>
          <a:avLst/>
          <a:gdLst/>
          <a:ahLst/>
          <a:cxnLst/>
          <a:rect l="0" t="0" r="0" b="0"/>
          <a:pathLst>
            <a:path>
              <a:moveTo>
                <a:pt x="0" y="45720"/>
              </a:moveTo>
              <a:lnTo>
                <a:pt x="447081"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88055" y="2886561"/>
        <a:ext cx="22354" cy="22354"/>
      </dsp:txXfrm>
    </dsp:sp>
    <dsp:sp modelId="{006CC3CE-F4D2-4FA2-B26A-10DD0EE0F69D}">
      <dsp:nvSpPr>
        <dsp:cNvPr id="0" name=""/>
        <dsp:cNvSpPr/>
      </dsp:nvSpPr>
      <dsp:spPr>
        <a:xfrm>
          <a:off x="5758181" y="1193921"/>
          <a:ext cx="447081" cy="851908"/>
        </a:xfrm>
        <a:custGeom>
          <a:avLst/>
          <a:gdLst/>
          <a:ahLst/>
          <a:cxnLst/>
          <a:rect l="0" t="0" r="0" b="0"/>
          <a:pathLst>
            <a:path>
              <a:moveTo>
                <a:pt x="0" y="0"/>
              </a:moveTo>
              <a:lnTo>
                <a:pt x="223540" y="0"/>
              </a:lnTo>
              <a:lnTo>
                <a:pt x="223540" y="851908"/>
              </a:lnTo>
              <a:lnTo>
                <a:pt x="447081" y="8519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57670" y="1595823"/>
        <a:ext cx="48104" cy="48104"/>
      </dsp:txXfrm>
    </dsp:sp>
    <dsp:sp modelId="{F08204F8-3AA2-43EA-8ABF-342A3FB3B237}">
      <dsp:nvSpPr>
        <dsp:cNvPr id="0" name=""/>
        <dsp:cNvSpPr/>
      </dsp:nvSpPr>
      <dsp:spPr>
        <a:xfrm>
          <a:off x="5758181" y="1148201"/>
          <a:ext cx="447081" cy="91440"/>
        </a:xfrm>
        <a:custGeom>
          <a:avLst/>
          <a:gdLst/>
          <a:ahLst/>
          <a:cxnLst/>
          <a:rect l="0" t="0" r="0" b="0"/>
          <a:pathLst>
            <a:path>
              <a:moveTo>
                <a:pt x="0" y="45720"/>
              </a:moveTo>
              <a:lnTo>
                <a:pt x="447081"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70545" y="1182744"/>
        <a:ext cx="22354" cy="22354"/>
      </dsp:txXfrm>
    </dsp:sp>
    <dsp:sp modelId="{E3BFEAFB-22FF-4DDD-9609-142DC2FEA661}">
      <dsp:nvSpPr>
        <dsp:cNvPr id="0" name=""/>
        <dsp:cNvSpPr/>
      </dsp:nvSpPr>
      <dsp:spPr>
        <a:xfrm>
          <a:off x="5758181" y="342012"/>
          <a:ext cx="447081" cy="851908"/>
        </a:xfrm>
        <a:custGeom>
          <a:avLst/>
          <a:gdLst/>
          <a:ahLst/>
          <a:cxnLst/>
          <a:rect l="0" t="0" r="0" b="0"/>
          <a:pathLst>
            <a:path>
              <a:moveTo>
                <a:pt x="0" y="851908"/>
              </a:moveTo>
              <a:lnTo>
                <a:pt x="223540" y="851908"/>
              </a:lnTo>
              <a:lnTo>
                <a:pt x="223540" y="0"/>
              </a:lnTo>
              <a:lnTo>
                <a:pt x="44708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57670" y="743914"/>
        <a:ext cx="48104" cy="48104"/>
      </dsp:txXfrm>
    </dsp:sp>
    <dsp:sp modelId="{ADEB927F-983D-4405-859E-7B5C5C5E65C0}">
      <dsp:nvSpPr>
        <dsp:cNvPr id="0" name=""/>
        <dsp:cNvSpPr/>
      </dsp:nvSpPr>
      <dsp:spPr>
        <a:xfrm>
          <a:off x="3075691" y="1193921"/>
          <a:ext cx="447081" cy="1703817"/>
        </a:xfrm>
        <a:custGeom>
          <a:avLst/>
          <a:gdLst/>
          <a:ahLst/>
          <a:cxnLst/>
          <a:rect l="0" t="0" r="0" b="0"/>
          <a:pathLst>
            <a:path>
              <a:moveTo>
                <a:pt x="0" y="1703817"/>
              </a:moveTo>
              <a:lnTo>
                <a:pt x="223540" y="1703817"/>
              </a:lnTo>
              <a:lnTo>
                <a:pt x="223540" y="0"/>
              </a:lnTo>
              <a:lnTo>
                <a:pt x="447081"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255195" y="2001792"/>
        <a:ext cx="88074" cy="88074"/>
      </dsp:txXfrm>
    </dsp:sp>
    <dsp:sp modelId="{67D8E651-9790-4FC9-91E2-1DEAA6A7C1F9}">
      <dsp:nvSpPr>
        <dsp:cNvPr id="0" name=""/>
        <dsp:cNvSpPr/>
      </dsp:nvSpPr>
      <dsp:spPr>
        <a:xfrm rot="16200000">
          <a:off x="941436" y="2556975"/>
          <a:ext cx="3586984" cy="68152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Professional Fellowship Programs of AAOIFI</a:t>
          </a:r>
          <a:endParaRPr lang="en-US" sz="2300" kern="1200" dirty="0"/>
        </a:p>
      </dsp:txBody>
      <dsp:txXfrm>
        <a:off x="941436" y="2556975"/>
        <a:ext cx="3586984" cy="681526"/>
      </dsp:txXfrm>
    </dsp:sp>
    <dsp:sp modelId="{86B2F1B6-8C96-4978-94F7-0CFEA8807C50}">
      <dsp:nvSpPr>
        <dsp:cNvPr id="0" name=""/>
        <dsp:cNvSpPr/>
      </dsp:nvSpPr>
      <dsp:spPr>
        <a:xfrm>
          <a:off x="3522773" y="853157"/>
          <a:ext cx="2235408" cy="68152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dirty="0"/>
            <a:t>Certified Islamic Professional Accountant (CIPA)</a:t>
          </a:r>
          <a:endParaRPr lang="en-US" sz="1500" b="1" kern="1200" dirty="0"/>
        </a:p>
      </dsp:txBody>
      <dsp:txXfrm>
        <a:off x="3522773" y="853157"/>
        <a:ext cx="2235408" cy="681526"/>
      </dsp:txXfrm>
    </dsp:sp>
    <dsp:sp modelId="{6726EFBB-3FB9-42E7-ACF9-D27FA565CD9D}">
      <dsp:nvSpPr>
        <dsp:cNvPr id="0" name=""/>
        <dsp:cNvSpPr/>
      </dsp:nvSpPr>
      <dsp:spPr>
        <a:xfrm>
          <a:off x="6205263" y="1249"/>
          <a:ext cx="2235408" cy="68152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English</a:t>
          </a:r>
          <a:endParaRPr lang="en-US" sz="1500" kern="1200"/>
        </a:p>
      </dsp:txBody>
      <dsp:txXfrm>
        <a:off x="6205263" y="1249"/>
        <a:ext cx="2235408" cy="681526"/>
      </dsp:txXfrm>
    </dsp:sp>
    <dsp:sp modelId="{731B1DF0-0173-4899-A89F-D38C814B3442}">
      <dsp:nvSpPr>
        <dsp:cNvPr id="0" name=""/>
        <dsp:cNvSpPr/>
      </dsp:nvSpPr>
      <dsp:spPr>
        <a:xfrm>
          <a:off x="6205263" y="853157"/>
          <a:ext cx="2235408" cy="68152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Arabic</a:t>
          </a:r>
          <a:endParaRPr lang="en-US" sz="1500" kern="1200"/>
        </a:p>
      </dsp:txBody>
      <dsp:txXfrm>
        <a:off x="6205263" y="853157"/>
        <a:ext cx="2235408" cy="681526"/>
      </dsp:txXfrm>
    </dsp:sp>
    <dsp:sp modelId="{CC2BCE79-A9B7-4F3E-8FDB-859A5863563C}">
      <dsp:nvSpPr>
        <dsp:cNvPr id="0" name=""/>
        <dsp:cNvSpPr/>
      </dsp:nvSpPr>
      <dsp:spPr>
        <a:xfrm>
          <a:off x="6205263" y="1705066"/>
          <a:ext cx="2235408" cy="68152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Russian</a:t>
          </a:r>
          <a:endParaRPr lang="en-US" sz="1500" kern="1200"/>
        </a:p>
      </dsp:txBody>
      <dsp:txXfrm>
        <a:off x="6205263" y="1705066"/>
        <a:ext cx="2235408" cy="681526"/>
      </dsp:txXfrm>
    </dsp:sp>
    <dsp:sp modelId="{8588DE62-EFC3-47A1-8889-55E52BD2A666}">
      <dsp:nvSpPr>
        <dsp:cNvPr id="0" name=""/>
        <dsp:cNvSpPr/>
      </dsp:nvSpPr>
      <dsp:spPr>
        <a:xfrm>
          <a:off x="3522773" y="2556975"/>
          <a:ext cx="2235408" cy="68152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t>Certified Shari’ah Expert (CSE)</a:t>
          </a:r>
          <a:endParaRPr lang="en-US" sz="1500" b="1" kern="1200"/>
        </a:p>
      </dsp:txBody>
      <dsp:txXfrm>
        <a:off x="3522773" y="2556975"/>
        <a:ext cx="2235408" cy="681526"/>
      </dsp:txXfrm>
    </dsp:sp>
    <dsp:sp modelId="{C61E8A0E-4C3D-43DF-84D9-604587EA8F7D}">
      <dsp:nvSpPr>
        <dsp:cNvPr id="0" name=""/>
        <dsp:cNvSpPr/>
      </dsp:nvSpPr>
      <dsp:spPr>
        <a:xfrm>
          <a:off x="6205263" y="2556975"/>
          <a:ext cx="2235408" cy="68152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Arabic</a:t>
          </a:r>
          <a:endParaRPr lang="en-US" sz="1500" kern="1200"/>
        </a:p>
      </dsp:txBody>
      <dsp:txXfrm>
        <a:off x="6205263" y="2556975"/>
        <a:ext cx="2235408" cy="681526"/>
      </dsp:txXfrm>
    </dsp:sp>
    <dsp:sp modelId="{DBD38C86-DB0E-4831-90C5-4FEFFB18D86F}">
      <dsp:nvSpPr>
        <dsp:cNvPr id="0" name=""/>
        <dsp:cNvSpPr/>
      </dsp:nvSpPr>
      <dsp:spPr>
        <a:xfrm>
          <a:off x="3522773" y="3408884"/>
          <a:ext cx="2235408" cy="68152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t>Certified Shari’ah Auditor (CSA)</a:t>
          </a:r>
          <a:endParaRPr lang="en-US" sz="1500" b="1" kern="1200"/>
        </a:p>
      </dsp:txBody>
      <dsp:txXfrm>
        <a:off x="3522773" y="3408884"/>
        <a:ext cx="2235408" cy="681526"/>
      </dsp:txXfrm>
    </dsp:sp>
    <dsp:sp modelId="{22ED43C3-4DBA-4D07-8874-8EB921F14B02}">
      <dsp:nvSpPr>
        <dsp:cNvPr id="0" name=""/>
        <dsp:cNvSpPr/>
      </dsp:nvSpPr>
      <dsp:spPr>
        <a:xfrm>
          <a:off x="6205263" y="3408884"/>
          <a:ext cx="2235408" cy="681526"/>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Arabic</a:t>
          </a:r>
          <a:endParaRPr lang="en-US" sz="1500" kern="1200" dirty="0"/>
        </a:p>
      </dsp:txBody>
      <dsp:txXfrm>
        <a:off x="6205263" y="3408884"/>
        <a:ext cx="2235408" cy="681526"/>
      </dsp:txXfrm>
    </dsp:sp>
    <dsp:sp modelId="{2B40445D-45D8-47DB-81C3-4148210D1654}">
      <dsp:nvSpPr>
        <dsp:cNvPr id="0" name=""/>
        <dsp:cNvSpPr/>
      </dsp:nvSpPr>
      <dsp:spPr>
        <a:xfrm>
          <a:off x="3522773" y="4260792"/>
          <a:ext cx="2235408" cy="681526"/>
        </a:xfrm>
        <a:prstGeom prst="rect">
          <a:avLst/>
        </a:prstGeom>
        <a:solidFill>
          <a:srgbClr val="C00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Certified Shari’ah Advisor and Auditor</a:t>
          </a:r>
        </a:p>
      </dsp:txBody>
      <dsp:txXfrm>
        <a:off x="3522773" y="4260792"/>
        <a:ext cx="2235408" cy="681526"/>
      </dsp:txXfrm>
    </dsp:sp>
    <dsp:sp modelId="{99D9EF56-4015-47B7-BEA2-D21A6BE3B171}">
      <dsp:nvSpPr>
        <dsp:cNvPr id="0" name=""/>
        <dsp:cNvSpPr/>
      </dsp:nvSpPr>
      <dsp:spPr>
        <a:xfrm>
          <a:off x="6205263" y="4260792"/>
          <a:ext cx="2235408" cy="681526"/>
        </a:xfrm>
        <a:prstGeom prst="rect">
          <a:avLst/>
        </a:prstGeom>
        <a:solidFill>
          <a:srgbClr val="C00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To be discontinued after September 2023</a:t>
          </a:r>
        </a:p>
      </dsp:txBody>
      <dsp:txXfrm>
        <a:off x="6205263" y="4260792"/>
        <a:ext cx="2235408" cy="6815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E1E0E-7641-40B2-BA83-B09E4FC05578}">
      <dsp:nvSpPr>
        <dsp:cNvPr id="0" name=""/>
        <dsp:cNvSpPr/>
      </dsp:nvSpPr>
      <dsp:spPr>
        <a:xfrm>
          <a:off x="0" y="36106"/>
          <a:ext cx="4286864" cy="59587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Launched in 2006</a:t>
          </a:r>
        </a:p>
      </dsp:txBody>
      <dsp:txXfrm>
        <a:off x="29088" y="65194"/>
        <a:ext cx="4228688" cy="537701"/>
      </dsp:txXfrm>
    </dsp:sp>
    <dsp:sp modelId="{36B3C272-3035-4FF1-AF63-C7F293DD19B6}">
      <dsp:nvSpPr>
        <dsp:cNvPr id="0" name=""/>
        <dsp:cNvSpPr/>
      </dsp:nvSpPr>
      <dsp:spPr>
        <a:xfrm>
          <a:off x="0" y="675184"/>
          <a:ext cx="4286864" cy="595877"/>
        </a:xfrm>
        <a:prstGeom prst="roundRect">
          <a:avLst/>
        </a:prstGeom>
        <a:gradFill rotWithShape="0">
          <a:gsLst>
            <a:gs pos="0">
              <a:schemeClr val="accent2">
                <a:hueOff val="-1524405"/>
                <a:satOff val="-8354"/>
                <a:lumOff val="9935"/>
                <a:alphaOff val="0"/>
                <a:lumMod val="110000"/>
                <a:satMod val="105000"/>
                <a:tint val="67000"/>
              </a:schemeClr>
            </a:gs>
            <a:gs pos="50000">
              <a:schemeClr val="accent2">
                <a:hueOff val="-1524405"/>
                <a:satOff val="-8354"/>
                <a:lumOff val="9935"/>
                <a:alphaOff val="0"/>
                <a:lumMod val="105000"/>
                <a:satMod val="103000"/>
                <a:tint val="73000"/>
              </a:schemeClr>
            </a:gs>
            <a:gs pos="100000">
              <a:schemeClr val="accent2">
                <a:hueOff val="-1524405"/>
                <a:satOff val="-8354"/>
                <a:lumOff val="99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Revamped and relaunched in 2017</a:t>
          </a:r>
        </a:p>
      </dsp:txBody>
      <dsp:txXfrm>
        <a:off x="29088" y="704272"/>
        <a:ext cx="4228688" cy="537701"/>
      </dsp:txXfrm>
    </dsp:sp>
    <dsp:sp modelId="{6517D671-42C4-41E4-8CDC-532E78AC52E2}">
      <dsp:nvSpPr>
        <dsp:cNvPr id="0" name=""/>
        <dsp:cNvSpPr/>
      </dsp:nvSpPr>
      <dsp:spPr>
        <a:xfrm>
          <a:off x="0" y="1314261"/>
          <a:ext cx="4286864" cy="595877"/>
        </a:xfrm>
        <a:prstGeom prst="roundRect">
          <a:avLst/>
        </a:prstGeom>
        <a:gradFill rotWithShape="0">
          <a:gsLst>
            <a:gs pos="0">
              <a:schemeClr val="accent2">
                <a:hueOff val="-3048810"/>
                <a:satOff val="-16709"/>
                <a:lumOff val="19869"/>
                <a:alphaOff val="0"/>
                <a:lumMod val="110000"/>
                <a:satMod val="105000"/>
                <a:tint val="67000"/>
              </a:schemeClr>
            </a:gs>
            <a:gs pos="50000">
              <a:schemeClr val="accent2">
                <a:hueOff val="-3048810"/>
                <a:satOff val="-16709"/>
                <a:lumOff val="19869"/>
                <a:alphaOff val="0"/>
                <a:lumMod val="105000"/>
                <a:satMod val="103000"/>
                <a:tint val="73000"/>
              </a:schemeClr>
            </a:gs>
            <a:gs pos="100000">
              <a:schemeClr val="accent2">
                <a:hueOff val="-3048810"/>
                <a:satOff val="-16709"/>
                <a:lumOff val="1986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4 Modules and 1-year practical experience requirement (PER)</a:t>
          </a:r>
        </a:p>
      </dsp:txBody>
      <dsp:txXfrm>
        <a:off x="29088" y="1343349"/>
        <a:ext cx="4228688" cy="537701"/>
      </dsp:txXfrm>
    </dsp:sp>
    <dsp:sp modelId="{6F0BCF98-0B2B-46AC-8F72-21A54674D19B}">
      <dsp:nvSpPr>
        <dsp:cNvPr id="0" name=""/>
        <dsp:cNvSpPr/>
      </dsp:nvSpPr>
      <dsp:spPr>
        <a:xfrm>
          <a:off x="0" y="1953338"/>
          <a:ext cx="4286864" cy="595877"/>
        </a:xfrm>
        <a:prstGeom prst="roundRect">
          <a:avLst/>
        </a:prstGeom>
        <a:gradFill rotWithShape="0">
          <a:gsLst>
            <a:gs pos="0">
              <a:schemeClr val="accent2">
                <a:hueOff val="-4573215"/>
                <a:satOff val="-25063"/>
                <a:lumOff val="29804"/>
                <a:alphaOff val="0"/>
                <a:lumMod val="110000"/>
                <a:satMod val="105000"/>
                <a:tint val="67000"/>
              </a:schemeClr>
            </a:gs>
            <a:gs pos="50000">
              <a:schemeClr val="accent2">
                <a:hueOff val="-4573215"/>
                <a:satOff val="-25063"/>
                <a:lumOff val="29804"/>
                <a:alphaOff val="0"/>
                <a:lumMod val="105000"/>
                <a:satMod val="103000"/>
                <a:tint val="73000"/>
              </a:schemeClr>
            </a:gs>
            <a:gs pos="100000">
              <a:schemeClr val="accent2">
                <a:hueOff val="-4573215"/>
                <a:satOff val="-25063"/>
                <a:lumOff val="2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Offered in English, Arabic and Russian languages</a:t>
          </a:r>
        </a:p>
      </dsp:txBody>
      <dsp:txXfrm>
        <a:off x="29088" y="1982426"/>
        <a:ext cx="4228688" cy="537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E1E0E-7641-40B2-BA83-B09E4FC05578}">
      <dsp:nvSpPr>
        <dsp:cNvPr id="0" name=""/>
        <dsp:cNvSpPr/>
      </dsp:nvSpPr>
      <dsp:spPr>
        <a:xfrm>
          <a:off x="0" y="43306"/>
          <a:ext cx="4286864" cy="79450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Launched in 2023</a:t>
          </a:r>
        </a:p>
      </dsp:txBody>
      <dsp:txXfrm>
        <a:off x="38784" y="82090"/>
        <a:ext cx="4209296" cy="716935"/>
      </dsp:txXfrm>
    </dsp:sp>
    <dsp:sp modelId="{6517D671-42C4-41E4-8CDC-532E78AC52E2}">
      <dsp:nvSpPr>
        <dsp:cNvPr id="0" name=""/>
        <dsp:cNvSpPr/>
      </dsp:nvSpPr>
      <dsp:spPr>
        <a:xfrm>
          <a:off x="0" y="895409"/>
          <a:ext cx="4286864" cy="794503"/>
        </a:xfrm>
        <a:prstGeom prst="roundRect">
          <a:avLst/>
        </a:prstGeom>
        <a:gradFill rotWithShape="0">
          <a:gsLst>
            <a:gs pos="0">
              <a:schemeClr val="accent2">
                <a:hueOff val="-2286608"/>
                <a:satOff val="-12532"/>
                <a:lumOff val="14902"/>
                <a:alphaOff val="0"/>
                <a:lumMod val="110000"/>
                <a:satMod val="105000"/>
                <a:tint val="67000"/>
              </a:schemeClr>
            </a:gs>
            <a:gs pos="50000">
              <a:schemeClr val="accent2">
                <a:hueOff val="-2286608"/>
                <a:satOff val="-12532"/>
                <a:lumOff val="14902"/>
                <a:alphaOff val="0"/>
                <a:lumMod val="105000"/>
                <a:satMod val="103000"/>
                <a:tint val="73000"/>
              </a:schemeClr>
            </a:gs>
            <a:gs pos="100000">
              <a:schemeClr val="accent2">
                <a:hueOff val="-2286608"/>
                <a:satOff val="-12532"/>
                <a:lumOff val="1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 Modules and 1-year practical experience requirement (PER)</a:t>
          </a:r>
        </a:p>
      </dsp:txBody>
      <dsp:txXfrm>
        <a:off x="38784" y="934193"/>
        <a:ext cx="4209296" cy="716935"/>
      </dsp:txXfrm>
    </dsp:sp>
    <dsp:sp modelId="{6F0BCF98-0B2B-46AC-8F72-21A54674D19B}">
      <dsp:nvSpPr>
        <dsp:cNvPr id="0" name=""/>
        <dsp:cNvSpPr/>
      </dsp:nvSpPr>
      <dsp:spPr>
        <a:xfrm>
          <a:off x="0" y="1747513"/>
          <a:ext cx="4286864" cy="794503"/>
        </a:xfrm>
        <a:prstGeom prst="roundRect">
          <a:avLst/>
        </a:prstGeom>
        <a:gradFill rotWithShape="0">
          <a:gsLst>
            <a:gs pos="0">
              <a:schemeClr val="accent2">
                <a:hueOff val="-4573215"/>
                <a:satOff val="-25063"/>
                <a:lumOff val="29804"/>
                <a:alphaOff val="0"/>
                <a:lumMod val="110000"/>
                <a:satMod val="105000"/>
                <a:tint val="67000"/>
              </a:schemeClr>
            </a:gs>
            <a:gs pos="50000">
              <a:schemeClr val="accent2">
                <a:hueOff val="-4573215"/>
                <a:satOff val="-25063"/>
                <a:lumOff val="29804"/>
                <a:alphaOff val="0"/>
                <a:lumMod val="105000"/>
                <a:satMod val="103000"/>
                <a:tint val="73000"/>
              </a:schemeClr>
            </a:gs>
            <a:gs pos="100000">
              <a:schemeClr val="accent2">
                <a:hueOff val="-4573215"/>
                <a:satOff val="-25063"/>
                <a:lumOff val="2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Offered in Arabic language only; will be translated to English language </a:t>
          </a:r>
        </a:p>
      </dsp:txBody>
      <dsp:txXfrm>
        <a:off x="38784" y="1786297"/>
        <a:ext cx="4209296" cy="716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E1E0E-7641-40B2-BA83-B09E4FC05578}">
      <dsp:nvSpPr>
        <dsp:cNvPr id="0" name=""/>
        <dsp:cNvSpPr/>
      </dsp:nvSpPr>
      <dsp:spPr>
        <a:xfrm>
          <a:off x="0" y="43306"/>
          <a:ext cx="4286864" cy="79450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Launched in 2023</a:t>
          </a:r>
        </a:p>
      </dsp:txBody>
      <dsp:txXfrm>
        <a:off x="38784" y="82090"/>
        <a:ext cx="4209296" cy="716935"/>
      </dsp:txXfrm>
    </dsp:sp>
    <dsp:sp modelId="{6517D671-42C4-41E4-8CDC-532E78AC52E2}">
      <dsp:nvSpPr>
        <dsp:cNvPr id="0" name=""/>
        <dsp:cNvSpPr/>
      </dsp:nvSpPr>
      <dsp:spPr>
        <a:xfrm>
          <a:off x="0" y="895409"/>
          <a:ext cx="4286864" cy="794503"/>
        </a:xfrm>
        <a:prstGeom prst="roundRect">
          <a:avLst/>
        </a:prstGeom>
        <a:gradFill rotWithShape="0">
          <a:gsLst>
            <a:gs pos="0">
              <a:schemeClr val="accent2">
                <a:hueOff val="-2286608"/>
                <a:satOff val="-12532"/>
                <a:lumOff val="14902"/>
                <a:alphaOff val="0"/>
                <a:lumMod val="110000"/>
                <a:satMod val="105000"/>
                <a:tint val="67000"/>
              </a:schemeClr>
            </a:gs>
            <a:gs pos="50000">
              <a:schemeClr val="accent2">
                <a:hueOff val="-2286608"/>
                <a:satOff val="-12532"/>
                <a:lumOff val="14902"/>
                <a:alphaOff val="0"/>
                <a:lumMod val="105000"/>
                <a:satMod val="103000"/>
                <a:tint val="73000"/>
              </a:schemeClr>
            </a:gs>
            <a:gs pos="100000">
              <a:schemeClr val="accent2">
                <a:hueOff val="-2286608"/>
                <a:satOff val="-12532"/>
                <a:lumOff val="1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 Modules and 1-year practical experience requirement (PER)</a:t>
          </a:r>
        </a:p>
      </dsp:txBody>
      <dsp:txXfrm>
        <a:off x="38784" y="934193"/>
        <a:ext cx="4209296" cy="716935"/>
      </dsp:txXfrm>
    </dsp:sp>
    <dsp:sp modelId="{6F0BCF98-0B2B-46AC-8F72-21A54674D19B}">
      <dsp:nvSpPr>
        <dsp:cNvPr id="0" name=""/>
        <dsp:cNvSpPr/>
      </dsp:nvSpPr>
      <dsp:spPr>
        <a:xfrm>
          <a:off x="0" y="1747513"/>
          <a:ext cx="4286864" cy="794503"/>
        </a:xfrm>
        <a:prstGeom prst="roundRect">
          <a:avLst/>
        </a:prstGeom>
        <a:gradFill rotWithShape="0">
          <a:gsLst>
            <a:gs pos="0">
              <a:schemeClr val="accent2">
                <a:hueOff val="-4573215"/>
                <a:satOff val="-25063"/>
                <a:lumOff val="29804"/>
                <a:alphaOff val="0"/>
                <a:lumMod val="110000"/>
                <a:satMod val="105000"/>
                <a:tint val="67000"/>
              </a:schemeClr>
            </a:gs>
            <a:gs pos="50000">
              <a:schemeClr val="accent2">
                <a:hueOff val="-4573215"/>
                <a:satOff val="-25063"/>
                <a:lumOff val="29804"/>
                <a:alphaOff val="0"/>
                <a:lumMod val="105000"/>
                <a:satMod val="103000"/>
                <a:tint val="73000"/>
              </a:schemeClr>
            </a:gs>
            <a:gs pos="100000">
              <a:schemeClr val="accent2">
                <a:hueOff val="-4573215"/>
                <a:satOff val="-25063"/>
                <a:lumOff val="2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Offered in Arabic language only; will be translated to English language </a:t>
          </a:r>
        </a:p>
      </dsp:txBody>
      <dsp:txXfrm>
        <a:off x="38784" y="1786297"/>
        <a:ext cx="4209296" cy="716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E1E0E-7641-40B2-BA83-B09E4FC05578}">
      <dsp:nvSpPr>
        <dsp:cNvPr id="0" name=""/>
        <dsp:cNvSpPr/>
      </dsp:nvSpPr>
      <dsp:spPr>
        <a:xfrm>
          <a:off x="0" y="175379"/>
          <a:ext cx="4286864" cy="40774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Launched in 2022</a:t>
          </a:r>
        </a:p>
      </dsp:txBody>
      <dsp:txXfrm>
        <a:off x="19904" y="195283"/>
        <a:ext cx="4247056" cy="367937"/>
      </dsp:txXfrm>
    </dsp:sp>
    <dsp:sp modelId="{6517D671-42C4-41E4-8CDC-532E78AC52E2}">
      <dsp:nvSpPr>
        <dsp:cNvPr id="0" name=""/>
        <dsp:cNvSpPr/>
      </dsp:nvSpPr>
      <dsp:spPr>
        <a:xfrm>
          <a:off x="0" y="632084"/>
          <a:ext cx="4286864" cy="407745"/>
        </a:xfrm>
        <a:prstGeom prst="roundRect">
          <a:avLst/>
        </a:prstGeom>
        <a:gradFill rotWithShape="0">
          <a:gsLst>
            <a:gs pos="0">
              <a:schemeClr val="accent2">
                <a:hueOff val="-1143304"/>
                <a:satOff val="-6266"/>
                <a:lumOff val="7451"/>
                <a:alphaOff val="0"/>
                <a:lumMod val="110000"/>
                <a:satMod val="105000"/>
                <a:tint val="67000"/>
              </a:schemeClr>
            </a:gs>
            <a:gs pos="50000">
              <a:schemeClr val="accent2">
                <a:hueOff val="-1143304"/>
                <a:satOff val="-6266"/>
                <a:lumOff val="7451"/>
                <a:alphaOff val="0"/>
                <a:lumMod val="105000"/>
                <a:satMod val="103000"/>
                <a:tint val="73000"/>
              </a:schemeClr>
            </a:gs>
            <a:gs pos="100000">
              <a:schemeClr val="accent2">
                <a:hueOff val="-1143304"/>
                <a:satOff val="-6266"/>
                <a:lumOff val="7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1 module exam</a:t>
          </a:r>
        </a:p>
      </dsp:txBody>
      <dsp:txXfrm>
        <a:off x="19904" y="651988"/>
        <a:ext cx="4247056" cy="367937"/>
      </dsp:txXfrm>
    </dsp:sp>
    <dsp:sp modelId="{A8445B05-7822-43FC-A376-20D1276E2784}">
      <dsp:nvSpPr>
        <dsp:cNvPr id="0" name=""/>
        <dsp:cNvSpPr/>
      </dsp:nvSpPr>
      <dsp:spPr>
        <a:xfrm>
          <a:off x="0" y="1088789"/>
          <a:ext cx="4286864" cy="407745"/>
        </a:xfrm>
        <a:prstGeom prst="roundRect">
          <a:avLst/>
        </a:prstGeom>
        <a:gradFill rotWithShape="0">
          <a:gsLst>
            <a:gs pos="0">
              <a:schemeClr val="accent2">
                <a:hueOff val="-2286608"/>
                <a:satOff val="-12532"/>
                <a:lumOff val="14902"/>
                <a:alphaOff val="0"/>
                <a:lumMod val="110000"/>
                <a:satMod val="105000"/>
                <a:tint val="67000"/>
              </a:schemeClr>
            </a:gs>
            <a:gs pos="50000">
              <a:schemeClr val="accent2">
                <a:hueOff val="-2286608"/>
                <a:satOff val="-12532"/>
                <a:lumOff val="14902"/>
                <a:alphaOff val="0"/>
                <a:lumMod val="105000"/>
                <a:satMod val="103000"/>
                <a:tint val="73000"/>
              </a:schemeClr>
            </a:gs>
            <a:gs pos="100000">
              <a:schemeClr val="accent2">
                <a:hueOff val="-2286608"/>
                <a:satOff val="-12532"/>
                <a:lumOff val="1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28 FASs covered</a:t>
          </a:r>
        </a:p>
      </dsp:txBody>
      <dsp:txXfrm>
        <a:off x="19904" y="1108693"/>
        <a:ext cx="4247056" cy="367937"/>
      </dsp:txXfrm>
    </dsp:sp>
    <dsp:sp modelId="{F84B8294-EB7D-4B9F-A794-107278FEE997}">
      <dsp:nvSpPr>
        <dsp:cNvPr id="0" name=""/>
        <dsp:cNvSpPr/>
      </dsp:nvSpPr>
      <dsp:spPr>
        <a:xfrm>
          <a:off x="0" y="1545494"/>
          <a:ext cx="4286864" cy="407745"/>
        </a:xfrm>
        <a:prstGeom prst="roundRect">
          <a:avLst/>
        </a:prstGeom>
        <a:gradFill rotWithShape="0">
          <a:gsLst>
            <a:gs pos="0">
              <a:schemeClr val="accent2">
                <a:hueOff val="-3429911"/>
                <a:satOff val="-18797"/>
                <a:lumOff val="22353"/>
                <a:alphaOff val="0"/>
                <a:lumMod val="110000"/>
                <a:satMod val="105000"/>
                <a:tint val="67000"/>
              </a:schemeClr>
            </a:gs>
            <a:gs pos="50000">
              <a:schemeClr val="accent2">
                <a:hueOff val="-3429911"/>
                <a:satOff val="-18797"/>
                <a:lumOff val="22353"/>
                <a:alphaOff val="0"/>
                <a:lumMod val="105000"/>
                <a:satMod val="103000"/>
                <a:tint val="73000"/>
              </a:schemeClr>
            </a:gs>
            <a:gs pos="100000">
              <a:schemeClr val="accent2">
                <a:hueOff val="-3429911"/>
                <a:satOff val="-18797"/>
                <a:lumOff val="2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250 hours of self study required, at minimum</a:t>
          </a:r>
        </a:p>
      </dsp:txBody>
      <dsp:txXfrm>
        <a:off x="19904" y="1565398"/>
        <a:ext cx="4247056" cy="367937"/>
      </dsp:txXfrm>
    </dsp:sp>
    <dsp:sp modelId="{6F0BCF98-0B2B-46AC-8F72-21A54674D19B}">
      <dsp:nvSpPr>
        <dsp:cNvPr id="0" name=""/>
        <dsp:cNvSpPr/>
      </dsp:nvSpPr>
      <dsp:spPr>
        <a:xfrm>
          <a:off x="0" y="2002199"/>
          <a:ext cx="4286864" cy="407745"/>
        </a:xfrm>
        <a:prstGeom prst="roundRect">
          <a:avLst/>
        </a:prstGeom>
        <a:gradFill rotWithShape="0">
          <a:gsLst>
            <a:gs pos="0">
              <a:schemeClr val="accent2">
                <a:hueOff val="-4573215"/>
                <a:satOff val="-25063"/>
                <a:lumOff val="29804"/>
                <a:alphaOff val="0"/>
                <a:lumMod val="110000"/>
                <a:satMod val="105000"/>
                <a:tint val="67000"/>
              </a:schemeClr>
            </a:gs>
            <a:gs pos="50000">
              <a:schemeClr val="accent2">
                <a:hueOff val="-4573215"/>
                <a:satOff val="-25063"/>
                <a:lumOff val="29804"/>
                <a:alphaOff val="0"/>
                <a:lumMod val="105000"/>
                <a:satMod val="103000"/>
                <a:tint val="73000"/>
              </a:schemeClr>
            </a:gs>
            <a:gs pos="100000">
              <a:schemeClr val="accent2">
                <a:hueOff val="-4573215"/>
                <a:satOff val="-25063"/>
                <a:lumOff val="2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Offered in English language only</a:t>
          </a:r>
        </a:p>
      </dsp:txBody>
      <dsp:txXfrm>
        <a:off x="19904" y="2022103"/>
        <a:ext cx="4247056" cy="3679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F66EA-47EA-4D2A-8647-7FC1707B7EAA}">
      <dsp:nvSpPr>
        <dsp:cNvPr id="0" name=""/>
        <dsp:cNvSpPr/>
      </dsp:nvSpPr>
      <dsp:spPr>
        <a:xfrm>
          <a:off x="2881386" y="2466658"/>
          <a:ext cx="2069201" cy="206920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Why should you pursue AAOIFI fellowships and become an AAOIFI fellow?</a:t>
          </a:r>
        </a:p>
      </dsp:txBody>
      <dsp:txXfrm>
        <a:off x="3184413" y="2769685"/>
        <a:ext cx="1463147" cy="1463147"/>
      </dsp:txXfrm>
    </dsp:sp>
    <dsp:sp modelId="{03DC2FC6-23A3-4285-8002-9ED862DFDB6A}">
      <dsp:nvSpPr>
        <dsp:cNvPr id="0" name=""/>
        <dsp:cNvSpPr/>
      </dsp:nvSpPr>
      <dsp:spPr>
        <a:xfrm rot="12900000">
          <a:off x="1548481" y="2104578"/>
          <a:ext cx="1587890" cy="589722"/>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0B200D9-7A79-4E54-8A03-E3556687D54A}">
      <dsp:nvSpPr>
        <dsp:cNvPr id="0" name=""/>
        <dsp:cNvSpPr/>
      </dsp:nvSpPr>
      <dsp:spPr>
        <a:xfrm>
          <a:off x="709193" y="1157754"/>
          <a:ext cx="1965741" cy="157259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Superior learning content</a:t>
          </a:r>
        </a:p>
      </dsp:txBody>
      <dsp:txXfrm>
        <a:off x="755253" y="1203814"/>
        <a:ext cx="1873621" cy="1480473"/>
      </dsp:txXfrm>
    </dsp:sp>
    <dsp:sp modelId="{41C8B424-2E26-4C61-9323-87A8735B83D2}">
      <dsp:nvSpPr>
        <dsp:cNvPr id="0" name=""/>
        <dsp:cNvSpPr/>
      </dsp:nvSpPr>
      <dsp:spPr>
        <a:xfrm rot="16200000">
          <a:off x="3122042" y="1285434"/>
          <a:ext cx="1587890" cy="589722"/>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3ED5868-0D95-4803-B64D-2E3E7A422307}">
      <dsp:nvSpPr>
        <dsp:cNvPr id="0" name=""/>
        <dsp:cNvSpPr/>
      </dsp:nvSpPr>
      <dsp:spPr>
        <a:xfrm>
          <a:off x="2933116" y="54"/>
          <a:ext cx="1965741" cy="157259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Globally recognized premier institution</a:t>
          </a:r>
          <a:endParaRPr lang="en-US" sz="1400" kern="1200" dirty="0"/>
        </a:p>
      </dsp:txBody>
      <dsp:txXfrm>
        <a:off x="2979176" y="46114"/>
        <a:ext cx="1873621" cy="1480473"/>
      </dsp:txXfrm>
    </dsp:sp>
    <dsp:sp modelId="{BEA49CD6-87ED-4C52-B97A-7CC5297109D8}">
      <dsp:nvSpPr>
        <dsp:cNvPr id="0" name=""/>
        <dsp:cNvSpPr/>
      </dsp:nvSpPr>
      <dsp:spPr>
        <a:xfrm rot="19500000">
          <a:off x="4695603" y="2104578"/>
          <a:ext cx="1587890" cy="589722"/>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5A6A600-55D4-462E-AF8B-8E5C51CD3B91}">
      <dsp:nvSpPr>
        <dsp:cNvPr id="0" name=""/>
        <dsp:cNvSpPr/>
      </dsp:nvSpPr>
      <dsp:spPr>
        <a:xfrm>
          <a:off x="5157039" y="1157754"/>
          <a:ext cx="1965741" cy="157259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Enhanced career prospects</a:t>
          </a:r>
        </a:p>
      </dsp:txBody>
      <dsp:txXfrm>
        <a:off x="5203099" y="1203814"/>
        <a:ext cx="1873621" cy="1480473"/>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904D3F-B1C7-424A-94EB-B1239F8AB7CC}"/>
              </a:ext>
            </a:extLst>
          </p:cNvPr>
          <p:cNvSpPr>
            <a:spLocks noGrp="1"/>
          </p:cNvSpPr>
          <p:nvPr>
            <p:ph type="hdr" sz="quarter"/>
          </p:nvPr>
        </p:nvSpPr>
        <p:spPr>
          <a:xfrm>
            <a:off x="1" y="0"/>
            <a:ext cx="3037622" cy="46623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5A2DEE-F127-49A5-990D-57356159FABA}"/>
              </a:ext>
            </a:extLst>
          </p:cNvPr>
          <p:cNvSpPr>
            <a:spLocks noGrp="1"/>
          </p:cNvSpPr>
          <p:nvPr>
            <p:ph type="dt" sz="quarter" idx="1"/>
          </p:nvPr>
        </p:nvSpPr>
        <p:spPr>
          <a:xfrm>
            <a:off x="3971144" y="0"/>
            <a:ext cx="3037622" cy="466231"/>
          </a:xfrm>
          <a:prstGeom prst="rect">
            <a:avLst/>
          </a:prstGeom>
        </p:spPr>
        <p:txBody>
          <a:bodyPr vert="horz" lIns="91440" tIns="45720" rIns="91440" bIns="45720" rtlCol="0"/>
          <a:lstStyle>
            <a:lvl1pPr algn="r">
              <a:defRPr sz="1200"/>
            </a:lvl1pPr>
          </a:lstStyle>
          <a:p>
            <a:fld id="{2F3E6431-EEA8-4D57-A291-FE61EE2DD168}" type="datetimeFigureOut">
              <a:rPr lang="en-US" smtClean="0"/>
              <a:t>10/31/2023</a:t>
            </a:fld>
            <a:endParaRPr lang="en-US"/>
          </a:p>
        </p:txBody>
      </p:sp>
      <p:sp>
        <p:nvSpPr>
          <p:cNvPr id="4" name="Footer Placeholder 3">
            <a:extLst>
              <a:ext uri="{FF2B5EF4-FFF2-40B4-BE49-F238E27FC236}">
                <a16:creationId xmlns:a16="http://schemas.microsoft.com/office/drawing/2014/main" id="{BC88E79B-DD10-4235-8F6C-B08646866A43}"/>
              </a:ext>
            </a:extLst>
          </p:cNvPr>
          <p:cNvSpPr>
            <a:spLocks noGrp="1"/>
          </p:cNvSpPr>
          <p:nvPr>
            <p:ph type="ftr" sz="quarter" idx="2"/>
          </p:nvPr>
        </p:nvSpPr>
        <p:spPr>
          <a:xfrm>
            <a:off x="1" y="8830170"/>
            <a:ext cx="3037622" cy="4662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F050E7-2EBB-4701-98CD-2FE56685F48C}"/>
              </a:ext>
            </a:extLst>
          </p:cNvPr>
          <p:cNvSpPr>
            <a:spLocks noGrp="1"/>
          </p:cNvSpPr>
          <p:nvPr>
            <p:ph type="sldNum" sz="quarter" idx="3"/>
          </p:nvPr>
        </p:nvSpPr>
        <p:spPr>
          <a:xfrm>
            <a:off x="3971144" y="8830170"/>
            <a:ext cx="3037622" cy="466231"/>
          </a:xfrm>
          <a:prstGeom prst="rect">
            <a:avLst/>
          </a:prstGeom>
        </p:spPr>
        <p:txBody>
          <a:bodyPr vert="horz" lIns="91440" tIns="45720" rIns="91440" bIns="45720" rtlCol="0" anchor="b"/>
          <a:lstStyle>
            <a:lvl1pPr algn="r">
              <a:defRPr sz="1200"/>
            </a:lvl1pPr>
          </a:lstStyle>
          <a:p>
            <a:fld id="{C6C85F38-600D-4631-A0F1-ABC33749E400}" type="slidenum">
              <a:rPr lang="en-US" smtClean="0"/>
              <a:t>‹#›</a:t>
            </a:fld>
            <a:endParaRPr lang="en-US"/>
          </a:p>
        </p:txBody>
      </p:sp>
    </p:spTree>
    <p:extLst>
      <p:ext uri="{BB962C8B-B14F-4D97-AF65-F5344CB8AC3E}">
        <p14:creationId xmlns:p14="http://schemas.microsoft.com/office/powerpoint/2010/main" val="3644457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287" tIns="46644" rIns="93287" bIns="46644" rtlCol="0"/>
          <a:lstStyle>
            <a:lvl1pPr algn="r">
              <a:defRPr sz="1200"/>
            </a:lvl1pPr>
          </a:lstStyle>
          <a:p>
            <a:fld id="{C0BF7FC7-E091-4B40-A490-959A2D8EFA6E}" type="datetimeFigureOut">
              <a:rPr lang="en-US" smtClean="0"/>
              <a:t>10/31/2023</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287" tIns="46644" rIns="93287" bIns="46644" rtlCol="0" anchor="b"/>
          <a:lstStyle>
            <a:lvl1pPr algn="r">
              <a:defRPr sz="1200"/>
            </a:lvl1pPr>
          </a:lstStyle>
          <a:p>
            <a:fld id="{CC0F178C-8AB3-4413-A064-137CCA4B2322}" type="slidenum">
              <a:rPr lang="en-US" smtClean="0"/>
              <a:t>‹#›</a:t>
            </a:fld>
            <a:endParaRPr lang="en-US"/>
          </a:p>
        </p:txBody>
      </p:sp>
    </p:spTree>
    <p:extLst>
      <p:ext uri="{BB962C8B-B14F-4D97-AF65-F5344CB8AC3E}">
        <p14:creationId xmlns:p14="http://schemas.microsoft.com/office/powerpoint/2010/main" val="55121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0F178C-8AB3-4413-A064-137CCA4B2322}" type="slidenum">
              <a:rPr lang="en-US" smtClean="0"/>
              <a:t>17</a:t>
            </a:fld>
            <a:endParaRPr lang="en-US"/>
          </a:p>
        </p:txBody>
      </p:sp>
    </p:spTree>
    <p:extLst>
      <p:ext uri="{BB962C8B-B14F-4D97-AF65-F5344CB8AC3E}">
        <p14:creationId xmlns:p14="http://schemas.microsoft.com/office/powerpoint/2010/main" val="295787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ommons.wikimedia.org/wiki/File:Bismillah_Calligraphy_53.sv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DFC3857F-8F3F-440C-9B84-19AC9B3DD9B0}"/>
              </a:ext>
            </a:extLst>
          </p:cNvPr>
          <p:cNvSpPr/>
          <p:nvPr userDrawn="1"/>
        </p:nvSpPr>
        <p:spPr>
          <a:xfrm rot="10800000">
            <a:off x="0" y="0"/>
            <a:ext cx="12192000" cy="6934464"/>
          </a:xfrm>
          <a:custGeom>
            <a:avLst/>
            <a:gdLst>
              <a:gd name="connsiteX0" fmla="*/ 0 w 13978731"/>
              <a:gd name="connsiteY0" fmla="*/ 0 h 9099449"/>
              <a:gd name="connsiteX1" fmla="*/ 13978731 w 13978731"/>
              <a:gd name="connsiteY1" fmla="*/ 0 h 9099449"/>
              <a:gd name="connsiteX2" fmla="*/ 13978731 w 13978731"/>
              <a:gd name="connsiteY2" fmla="*/ 9099449 h 9099449"/>
              <a:gd name="connsiteX3" fmla="*/ 0 w 13978731"/>
              <a:gd name="connsiteY3" fmla="*/ 9099449 h 9099449"/>
              <a:gd name="connsiteX4" fmla="*/ 0 w 13978731"/>
              <a:gd name="connsiteY4" fmla="*/ 0 h 9099449"/>
              <a:gd name="connsiteX0" fmla="*/ 5603 w 13984334"/>
              <a:gd name="connsiteY0" fmla="*/ 0 h 9099449"/>
              <a:gd name="connsiteX1" fmla="*/ 13984334 w 13984334"/>
              <a:gd name="connsiteY1" fmla="*/ 0 h 9099449"/>
              <a:gd name="connsiteX2" fmla="*/ 13984334 w 13984334"/>
              <a:gd name="connsiteY2" fmla="*/ 9099449 h 9099449"/>
              <a:gd name="connsiteX3" fmla="*/ 5603 w 13984334"/>
              <a:gd name="connsiteY3" fmla="*/ 9099449 h 9099449"/>
              <a:gd name="connsiteX4" fmla="*/ 0 w 13984334"/>
              <a:gd name="connsiteY4" fmla="*/ 3383951 h 9099449"/>
              <a:gd name="connsiteX5" fmla="*/ 5603 w 13984334"/>
              <a:gd name="connsiteY5" fmla="*/ 0 h 9099449"/>
              <a:gd name="connsiteX0" fmla="*/ 5603 w 13984334"/>
              <a:gd name="connsiteY0" fmla="*/ 0 h 9099449"/>
              <a:gd name="connsiteX1" fmla="*/ 13984334 w 13984334"/>
              <a:gd name="connsiteY1" fmla="*/ 0 h 9099449"/>
              <a:gd name="connsiteX2" fmla="*/ 13984334 w 13984334"/>
              <a:gd name="connsiteY2" fmla="*/ 9099449 h 9099449"/>
              <a:gd name="connsiteX3" fmla="*/ 7284838 w 13984334"/>
              <a:gd name="connsiteY3" fmla="*/ 9096281 h 9099449"/>
              <a:gd name="connsiteX4" fmla="*/ 5603 w 13984334"/>
              <a:gd name="connsiteY4" fmla="*/ 9099449 h 9099449"/>
              <a:gd name="connsiteX5" fmla="*/ 0 w 13984334"/>
              <a:gd name="connsiteY5" fmla="*/ 3383951 h 9099449"/>
              <a:gd name="connsiteX6" fmla="*/ 5603 w 13984334"/>
              <a:gd name="connsiteY6" fmla="*/ 0 h 90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334" h="9099449">
                <a:moveTo>
                  <a:pt x="5603" y="0"/>
                </a:moveTo>
                <a:lnTo>
                  <a:pt x="13984334" y="0"/>
                </a:lnTo>
                <a:lnTo>
                  <a:pt x="13984334" y="9099449"/>
                </a:lnTo>
                <a:lnTo>
                  <a:pt x="7284838" y="9096281"/>
                </a:lnTo>
                <a:lnTo>
                  <a:pt x="5603" y="9099449"/>
                </a:lnTo>
                <a:cubicBezTo>
                  <a:pt x="3735" y="7194283"/>
                  <a:pt x="1868" y="5289117"/>
                  <a:pt x="0" y="3383951"/>
                </a:cubicBezTo>
                <a:cubicBezTo>
                  <a:pt x="1868" y="2255967"/>
                  <a:pt x="3735" y="1127984"/>
                  <a:pt x="5603" y="0"/>
                </a:cubicBezTo>
                <a:close/>
              </a:path>
            </a:pathLst>
          </a:custGeom>
          <a:solidFill>
            <a:srgbClr val="10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a:extLst>
              <a:ext uri="{FF2B5EF4-FFF2-40B4-BE49-F238E27FC236}">
                <a16:creationId xmlns:a16="http://schemas.microsoft.com/office/drawing/2014/main" id="{F0DD33A8-BE4E-42A7-8585-CEEA55E0B36A}"/>
              </a:ext>
            </a:extLst>
          </p:cNvPr>
          <p:cNvCxnSpPr>
            <a:cxnSpLocks/>
          </p:cNvCxnSpPr>
          <p:nvPr userDrawn="1"/>
        </p:nvCxnSpPr>
        <p:spPr>
          <a:xfrm>
            <a:off x="843656" y="2738182"/>
            <a:ext cx="41388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3E976A8-3DF6-4D8D-B40C-EC5C254B3648}"/>
              </a:ext>
            </a:extLst>
          </p:cNvPr>
          <p:cNvSpPr/>
          <p:nvPr userDrawn="1"/>
        </p:nvSpPr>
        <p:spPr>
          <a:xfrm>
            <a:off x="8851134" y="6625883"/>
            <a:ext cx="3324245" cy="232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10E6175B-A72A-45C4-A1D3-9BAC4C96A08F}"/>
              </a:ext>
            </a:extLst>
          </p:cNvPr>
          <p:cNvSpPr>
            <a:spLocks noGrp="1"/>
          </p:cNvSpPr>
          <p:nvPr userDrawn="1">
            <p:ph type="body" sz="quarter" idx="10" hasCustomPrompt="1"/>
          </p:nvPr>
        </p:nvSpPr>
        <p:spPr>
          <a:xfrm>
            <a:off x="886264" y="2963669"/>
            <a:ext cx="7266333" cy="595313"/>
          </a:xfrm>
          <a:prstGeom prst="rect">
            <a:avLst/>
          </a:prstGeom>
        </p:spPr>
        <p:txBody>
          <a:bodyPr>
            <a:noAutofit/>
          </a:bodyPr>
          <a:lstStyle>
            <a:lvl1pPr marL="0" indent="0">
              <a:buNone/>
              <a:defRPr sz="2800">
                <a:solidFill>
                  <a:schemeClr val="bg1"/>
                </a:solidFill>
              </a:defRPr>
            </a:lvl1pPr>
          </a:lstStyle>
          <a:p>
            <a:pPr lvl="0"/>
            <a:r>
              <a:rPr lang="en-GB" noProof="0"/>
              <a:t>Type [Subtitle]</a:t>
            </a:r>
          </a:p>
        </p:txBody>
      </p:sp>
      <p:sp>
        <p:nvSpPr>
          <p:cNvPr id="25" name="Text Placeholder 24">
            <a:extLst>
              <a:ext uri="{FF2B5EF4-FFF2-40B4-BE49-F238E27FC236}">
                <a16:creationId xmlns:a16="http://schemas.microsoft.com/office/drawing/2014/main" id="{BA42770D-8AD1-430F-A209-CC97350CEC02}"/>
              </a:ext>
            </a:extLst>
          </p:cNvPr>
          <p:cNvSpPr>
            <a:spLocks noGrp="1"/>
          </p:cNvSpPr>
          <p:nvPr userDrawn="1">
            <p:ph type="body" sz="quarter" idx="11" hasCustomPrompt="1"/>
          </p:nvPr>
        </p:nvSpPr>
        <p:spPr>
          <a:xfrm>
            <a:off x="886266" y="5314950"/>
            <a:ext cx="4044510" cy="1311275"/>
          </a:xfrm>
          <a:prstGeom prst="rect">
            <a:avLst/>
          </a:prstGeom>
        </p:spPr>
        <p:txBody>
          <a:bodyPr>
            <a:normAutofit/>
          </a:bodyPr>
          <a:lstStyle>
            <a:lvl1pPr marL="0" indent="0" algn="l">
              <a:buNone/>
              <a:defRPr sz="1800" b="0">
                <a:solidFill>
                  <a:schemeClr val="bg1"/>
                </a:solidFill>
              </a:defRPr>
            </a:lvl1pPr>
          </a:lstStyle>
          <a:p>
            <a:pPr lvl="0"/>
            <a:r>
              <a:rPr lang="en-GB" noProof="0"/>
              <a:t>[Name]</a:t>
            </a:r>
            <a:br>
              <a:rPr lang="en-GB" noProof="0"/>
            </a:br>
            <a:r>
              <a:rPr lang="en-GB" noProof="0"/>
              <a:t>[Designation]</a:t>
            </a:r>
            <a:br>
              <a:rPr lang="en-GB" noProof="0"/>
            </a:br>
            <a:r>
              <a:rPr lang="en-GB" noProof="0"/>
              <a:t>[Date]</a:t>
            </a:r>
          </a:p>
        </p:txBody>
      </p:sp>
      <p:sp>
        <p:nvSpPr>
          <p:cNvPr id="18" name="Right Triangle 17">
            <a:extLst>
              <a:ext uri="{FF2B5EF4-FFF2-40B4-BE49-F238E27FC236}">
                <a16:creationId xmlns:a16="http://schemas.microsoft.com/office/drawing/2014/main" id="{046FAF2C-2B25-474C-A515-CDBAF0EBE4A4}"/>
              </a:ext>
            </a:extLst>
          </p:cNvPr>
          <p:cNvSpPr/>
          <p:nvPr userDrawn="1"/>
        </p:nvSpPr>
        <p:spPr>
          <a:xfrm rot="16200000">
            <a:off x="6132333" y="795158"/>
            <a:ext cx="6182083" cy="594360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a:extLst>
              <a:ext uri="{FF2B5EF4-FFF2-40B4-BE49-F238E27FC236}">
                <a16:creationId xmlns:a16="http://schemas.microsoft.com/office/drawing/2014/main" id="{0A58AD39-7D03-5845-BAE7-FAC4570B5E87}"/>
              </a:ext>
            </a:extLst>
          </p:cNvPr>
          <p:cNvSpPr>
            <a:spLocks noGrp="1"/>
          </p:cNvSpPr>
          <p:nvPr>
            <p:ph type="body" sz="quarter" idx="12" hasCustomPrompt="1"/>
          </p:nvPr>
        </p:nvSpPr>
        <p:spPr>
          <a:xfrm>
            <a:off x="886265" y="925513"/>
            <a:ext cx="7678298" cy="1651000"/>
          </a:xfrm>
        </p:spPr>
        <p:txBody>
          <a:bodyPr>
            <a:normAutofit/>
          </a:bodyPr>
          <a:lstStyle>
            <a:lvl1pPr marL="0" indent="0">
              <a:buNone/>
              <a:defRPr sz="3600" b="1">
                <a:solidFill>
                  <a:schemeClr val="bg1"/>
                </a:solidFill>
              </a:defRPr>
            </a:lvl1pPr>
          </a:lstStyle>
          <a:p>
            <a:pPr lvl="0"/>
            <a:r>
              <a:rPr lang="en-GB" noProof="0"/>
              <a:t>Type [Title]</a:t>
            </a:r>
          </a:p>
        </p:txBody>
      </p:sp>
      <p:pic>
        <p:nvPicPr>
          <p:cNvPr id="4" name="Picture 3" descr="A picture containing text, clipart, sign&#10;&#10;Description automatically generated">
            <a:extLst>
              <a:ext uri="{FF2B5EF4-FFF2-40B4-BE49-F238E27FC236}">
                <a16:creationId xmlns:a16="http://schemas.microsoft.com/office/drawing/2014/main" id="{A4650E8F-1FF6-51C7-AB6C-B8D6C8F350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3655" y="3880597"/>
            <a:ext cx="3442935" cy="1245581"/>
          </a:xfrm>
          <a:prstGeom prst="rect">
            <a:avLst/>
          </a:prstGeom>
        </p:spPr>
      </p:pic>
    </p:spTree>
    <p:extLst>
      <p:ext uri="{BB962C8B-B14F-4D97-AF65-F5344CB8AC3E}">
        <p14:creationId xmlns:p14="http://schemas.microsoft.com/office/powerpoint/2010/main" val="342869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60144" y="1148576"/>
            <a:ext cx="3566160" cy="494356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1809562" y="6356350"/>
            <a:ext cx="389622" cy="365125"/>
          </a:xfrm>
          <a:prstGeom prst="rect">
            <a:avLst/>
          </a:prstGeom>
        </p:spPr>
        <p:txBody>
          <a:bodyPr/>
          <a:lstStyle/>
          <a:p>
            <a:fld id="{B1AE6AA8-9295-4453-9FA8-09A866231E32}" type="slidenum">
              <a:rPr lang="en-US" smtClean="0"/>
              <a:t>‹#›</a:t>
            </a:fld>
            <a:endParaRPr lang="en-US"/>
          </a:p>
        </p:txBody>
      </p:sp>
      <p:sp>
        <p:nvSpPr>
          <p:cNvPr id="5" name="Line 2">
            <a:extLst>
              <a:ext uri="{FF2B5EF4-FFF2-40B4-BE49-F238E27FC236}">
                <a16:creationId xmlns:a16="http://schemas.microsoft.com/office/drawing/2014/main" id="{093EC818-B03E-E558-38A2-7B14CC587B60}"/>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userDrawn="1"/>
        </p:nvCxnSpPr>
        <p:spPr>
          <a:xfrm>
            <a:off x="4257624" y="1228427"/>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5AECCFB1-0111-499B-099E-C3C819B7B840}"/>
              </a:ext>
            </a:extLst>
          </p:cNvPr>
          <p:cNvSpPr>
            <a:spLocks noGrp="1"/>
          </p:cNvSpPr>
          <p:nvPr>
            <p:ph sz="half" idx="13" hasCustomPrompt="1"/>
          </p:nvPr>
        </p:nvSpPr>
        <p:spPr>
          <a:xfrm>
            <a:off x="4279834" y="1148575"/>
            <a:ext cx="3566160" cy="494356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B343ADFA-43B1-1304-5023-CB0894AB9257}"/>
              </a:ext>
            </a:extLst>
          </p:cNvPr>
          <p:cNvSpPr>
            <a:spLocks noGrp="1"/>
          </p:cNvSpPr>
          <p:nvPr>
            <p:ph sz="half" idx="14" hasCustomPrompt="1"/>
          </p:nvPr>
        </p:nvSpPr>
        <p:spPr>
          <a:xfrm>
            <a:off x="7899524" y="1148574"/>
            <a:ext cx="3566160" cy="494356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5" name="Straight Connector 14">
            <a:extLst>
              <a:ext uri="{FF2B5EF4-FFF2-40B4-BE49-F238E27FC236}">
                <a16:creationId xmlns:a16="http://schemas.microsoft.com/office/drawing/2014/main" id="{7E75FFA4-9809-5EAD-A6DB-C9F95428DB70}"/>
              </a:ext>
            </a:extLst>
          </p:cNvPr>
          <p:cNvCxnSpPr>
            <a:cxnSpLocks/>
          </p:cNvCxnSpPr>
          <p:nvPr userDrawn="1"/>
        </p:nvCxnSpPr>
        <p:spPr>
          <a:xfrm>
            <a:off x="7886458" y="1234181"/>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4" name="Title Placeholder 1">
            <a:extLst>
              <a:ext uri="{FF2B5EF4-FFF2-40B4-BE49-F238E27FC236}">
                <a16:creationId xmlns:a16="http://schemas.microsoft.com/office/drawing/2014/main" id="{A7F5399E-6D04-45B0-EB10-84CC4A460A5D}"/>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22797553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60144" y="1656273"/>
            <a:ext cx="3566160" cy="4435872"/>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1800936" y="6356350"/>
            <a:ext cx="398248" cy="365125"/>
          </a:xfrm>
          <a:prstGeom prst="rect">
            <a:avLst/>
          </a:prstGeom>
        </p:spPr>
        <p:txBody>
          <a:bodyPr/>
          <a:lstStyle/>
          <a:p>
            <a:fld id="{B1AE6AA8-9295-4453-9FA8-09A866231E32}" type="slidenum">
              <a:rPr lang="en-US" smtClean="0"/>
              <a:t>‹#›</a:t>
            </a:fld>
            <a:endParaRPr lang="en-US"/>
          </a:p>
        </p:txBody>
      </p:sp>
      <p:sp>
        <p:nvSpPr>
          <p:cNvPr id="5" name="Line 2">
            <a:extLst>
              <a:ext uri="{FF2B5EF4-FFF2-40B4-BE49-F238E27FC236}">
                <a16:creationId xmlns:a16="http://schemas.microsoft.com/office/drawing/2014/main" id="{093EC818-B03E-E558-38A2-7B14CC587B60}"/>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userDrawn="1"/>
        </p:nvCxnSpPr>
        <p:spPr>
          <a:xfrm>
            <a:off x="4257624" y="1652339"/>
            <a:ext cx="0" cy="438928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5AECCFB1-0111-499B-099E-C3C819B7B840}"/>
              </a:ext>
            </a:extLst>
          </p:cNvPr>
          <p:cNvSpPr>
            <a:spLocks noGrp="1"/>
          </p:cNvSpPr>
          <p:nvPr>
            <p:ph sz="half" idx="13" hasCustomPrompt="1"/>
          </p:nvPr>
        </p:nvSpPr>
        <p:spPr>
          <a:xfrm>
            <a:off x="4279834" y="1652340"/>
            <a:ext cx="3566160" cy="443980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Content Placeholder 2">
            <a:extLst>
              <a:ext uri="{FF2B5EF4-FFF2-40B4-BE49-F238E27FC236}">
                <a16:creationId xmlns:a16="http://schemas.microsoft.com/office/drawing/2014/main" id="{B343ADFA-43B1-1304-5023-CB0894AB9257}"/>
              </a:ext>
            </a:extLst>
          </p:cNvPr>
          <p:cNvSpPr>
            <a:spLocks noGrp="1"/>
          </p:cNvSpPr>
          <p:nvPr>
            <p:ph sz="half" idx="14" hasCustomPrompt="1"/>
          </p:nvPr>
        </p:nvSpPr>
        <p:spPr>
          <a:xfrm>
            <a:off x="7899524" y="1652339"/>
            <a:ext cx="3566160" cy="4439804"/>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5" name="Straight Connector 14">
            <a:extLst>
              <a:ext uri="{FF2B5EF4-FFF2-40B4-BE49-F238E27FC236}">
                <a16:creationId xmlns:a16="http://schemas.microsoft.com/office/drawing/2014/main" id="{7E75FFA4-9809-5EAD-A6DB-C9F95428DB70}"/>
              </a:ext>
            </a:extLst>
          </p:cNvPr>
          <p:cNvCxnSpPr>
            <a:cxnSpLocks/>
          </p:cNvCxnSpPr>
          <p:nvPr userDrawn="1"/>
        </p:nvCxnSpPr>
        <p:spPr>
          <a:xfrm>
            <a:off x="7886458" y="1652339"/>
            <a:ext cx="0" cy="4395034"/>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AF682DE-8B57-5E29-CFF9-EC9891A00130}"/>
              </a:ext>
            </a:extLst>
          </p:cNvPr>
          <p:cNvCxnSpPr>
            <a:cxnSpLocks/>
          </p:cNvCxnSpPr>
          <p:nvPr userDrawn="1"/>
        </p:nvCxnSpPr>
        <p:spPr>
          <a:xfrm>
            <a:off x="641491" y="1152522"/>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79C1C62B-9E31-1D19-018A-27621FBA4856}"/>
              </a:ext>
            </a:extLst>
          </p:cNvPr>
          <p:cNvSpPr>
            <a:spLocks noGrp="1"/>
          </p:cNvSpPr>
          <p:nvPr>
            <p:ph type="body" sz="quarter" idx="10"/>
          </p:nvPr>
        </p:nvSpPr>
        <p:spPr>
          <a:xfrm>
            <a:off x="660144" y="1169213"/>
            <a:ext cx="3579226"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cxnSp>
        <p:nvCxnSpPr>
          <p:cNvPr id="11" name="Straight Connector 10">
            <a:extLst>
              <a:ext uri="{FF2B5EF4-FFF2-40B4-BE49-F238E27FC236}">
                <a16:creationId xmlns:a16="http://schemas.microsoft.com/office/drawing/2014/main" id="{EFA07668-B2FF-ADE7-4331-B500FA218F75}"/>
              </a:ext>
            </a:extLst>
          </p:cNvPr>
          <p:cNvCxnSpPr>
            <a:cxnSpLocks/>
          </p:cNvCxnSpPr>
          <p:nvPr userDrawn="1"/>
        </p:nvCxnSpPr>
        <p:spPr>
          <a:xfrm>
            <a:off x="660143" y="1571286"/>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604849-38E4-2D24-0F6A-9C8D705F3FFE}"/>
              </a:ext>
            </a:extLst>
          </p:cNvPr>
          <p:cNvCxnSpPr>
            <a:cxnSpLocks/>
          </p:cNvCxnSpPr>
          <p:nvPr userDrawn="1"/>
        </p:nvCxnSpPr>
        <p:spPr>
          <a:xfrm>
            <a:off x="4277861" y="1158276"/>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42414BDE-00BF-CA32-BC4D-97904F2F47E9}"/>
              </a:ext>
            </a:extLst>
          </p:cNvPr>
          <p:cNvSpPr>
            <a:spLocks noGrp="1"/>
          </p:cNvSpPr>
          <p:nvPr>
            <p:ph type="body" sz="quarter" idx="15"/>
          </p:nvPr>
        </p:nvSpPr>
        <p:spPr>
          <a:xfrm>
            <a:off x="4296514" y="1174967"/>
            <a:ext cx="3579226"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cxnSp>
        <p:nvCxnSpPr>
          <p:cNvPr id="19" name="Straight Connector 18">
            <a:extLst>
              <a:ext uri="{FF2B5EF4-FFF2-40B4-BE49-F238E27FC236}">
                <a16:creationId xmlns:a16="http://schemas.microsoft.com/office/drawing/2014/main" id="{7BDAAC92-743F-2626-EE90-1521FC26D158}"/>
              </a:ext>
            </a:extLst>
          </p:cNvPr>
          <p:cNvCxnSpPr>
            <a:cxnSpLocks/>
          </p:cNvCxnSpPr>
          <p:nvPr userDrawn="1"/>
        </p:nvCxnSpPr>
        <p:spPr>
          <a:xfrm>
            <a:off x="4296513" y="1577040"/>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3FC71F-EE15-BE09-EA75-E4D87D2C2EBB}"/>
              </a:ext>
            </a:extLst>
          </p:cNvPr>
          <p:cNvCxnSpPr>
            <a:cxnSpLocks/>
          </p:cNvCxnSpPr>
          <p:nvPr userDrawn="1"/>
        </p:nvCxnSpPr>
        <p:spPr>
          <a:xfrm>
            <a:off x="7895974" y="1152522"/>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7529E453-8142-7FA6-E499-4E18D9F51E49}"/>
              </a:ext>
            </a:extLst>
          </p:cNvPr>
          <p:cNvSpPr>
            <a:spLocks noGrp="1"/>
          </p:cNvSpPr>
          <p:nvPr>
            <p:ph type="body" sz="quarter" idx="16"/>
          </p:nvPr>
        </p:nvSpPr>
        <p:spPr>
          <a:xfrm>
            <a:off x="7914627" y="1169213"/>
            <a:ext cx="3579226"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cxnSp>
        <p:nvCxnSpPr>
          <p:cNvPr id="25" name="Straight Connector 24">
            <a:extLst>
              <a:ext uri="{FF2B5EF4-FFF2-40B4-BE49-F238E27FC236}">
                <a16:creationId xmlns:a16="http://schemas.microsoft.com/office/drawing/2014/main" id="{21B3C141-0536-7D55-63FF-B0E890387274}"/>
              </a:ext>
            </a:extLst>
          </p:cNvPr>
          <p:cNvCxnSpPr>
            <a:cxnSpLocks/>
          </p:cNvCxnSpPr>
          <p:nvPr userDrawn="1"/>
        </p:nvCxnSpPr>
        <p:spPr>
          <a:xfrm>
            <a:off x="7914626" y="1571286"/>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4" name="Title Placeholder 1">
            <a:extLst>
              <a:ext uri="{FF2B5EF4-FFF2-40B4-BE49-F238E27FC236}">
                <a16:creationId xmlns:a16="http://schemas.microsoft.com/office/drawing/2014/main" id="{E3555ED0-2EC4-30C2-B6C4-FEF7C9E6A7B6}"/>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364327489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880624" y="1148576"/>
            <a:ext cx="7604008" cy="4943561"/>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1800936" y="6356350"/>
            <a:ext cx="398248" cy="365125"/>
          </a:xfrm>
          <a:prstGeom prst="rect">
            <a:avLst/>
          </a:prstGeom>
        </p:spPr>
        <p:txBody>
          <a:bodyPr/>
          <a:lstStyle/>
          <a:p>
            <a:fld id="{B1AE6AA8-9295-4453-9FA8-09A866231E32}" type="slidenum">
              <a:rPr lang="en-US" smtClean="0"/>
              <a:t>‹#›</a:t>
            </a:fld>
            <a:endParaRPr lang="en-US"/>
          </a:p>
        </p:txBody>
      </p:sp>
      <p:sp>
        <p:nvSpPr>
          <p:cNvPr id="5" name="Line 2">
            <a:extLst>
              <a:ext uri="{FF2B5EF4-FFF2-40B4-BE49-F238E27FC236}">
                <a16:creationId xmlns:a16="http://schemas.microsoft.com/office/drawing/2014/main" id="{6FF004BE-3167-489E-CF90-49FB11B95CD3}"/>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6" name="Oval 3">
            <a:extLst>
              <a:ext uri="{FF2B5EF4-FFF2-40B4-BE49-F238E27FC236}">
                <a16:creationId xmlns:a16="http://schemas.microsoft.com/office/drawing/2014/main" id="{2B7606A0-3A97-0DAE-D4CB-ACE0879C9100}"/>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8" name="Content Placeholder 2">
            <a:extLst>
              <a:ext uri="{FF2B5EF4-FFF2-40B4-BE49-F238E27FC236}">
                <a16:creationId xmlns:a16="http://schemas.microsoft.com/office/drawing/2014/main" id="{EFA6EF7B-E9FB-A99F-D688-96FF9E47BD36}"/>
              </a:ext>
            </a:extLst>
          </p:cNvPr>
          <p:cNvSpPr>
            <a:spLocks noGrp="1"/>
          </p:cNvSpPr>
          <p:nvPr>
            <p:ph sz="half" idx="1" hasCustomPrompt="1"/>
          </p:nvPr>
        </p:nvSpPr>
        <p:spPr>
          <a:xfrm>
            <a:off x="660144" y="1148576"/>
            <a:ext cx="3066467" cy="494356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2" name="Straight Connector 11">
            <a:extLst>
              <a:ext uri="{FF2B5EF4-FFF2-40B4-BE49-F238E27FC236}">
                <a16:creationId xmlns:a16="http://schemas.microsoft.com/office/drawing/2014/main" id="{C3C259B1-0345-543C-67FA-DC08268DCC0D}"/>
              </a:ext>
            </a:extLst>
          </p:cNvPr>
          <p:cNvCxnSpPr>
            <a:cxnSpLocks/>
          </p:cNvCxnSpPr>
          <p:nvPr userDrawn="1"/>
        </p:nvCxnSpPr>
        <p:spPr>
          <a:xfrm>
            <a:off x="3791794" y="1234836"/>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C2D3D499-4AD3-F377-3897-C4A980B59451}"/>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25935586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49795" y="1140227"/>
            <a:ext cx="7604008" cy="4943561"/>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1800936" y="6356350"/>
            <a:ext cx="398248" cy="365125"/>
          </a:xfrm>
          <a:prstGeom prst="rect">
            <a:avLst/>
          </a:prstGeom>
        </p:spPr>
        <p:txBody>
          <a:bodyPr/>
          <a:lstStyle/>
          <a:p>
            <a:fld id="{B1AE6AA8-9295-4453-9FA8-09A866231E32}" type="slidenum">
              <a:rPr lang="en-US" smtClean="0"/>
              <a:t>‹#›</a:t>
            </a:fld>
            <a:endParaRPr lang="en-US"/>
          </a:p>
        </p:txBody>
      </p:sp>
      <p:sp>
        <p:nvSpPr>
          <p:cNvPr id="5" name="Line 2">
            <a:extLst>
              <a:ext uri="{FF2B5EF4-FFF2-40B4-BE49-F238E27FC236}">
                <a16:creationId xmlns:a16="http://schemas.microsoft.com/office/drawing/2014/main" id="{6FF004BE-3167-489E-CF90-49FB11B95CD3}"/>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6" name="Oval 3">
            <a:extLst>
              <a:ext uri="{FF2B5EF4-FFF2-40B4-BE49-F238E27FC236}">
                <a16:creationId xmlns:a16="http://schemas.microsoft.com/office/drawing/2014/main" id="{2B7606A0-3A97-0DAE-D4CB-ACE0879C9100}"/>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8" name="Content Placeholder 2">
            <a:extLst>
              <a:ext uri="{FF2B5EF4-FFF2-40B4-BE49-F238E27FC236}">
                <a16:creationId xmlns:a16="http://schemas.microsoft.com/office/drawing/2014/main" id="{EFA6EF7B-E9FB-A99F-D688-96FF9E47BD36}"/>
              </a:ext>
            </a:extLst>
          </p:cNvPr>
          <p:cNvSpPr>
            <a:spLocks noGrp="1"/>
          </p:cNvSpPr>
          <p:nvPr>
            <p:ph sz="half" idx="1" hasCustomPrompt="1"/>
          </p:nvPr>
        </p:nvSpPr>
        <p:spPr>
          <a:xfrm>
            <a:off x="8418165" y="1140227"/>
            <a:ext cx="3066467" cy="494356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12" name="Straight Connector 11">
            <a:extLst>
              <a:ext uri="{FF2B5EF4-FFF2-40B4-BE49-F238E27FC236}">
                <a16:creationId xmlns:a16="http://schemas.microsoft.com/office/drawing/2014/main" id="{C3C259B1-0345-543C-67FA-DC08268DCC0D}"/>
              </a:ext>
            </a:extLst>
          </p:cNvPr>
          <p:cNvCxnSpPr>
            <a:cxnSpLocks/>
          </p:cNvCxnSpPr>
          <p:nvPr userDrawn="1"/>
        </p:nvCxnSpPr>
        <p:spPr>
          <a:xfrm>
            <a:off x="8329288" y="1200609"/>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31660211-CC40-61EF-9B4A-70589355107D}"/>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95168478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21D7B-6547-454B-A32B-A461BDC220D0}"/>
              </a:ext>
            </a:extLst>
          </p:cNvPr>
          <p:cNvSpPr/>
          <p:nvPr userDrawn="1"/>
        </p:nvSpPr>
        <p:spPr>
          <a:xfrm>
            <a:off x="6234789" y="0"/>
            <a:ext cx="6008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8E3F043-29DF-45A4-BD82-5FDC1EAF5DDD}"/>
              </a:ext>
            </a:extLst>
          </p:cNvPr>
          <p:cNvSpPr/>
          <p:nvPr userDrawn="1"/>
        </p:nvSpPr>
        <p:spPr>
          <a:xfrm>
            <a:off x="6082340" y="0"/>
            <a:ext cx="158890" cy="6857998"/>
          </a:xfrm>
          <a:prstGeom prst="rect">
            <a:avLst/>
          </a:prstGeom>
          <a:solidFill>
            <a:srgbClr val="9A8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Rectangle 38">
            <a:extLst>
              <a:ext uri="{FF2B5EF4-FFF2-40B4-BE49-F238E27FC236}">
                <a16:creationId xmlns:a16="http://schemas.microsoft.com/office/drawing/2014/main" id="{F2019BB8-B6D5-47C1-A531-C86AE077BA00}"/>
              </a:ext>
            </a:extLst>
          </p:cNvPr>
          <p:cNvSpPr/>
          <p:nvPr userDrawn="1"/>
        </p:nvSpPr>
        <p:spPr>
          <a:xfrm>
            <a:off x="-17866" y="0"/>
            <a:ext cx="6166891" cy="6858000"/>
          </a:xfrm>
          <a:prstGeom prst="rect">
            <a:avLst/>
          </a:prstGeom>
          <a:solidFill>
            <a:srgbClr val="10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8" name="Title 1">
            <a:extLst>
              <a:ext uri="{FF2B5EF4-FFF2-40B4-BE49-F238E27FC236}">
                <a16:creationId xmlns:a16="http://schemas.microsoft.com/office/drawing/2014/main" id="{425EEEB0-0F51-4A19-B4AD-FAF95A9CB572}"/>
              </a:ext>
            </a:extLst>
          </p:cNvPr>
          <p:cNvSpPr txBox="1">
            <a:spLocks/>
          </p:cNvSpPr>
          <p:nvPr userDrawn="1"/>
        </p:nvSpPr>
        <p:spPr>
          <a:xfrm>
            <a:off x="6553907" y="2357932"/>
            <a:ext cx="4490062" cy="505969"/>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3200" b="0" kern="1200">
                <a:solidFill>
                  <a:schemeClr val="bg1">
                    <a:lumMod val="65000"/>
                  </a:schemeClr>
                </a:solidFill>
                <a:latin typeface="Raleway" panose="020B0003030101060003" pitchFamily="34" charset="0"/>
                <a:ea typeface="Open Sans Light" panose="020B0306030504020204" pitchFamily="34" charset="0"/>
                <a:cs typeface="Open Sans Light" panose="020B03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i="0" u="none" strike="noStrike" kern="1200" cap="none" spc="0" normalizeH="0" baseline="0" noProof="0">
                <a:ln>
                  <a:noFill/>
                </a:ln>
                <a:solidFill>
                  <a:srgbClr val="125A3D"/>
                </a:solidFill>
                <a:effectLst/>
                <a:uLnTx/>
                <a:uFillTx/>
                <a:latin typeface="Source Sans Pro" panose="020B0503030403020204"/>
              </a:rPr>
              <a:t>Contact us</a:t>
            </a:r>
          </a:p>
        </p:txBody>
      </p:sp>
      <p:sp>
        <p:nvSpPr>
          <p:cNvPr id="49" name="Subtitle 2">
            <a:extLst>
              <a:ext uri="{FF2B5EF4-FFF2-40B4-BE49-F238E27FC236}">
                <a16:creationId xmlns:a16="http://schemas.microsoft.com/office/drawing/2014/main" id="{2E917972-C220-4AE9-BC7B-A5C1D651BF64}"/>
              </a:ext>
            </a:extLst>
          </p:cNvPr>
          <p:cNvSpPr txBox="1">
            <a:spLocks/>
          </p:cNvSpPr>
          <p:nvPr userDrawn="1"/>
        </p:nvSpPr>
        <p:spPr>
          <a:xfrm>
            <a:off x="6635139" y="2269841"/>
            <a:ext cx="4413861" cy="261901"/>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lumMod val="65000"/>
                  </a:schemeClr>
                </a:solidFill>
                <a:latin typeface="Source Sans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sysClr val="window" lastClr="FFFFFF">
                  <a:lumMod val="65000"/>
                </a:sysClr>
              </a:solidFill>
              <a:effectLst/>
              <a:uLnTx/>
              <a:uFillTx/>
              <a:latin typeface="Source Sans Pro" panose="020B0503030403020204"/>
            </a:endParaRPr>
          </a:p>
        </p:txBody>
      </p:sp>
      <p:sp>
        <p:nvSpPr>
          <p:cNvPr id="50" name="Shape 3174">
            <a:extLst>
              <a:ext uri="{FF2B5EF4-FFF2-40B4-BE49-F238E27FC236}">
                <a16:creationId xmlns:a16="http://schemas.microsoft.com/office/drawing/2014/main" id="{3B0E9B4A-6CCE-4C04-8010-1911FB230C9D}"/>
              </a:ext>
            </a:extLst>
          </p:cNvPr>
          <p:cNvSpPr/>
          <p:nvPr userDrawn="1"/>
        </p:nvSpPr>
        <p:spPr>
          <a:xfrm>
            <a:off x="6553908" y="4439885"/>
            <a:ext cx="410922" cy="410927"/>
          </a:xfrm>
          <a:custGeom>
            <a:avLst/>
            <a:gdLst/>
            <a:ahLst/>
            <a:cxnLst>
              <a:cxn ang="0">
                <a:pos x="wd2" y="hd2"/>
              </a:cxn>
              <a:cxn ang="5400000">
                <a:pos x="wd2" y="hd2"/>
              </a:cxn>
              <a:cxn ang="10800000">
                <a:pos x="wd2" y="hd2"/>
              </a:cxn>
              <a:cxn ang="16200000">
                <a:pos x="wd2" y="hd2"/>
              </a:cxn>
            </a:cxnLst>
            <a:rect l="0" t="0" r="r" b="b"/>
            <a:pathLst>
              <a:path w="19314" h="19315" extrusionOk="0">
                <a:moveTo>
                  <a:pt x="11140" y="11141"/>
                </a:moveTo>
                <a:cubicBezTo>
                  <a:pt x="9229" y="13052"/>
                  <a:pt x="7015" y="14879"/>
                  <a:pt x="6140" y="14004"/>
                </a:cubicBezTo>
                <a:cubicBezTo>
                  <a:pt x="4888" y="12751"/>
                  <a:pt x="4115" y="11660"/>
                  <a:pt x="1355" y="13880"/>
                </a:cubicBezTo>
                <a:cubicBezTo>
                  <a:pt x="-1407" y="16100"/>
                  <a:pt x="714" y="17579"/>
                  <a:pt x="1927" y="18793"/>
                </a:cubicBezTo>
                <a:cubicBezTo>
                  <a:pt x="3327" y="20193"/>
                  <a:pt x="8547" y="18867"/>
                  <a:pt x="13707" y="13708"/>
                </a:cubicBezTo>
                <a:cubicBezTo>
                  <a:pt x="18866" y="8548"/>
                  <a:pt x="20193" y="3327"/>
                  <a:pt x="18792" y="1927"/>
                </a:cubicBezTo>
                <a:cubicBezTo>
                  <a:pt x="17578" y="713"/>
                  <a:pt x="16098" y="-1407"/>
                  <a:pt x="13880" y="1355"/>
                </a:cubicBezTo>
                <a:cubicBezTo>
                  <a:pt x="11661" y="4115"/>
                  <a:pt x="12751" y="4888"/>
                  <a:pt x="14004" y="6141"/>
                </a:cubicBezTo>
                <a:cubicBezTo>
                  <a:pt x="14879" y="7015"/>
                  <a:pt x="13052" y="9228"/>
                  <a:pt x="11140" y="11141"/>
                </a:cubicBezTo>
                <a:close/>
              </a:path>
            </a:pathLst>
          </a:custGeom>
          <a:solidFill>
            <a:srgbClr val="7CC8EC"/>
          </a:solidFill>
          <a:ln w="12700" cap="flat">
            <a:noFill/>
            <a:miter lim="400000"/>
          </a:ln>
          <a:effectLst/>
        </p:spPr>
        <p:txBody>
          <a:bodyPr wrap="square" lIns="38100" tIns="38100" rIns="38100" bIns="381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prstClr val="black"/>
              </a:solidFill>
              <a:effectLst/>
              <a:uLnTx/>
              <a:uFillTx/>
              <a:latin typeface="Source Sans Pro" panose="020B0503030403020204"/>
            </a:endParaRPr>
          </a:p>
        </p:txBody>
      </p:sp>
      <p:sp>
        <p:nvSpPr>
          <p:cNvPr id="51" name="Shape 3177">
            <a:extLst>
              <a:ext uri="{FF2B5EF4-FFF2-40B4-BE49-F238E27FC236}">
                <a16:creationId xmlns:a16="http://schemas.microsoft.com/office/drawing/2014/main" id="{8565F795-89A1-4A12-A319-18F582BD6A02}"/>
              </a:ext>
            </a:extLst>
          </p:cNvPr>
          <p:cNvSpPr/>
          <p:nvPr userDrawn="1"/>
        </p:nvSpPr>
        <p:spPr>
          <a:xfrm>
            <a:off x="6553908" y="5606869"/>
            <a:ext cx="513642" cy="331004"/>
          </a:xfrm>
          <a:custGeom>
            <a:avLst/>
            <a:gdLst/>
            <a:ahLst/>
            <a:cxnLst>
              <a:cxn ang="0">
                <a:pos x="wd2" y="hd2"/>
              </a:cxn>
              <a:cxn ang="5400000">
                <a:pos x="wd2" y="hd2"/>
              </a:cxn>
              <a:cxn ang="10800000">
                <a:pos x="wd2" y="hd2"/>
              </a:cxn>
              <a:cxn ang="16200000">
                <a:pos x="wd2" y="hd2"/>
              </a:cxn>
            </a:cxnLst>
            <a:rect l="0" t="0" r="r" b="b"/>
            <a:pathLst>
              <a:path w="20779" h="21600" extrusionOk="0">
                <a:moveTo>
                  <a:pt x="20331" y="5746"/>
                </a:moveTo>
                <a:cubicBezTo>
                  <a:pt x="19692" y="6285"/>
                  <a:pt x="11827" y="12917"/>
                  <a:pt x="11435" y="13248"/>
                </a:cubicBezTo>
                <a:cubicBezTo>
                  <a:pt x="11043" y="13577"/>
                  <a:pt x="10769" y="13620"/>
                  <a:pt x="10390" y="13620"/>
                </a:cubicBezTo>
                <a:cubicBezTo>
                  <a:pt x="10011" y="13620"/>
                  <a:pt x="9735" y="13577"/>
                  <a:pt x="9343" y="13248"/>
                </a:cubicBezTo>
                <a:cubicBezTo>
                  <a:pt x="8951" y="12917"/>
                  <a:pt x="1088" y="6285"/>
                  <a:pt x="448" y="5746"/>
                </a:cubicBezTo>
                <a:cubicBezTo>
                  <a:pt x="-3" y="5367"/>
                  <a:pt x="0" y="5811"/>
                  <a:pt x="0" y="6155"/>
                </a:cubicBezTo>
                <a:cubicBezTo>
                  <a:pt x="0" y="6498"/>
                  <a:pt x="0" y="19814"/>
                  <a:pt x="0" y="19814"/>
                </a:cubicBezTo>
                <a:cubicBezTo>
                  <a:pt x="0" y="20594"/>
                  <a:pt x="645" y="21600"/>
                  <a:pt x="1145" y="21600"/>
                </a:cubicBezTo>
                <a:lnTo>
                  <a:pt x="19633" y="21600"/>
                </a:lnTo>
                <a:cubicBezTo>
                  <a:pt x="20134" y="21600"/>
                  <a:pt x="20779" y="20594"/>
                  <a:pt x="20779" y="19814"/>
                </a:cubicBezTo>
                <a:cubicBezTo>
                  <a:pt x="20779" y="19814"/>
                  <a:pt x="20779" y="6498"/>
                  <a:pt x="20779" y="6155"/>
                </a:cubicBezTo>
                <a:cubicBezTo>
                  <a:pt x="20779" y="5811"/>
                  <a:pt x="20783" y="5367"/>
                  <a:pt x="20331" y="5746"/>
                </a:cubicBezTo>
                <a:close/>
                <a:moveTo>
                  <a:pt x="687" y="2021"/>
                </a:moveTo>
                <a:cubicBezTo>
                  <a:pt x="1250" y="2510"/>
                  <a:pt x="9053" y="9271"/>
                  <a:pt x="9343" y="9524"/>
                </a:cubicBezTo>
                <a:cubicBezTo>
                  <a:pt x="9634" y="9775"/>
                  <a:pt x="10011" y="9897"/>
                  <a:pt x="10390" y="9897"/>
                </a:cubicBezTo>
                <a:cubicBezTo>
                  <a:pt x="10769" y="9897"/>
                  <a:pt x="11145" y="9775"/>
                  <a:pt x="11435" y="9524"/>
                </a:cubicBezTo>
                <a:cubicBezTo>
                  <a:pt x="11726" y="9271"/>
                  <a:pt x="19529" y="2510"/>
                  <a:pt x="20093" y="2021"/>
                </a:cubicBezTo>
                <a:cubicBezTo>
                  <a:pt x="20656" y="1534"/>
                  <a:pt x="21190" y="0"/>
                  <a:pt x="20154" y="0"/>
                </a:cubicBezTo>
                <a:lnTo>
                  <a:pt x="624" y="0"/>
                </a:lnTo>
                <a:cubicBezTo>
                  <a:pt x="-410" y="0"/>
                  <a:pt x="122" y="1534"/>
                  <a:pt x="687" y="2021"/>
                </a:cubicBezTo>
                <a:close/>
              </a:path>
            </a:pathLst>
          </a:custGeom>
          <a:solidFill>
            <a:srgbClr val="7BBBB5"/>
          </a:solidFill>
          <a:ln w="12700" cap="flat">
            <a:noFill/>
            <a:miter lim="400000"/>
          </a:ln>
          <a:effectLst/>
        </p:spPr>
        <p:txBody>
          <a:bodyPr wrap="square" lIns="38100" tIns="38100" rIns="38100" bIns="381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prstClr val="black"/>
              </a:solidFill>
              <a:effectLst/>
              <a:uLnTx/>
              <a:uFillTx/>
              <a:latin typeface="Source Sans Pro" panose="020B0503030403020204"/>
            </a:endParaRPr>
          </a:p>
        </p:txBody>
      </p:sp>
      <p:sp>
        <p:nvSpPr>
          <p:cNvPr id="52" name="Shape 3180">
            <a:extLst>
              <a:ext uri="{FF2B5EF4-FFF2-40B4-BE49-F238E27FC236}">
                <a16:creationId xmlns:a16="http://schemas.microsoft.com/office/drawing/2014/main" id="{8A6838C3-DDF3-45CF-ACA1-5F4E8CA38579}"/>
              </a:ext>
            </a:extLst>
          </p:cNvPr>
          <p:cNvSpPr/>
          <p:nvPr userDrawn="1"/>
        </p:nvSpPr>
        <p:spPr>
          <a:xfrm>
            <a:off x="6553908" y="3321020"/>
            <a:ext cx="513642" cy="459436"/>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solidFill>
            <a:srgbClr val="F47264"/>
          </a:solidFill>
          <a:ln w="12700" cap="flat">
            <a:noFill/>
            <a:miter lim="400000"/>
          </a:ln>
          <a:effectLst/>
        </p:spPr>
        <p:txBody>
          <a:bodyPr wrap="square" lIns="38100" tIns="38100" rIns="38100" bIns="381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prstClr val="black"/>
              </a:solidFill>
              <a:effectLst/>
              <a:uLnTx/>
              <a:uFillTx/>
              <a:latin typeface="Source Sans Pro" panose="020B0503030403020204"/>
            </a:endParaRPr>
          </a:p>
        </p:txBody>
      </p:sp>
      <p:sp>
        <p:nvSpPr>
          <p:cNvPr id="53" name="Text Placeholder 1">
            <a:extLst>
              <a:ext uri="{FF2B5EF4-FFF2-40B4-BE49-F238E27FC236}">
                <a16:creationId xmlns:a16="http://schemas.microsoft.com/office/drawing/2014/main" id="{F73640D5-133A-4F94-893F-747CB16FBA21}"/>
              </a:ext>
            </a:extLst>
          </p:cNvPr>
          <p:cNvSpPr txBox="1">
            <a:spLocks/>
          </p:cNvSpPr>
          <p:nvPr userDrawn="1"/>
        </p:nvSpPr>
        <p:spPr>
          <a:xfrm>
            <a:off x="6553907" y="4962833"/>
            <a:ext cx="2857153" cy="367560"/>
          </a:xfrm>
          <a:prstGeom prst="rect">
            <a:avLst/>
          </a:prstGeom>
        </p:spPr>
        <p:txBody>
          <a:bodyPr vert="horz" lIns="0" tIns="45720" rIns="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050" kern="1200" baseline="0">
                <a:solidFill>
                  <a:schemeClr val="bg1">
                    <a:lumMod val="65000"/>
                  </a:schemeClr>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0"/>
              </a:lnSpc>
            </a:pPr>
            <a:endParaRPr lang="en-US" sz="1200">
              <a:latin typeface="Source Sans Pro" panose="020B0503030403020204"/>
            </a:endParaRPr>
          </a:p>
        </p:txBody>
      </p:sp>
      <p:sp>
        <p:nvSpPr>
          <p:cNvPr id="54" name="TextBox 53">
            <a:extLst>
              <a:ext uri="{FF2B5EF4-FFF2-40B4-BE49-F238E27FC236}">
                <a16:creationId xmlns:a16="http://schemas.microsoft.com/office/drawing/2014/main" id="{47757650-466C-4D6E-8751-7DB37D974A20}"/>
              </a:ext>
            </a:extLst>
          </p:cNvPr>
          <p:cNvSpPr txBox="1"/>
          <p:nvPr userDrawn="1"/>
        </p:nvSpPr>
        <p:spPr>
          <a:xfrm>
            <a:off x="7380226" y="3255123"/>
            <a:ext cx="3859361" cy="738664"/>
          </a:xfrm>
          <a:prstGeom prst="rect">
            <a:avLst/>
          </a:prstGeom>
          <a:noFill/>
        </p:spPr>
        <p:txBody>
          <a:bodyPr wrap="square" rtlCol="0">
            <a:spAutoFit/>
          </a:bodyPr>
          <a:lstStyle/>
          <a:p>
            <a:r>
              <a:rPr lang="en-GB" sz="1400" b="1" u="sng" noProof="0">
                <a:solidFill>
                  <a:srgbClr val="125A3D"/>
                </a:solidFill>
                <a:latin typeface="Source Sans Pro" panose="020B0503030403020204" pitchFamily="34" charset="0"/>
                <a:ea typeface="Source Sans Pro" panose="020B0503030403020204" pitchFamily="34" charset="0"/>
              </a:rPr>
              <a:t>AAOIFI</a:t>
            </a:r>
          </a:p>
          <a:p>
            <a:r>
              <a:rPr lang="en-GB" sz="1400" noProof="0">
                <a:solidFill>
                  <a:srgbClr val="125A3D"/>
                </a:solidFill>
                <a:latin typeface="Source Sans Pro" panose="020B0503030403020204" pitchFamily="34" charset="0"/>
                <a:ea typeface="Source Sans Pro" panose="020B0503030403020204" pitchFamily="34" charset="0"/>
              </a:rPr>
              <a:t>Office No 1001,Building 1074, Road 3622, Block 436, </a:t>
            </a:r>
            <a:r>
              <a:rPr lang="en-GB" sz="1400" noProof="0" err="1">
                <a:solidFill>
                  <a:srgbClr val="125A3D"/>
                </a:solidFill>
                <a:latin typeface="Source Sans Pro" panose="020B0503030403020204" pitchFamily="34" charset="0"/>
                <a:ea typeface="Source Sans Pro" panose="020B0503030403020204" pitchFamily="34" charset="0"/>
              </a:rPr>
              <a:t>Seef</a:t>
            </a:r>
            <a:r>
              <a:rPr lang="en-GB" sz="1400" noProof="0">
                <a:solidFill>
                  <a:srgbClr val="125A3D"/>
                </a:solidFill>
                <a:latin typeface="Source Sans Pro" panose="020B0503030403020204" pitchFamily="34" charset="0"/>
                <a:ea typeface="Source Sans Pro" panose="020B0503030403020204" pitchFamily="34" charset="0"/>
              </a:rPr>
              <a:t>, Bahrain</a:t>
            </a:r>
          </a:p>
        </p:txBody>
      </p:sp>
      <p:sp>
        <p:nvSpPr>
          <p:cNvPr id="55" name="Text Placeholder 2">
            <a:extLst>
              <a:ext uri="{FF2B5EF4-FFF2-40B4-BE49-F238E27FC236}">
                <a16:creationId xmlns:a16="http://schemas.microsoft.com/office/drawing/2014/main" id="{96FC435B-E8C7-43D8-8C30-1DB036F77ECE}"/>
              </a:ext>
            </a:extLst>
          </p:cNvPr>
          <p:cNvSpPr>
            <a:spLocks noGrp="1"/>
          </p:cNvSpPr>
          <p:nvPr>
            <p:ph type="body" sz="quarter" idx="10"/>
          </p:nvPr>
        </p:nvSpPr>
        <p:spPr>
          <a:xfrm>
            <a:off x="7421897" y="5592752"/>
            <a:ext cx="3633787" cy="750887"/>
          </a:xfrm>
          <a:prstGeom prst="rect">
            <a:avLst/>
          </a:prstGeom>
        </p:spPr>
        <p:txBody>
          <a:bodyPr>
            <a:normAutofit/>
          </a:bodyPr>
          <a:lstStyle>
            <a:lvl1pPr marL="0" indent="0">
              <a:buNone/>
              <a:defRPr sz="1400">
                <a:solidFill>
                  <a:srgbClr val="125A3D"/>
                </a:solidFill>
              </a:defRPr>
            </a:lvl1pPr>
          </a:lstStyle>
          <a:p>
            <a:pPr lvl="0"/>
            <a:r>
              <a:rPr lang="en-GB" noProof="0"/>
              <a:t>Click to edit</a:t>
            </a:r>
          </a:p>
        </p:txBody>
      </p:sp>
      <p:sp>
        <p:nvSpPr>
          <p:cNvPr id="56" name="Text Placeholder 2">
            <a:extLst>
              <a:ext uri="{FF2B5EF4-FFF2-40B4-BE49-F238E27FC236}">
                <a16:creationId xmlns:a16="http://schemas.microsoft.com/office/drawing/2014/main" id="{144237D4-F2B1-4AF3-9F5D-D6D2CD256A0F}"/>
              </a:ext>
            </a:extLst>
          </p:cNvPr>
          <p:cNvSpPr>
            <a:spLocks noGrp="1"/>
          </p:cNvSpPr>
          <p:nvPr>
            <p:ph type="body" sz="quarter" idx="11"/>
          </p:nvPr>
        </p:nvSpPr>
        <p:spPr>
          <a:xfrm>
            <a:off x="7380226" y="4419704"/>
            <a:ext cx="3633787" cy="750887"/>
          </a:xfrm>
          <a:prstGeom prst="rect">
            <a:avLst/>
          </a:prstGeom>
        </p:spPr>
        <p:txBody>
          <a:bodyPr>
            <a:normAutofit/>
          </a:bodyPr>
          <a:lstStyle>
            <a:lvl1pPr marL="0" indent="0">
              <a:buNone/>
              <a:defRPr sz="1400">
                <a:solidFill>
                  <a:srgbClr val="125A3D"/>
                </a:solidFill>
              </a:defRPr>
            </a:lvl1pPr>
          </a:lstStyle>
          <a:p>
            <a:pPr lvl="0"/>
            <a:r>
              <a:rPr lang="en-GB" noProof="0"/>
              <a:t>Click to edit</a:t>
            </a:r>
          </a:p>
        </p:txBody>
      </p:sp>
      <p:grpSp>
        <p:nvGrpSpPr>
          <p:cNvPr id="6" name="Group 5">
            <a:extLst>
              <a:ext uri="{FF2B5EF4-FFF2-40B4-BE49-F238E27FC236}">
                <a16:creationId xmlns:a16="http://schemas.microsoft.com/office/drawing/2014/main" id="{D099350C-9DA7-ED1A-0DEA-E865E680FAE5}"/>
              </a:ext>
            </a:extLst>
          </p:cNvPr>
          <p:cNvGrpSpPr/>
          <p:nvPr userDrawn="1"/>
        </p:nvGrpSpPr>
        <p:grpSpPr>
          <a:xfrm>
            <a:off x="6149024" y="278542"/>
            <a:ext cx="6091309" cy="1006793"/>
            <a:chOff x="7215159" y="416427"/>
            <a:chExt cx="3798854" cy="627888"/>
          </a:xfrm>
        </p:grpSpPr>
        <p:sp>
          <p:nvSpPr>
            <p:cNvPr id="4" name="Rectangle 3">
              <a:extLst>
                <a:ext uri="{FF2B5EF4-FFF2-40B4-BE49-F238E27FC236}">
                  <a16:creationId xmlns:a16="http://schemas.microsoft.com/office/drawing/2014/main" id="{DEF5354F-071B-9B00-2765-BB0B26349D34}"/>
                </a:ext>
              </a:extLst>
            </p:cNvPr>
            <p:cNvSpPr/>
            <p:nvPr userDrawn="1"/>
          </p:nvSpPr>
          <p:spPr>
            <a:xfrm>
              <a:off x="7215159" y="416427"/>
              <a:ext cx="3798854" cy="627888"/>
            </a:xfrm>
            <a:prstGeom prst="rect">
              <a:avLst/>
            </a:prstGeom>
            <a:solidFill>
              <a:srgbClr val="9A8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asted-image.pdf">
              <a:extLst>
                <a:ext uri="{FF2B5EF4-FFF2-40B4-BE49-F238E27FC236}">
                  <a16:creationId xmlns:a16="http://schemas.microsoft.com/office/drawing/2014/main" id="{CD77490B-93AF-5365-85C6-FD533DFEC17E}"/>
                </a:ext>
              </a:extLst>
            </p:cNvPr>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7339298" y="513383"/>
              <a:ext cx="3550574" cy="466266"/>
            </a:xfrm>
            <a:prstGeom prst="rect">
              <a:avLst/>
            </a:prstGeom>
            <a:ln w="12700">
              <a:miter lim="400000"/>
            </a:ln>
          </p:spPr>
        </p:pic>
      </p:grpSp>
    </p:spTree>
    <p:extLst>
      <p:ext uri="{BB962C8B-B14F-4D97-AF65-F5344CB8AC3E}">
        <p14:creationId xmlns:p14="http://schemas.microsoft.com/office/powerpoint/2010/main" val="2140094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sp>
        <p:nvSpPr>
          <p:cNvPr id="8" name="Shape 1138">
            <a:extLst>
              <a:ext uri="{FF2B5EF4-FFF2-40B4-BE49-F238E27FC236}">
                <a16:creationId xmlns:a16="http://schemas.microsoft.com/office/drawing/2014/main" id="{597DEEFC-A1B1-45AA-864C-4AEEFB0D23BE}"/>
              </a:ext>
            </a:extLst>
          </p:cNvPr>
          <p:cNvSpPr/>
          <p:nvPr userDrawn="1"/>
        </p:nvSpPr>
        <p:spPr>
          <a:xfrm>
            <a:off x="1524000" y="0"/>
            <a:ext cx="9144000" cy="511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510"/>
                </a:lnTo>
                <a:lnTo>
                  <a:pt x="10800" y="21600"/>
                </a:lnTo>
                <a:lnTo>
                  <a:pt x="0" y="10510"/>
                </a:lnTo>
                <a:lnTo>
                  <a:pt x="0" y="0"/>
                </a:lnTo>
                <a:lnTo>
                  <a:pt x="21600" y="0"/>
                </a:lnTo>
                <a:close/>
              </a:path>
            </a:pathLst>
          </a:custGeom>
          <a:solidFill>
            <a:srgbClr val="105F3F"/>
          </a:solidFill>
          <a:ln w="12700">
            <a:noFill/>
            <a:miter lim="400000"/>
          </a:ln>
        </p:spPr>
        <p:txBody>
          <a:bodyPr lIns="50800" tIns="50800" rIns="50800" bIns="50800" anchor="ctr"/>
          <a:lstStyle/>
          <a:p>
            <a:pPr lvl="0">
              <a:lnSpc>
                <a:spcPct val="100000"/>
              </a:lnSpc>
              <a:defRPr sz="3200">
                <a:solidFill>
                  <a:srgbClr val="FFFFFF"/>
                </a:solidFill>
                <a:latin typeface="+mn-lt"/>
                <a:ea typeface="+mn-ea"/>
                <a:cs typeface="+mn-cs"/>
                <a:sym typeface="Helvetica Light"/>
              </a:defRPr>
            </a:pPr>
            <a:endParaRPr>
              <a:latin typeface="+mj-lt"/>
            </a:endParaRPr>
          </a:p>
        </p:txBody>
      </p:sp>
      <p:sp>
        <p:nvSpPr>
          <p:cNvPr id="7" name="Shape 1142">
            <a:extLst>
              <a:ext uri="{FF2B5EF4-FFF2-40B4-BE49-F238E27FC236}">
                <a16:creationId xmlns:a16="http://schemas.microsoft.com/office/drawing/2014/main" id="{C48E3A21-FD3C-4AFD-8D16-C1079FE3273B}"/>
              </a:ext>
            </a:extLst>
          </p:cNvPr>
          <p:cNvSpPr/>
          <p:nvPr userDrawn="1"/>
        </p:nvSpPr>
        <p:spPr>
          <a:xfrm>
            <a:off x="5625425" y="4024033"/>
            <a:ext cx="947501" cy="109407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2D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latin typeface="+mj-lt"/>
            </a:endParaRPr>
          </a:p>
        </p:txBody>
      </p:sp>
      <p:sp>
        <p:nvSpPr>
          <p:cNvPr id="15" name="Title 14">
            <a:extLst>
              <a:ext uri="{FF2B5EF4-FFF2-40B4-BE49-F238E27FC236}">
                <a16:creationId xmlns:a16="http://schemas.microsoft.com/office/drawing/2014/main" id="{5AE171B9-A538-46A4-B1AB-77954115352E}"/>
              </a:ext>
            </a:extLst>
          </p:cNvPr>
          <p:cNvSpPr>
            <a:spLocks noGrp="1"/>
          </p:cNvSpPr>
          <p:nvPr>
            <p:ph type="title" hasCustomPrompt="1"/>
          </p:nvPr>
        </p:nvSpPr>
        <p:spPr>
          <a:xfrm>
            <a:off x="1524000" y="1139792"/>
            <a:ext cx="9144000" cy="2289208"/>
          </a:xfrm>
          <a:prstGeom prst="rect">
            <a:avLst/>
          </a:prstGeom>
        </p:spPr>
        <p:txBody>
          <a:bodyPr>
            <a:normAutofit/>
          </a:bodyPr>
          <a:lstStyle>
            <a:lvl1pPr algn="ctr">
              <a:defRPr sz="3600" b="1">
                <a:solidFill>
                  <a:schemeClr val="bg1"/>
                </a:solidFill>
                <a:latin typeface="+mj-lt"/>
              </a:defRPr>
            </a:lvl1pPr>
          </a:lstStyle>
          <a:p>
            <a:r>
              <a:rPr lang="en-GB" noProof="0"/>
              <a:t>Title</a:t>
            </a:r>
          </a:p>
        </p:txBody>
      </p:sp>
      <p:sp>
        <p:nvSpPr>
          <p:cNvPr id="17" name="Text Placeholder 16">
            <a:extLst>
              <a:ext uri="{FF2B5EF4-FFF2-40B4-BE49-F238E27FC236}">
                <a16:creationId xmlns:a16="http://schemas.microsoft.com/office/drawing/2014/main" id="{87D9DFED-2814-4DC8-BEDD-9251CDC7D487}"/>
              </a:ext>
            </a:extLst>
          </p:cNvPr>
          <p:cNvSpPr>
            <a:spLocks noGrp="1"/>
          </p:cNvSpPr>
          <p:nvPr>
            <p:ph type="body" sz="quarter" idx="10" hasCustomPrompt="1"/>
          </p:nvPr>
        </p:nvSpPr>
        <p:spPr>
          <a:xfrm>
            <a:off x="4541482" y="419660"/>
            <a:ext cx="3132137" cy="493713"/>
          </a:xfrm>
          <a:prstGeom prst="rect">
            <a:avLst/>
          </a:prstGeom>
        </p:spPr>
        <p:txBody>
          <a:bodyPr>
            <a:noAutofit/>
          </a:bodyPr>
          <a:lstStyle>
            <a:lvl1pPr marL="0" indent="0" algn="ctr">
              <a:buNone/>
              <a:defRPr sz="4800">
                <a:solidFill>
                  <a:schemeClr val="bg1"/>
                </a:solidFill>
                <a:latin typeface="+mj-lt"/>
              </a:defRPr>
            </a:lvl1pPr>
          </a:lstStyle>
          <a:p>
            <a:pPr lvl="0"/>
            <a:r>
              <a:rPr lang="en-GB" noProof="0"/>
              <a:t>No.</a:t>
            </a:r>
          </a:p>
        </p:txBody>
      </p:sp>
      <p:pic>
        <p:nvPicPr>
          <p:cNvPr id="3" name="Picture 2" descr="A picture containing clock&#10;&#10;Description automatically generated">
            <a:extLst>
              <a:ext uri="{FF2B5EF4-FFF2-40B4-BE49-F238E27FC236}">
                <a16:creationId xmlns:a16="http://schemas.microsoft.com/office/drawing/2014/main" id="{32680435-80B2-439E-9CC8-A5BA9F429F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8681" y="4208993"/>
            <a:ext cx="814638" cy="719597"/>
          </a:xfrm>
          <a:prstGeom prst="flowChartConnector">
            <a:avLst/>
          </a:prstGeom>
        </p:spPr>
      </p:pic>
      <p:sp>
        <p:nvSpPr>
          <p:cNvPr id="2" name="Rectangle 1">
            <a:extLst>
              <a:ext uri="{FF2B5EF4-FFF2-40B4-BE49-F238E27FC236}">
                <a16:creationId xmlns:a16="http://schemas.microsoft.com/office/drawing/2014/main" id="{6DB05BC2-B370-B486-0922-1E9C146C11F5}"/>
              </a:ext>
            </a:extLst>
          </p:cNvPr>
          <p:cNvSpPr/>
          <p:nvPr userDrawn="1"/>
        </p:nvSpPr>
        <p:spPr>
          <a:xfrm>
            <a:off x="11274725" y="6142008"/>
            <a:ext cx="917275" cy="62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D7AF591-40C9-664F-92A9-5CEB07D889E0}"/>
              </a:ext>
            </a:extLst>
          </p:cNvPr>
          <p:cNvSpPr/>
          <p:nvPr userDrawn="1"/>
        </p:nvSpPr>
        <p:spPr>
          <a:xfrm>
            <a:off x="0" y="6142008"/>
            <a:ext cx="12192000" cy="715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741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sp>
        <p:nvSpPr>
          <p:cNvPr id="6" name="Rectangle 5"/>
          <p:cNvSpPr/>
          <p:nvPr userDrawn="1"/>
        </p:nvSpPr>
        <p:spPr>
          <a:xfrm>
            <a:off x="-2" y="0"/>
            <a:ext cx="12275391" cy="6858000"/>
          </a:xfrm>
          <a:prstGeom prst="rect">
            <a:avLst/>
          </a:prstGeom>
          <a:solidFill>
            <a:srgbClr val="105F3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97413" tIns="197413" rIns="197413" bIns="197413" rtlCol="0" anchor="ctr">
            <a:noAutofit/>
          </a:bodyPr>
          <a:lstStyle/>
          <a:p>
            <a:pPr algn="ctr"/>
            <a:endParaRPr lang="en-US" sz="1209" dirty="0">
              <a:solidFill>
                <a:schemeClr val="bg1"/>
              </a:solidFill>
              <a:latin typeface="Franklin Gothic Demi Cond" panose="020B0706030402020204" pitchFamily="34" charset="0"/>
            </a:endParaRPr>
          </a:p>
        </p:txBody>
      </p:sp>
      <p:sp>
        <p:nvSpPr>
          <p:cNvPr id="8" name="Rectangle 7"/>
          <p:cNvSpPr/>
          <p:nvPr userDrawn="1"/>
        </p:nvSpPr>
        <p:spPr>
          <a:xfrm>
            <a:off x="1004095" y="2314314"/>
            <a:ext cx="10101233" cy="1930777"/>
          </a:xfrm>
          <a:prstGeom prst="rect">
            <a:avLst/>
          </a:prstGeom>
          <a:no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55"/>
          </a:p>
        </p:txBody>
      </p:sp>
      <p:sp>
        <p:nvSpPr>
          <p:cNvPr id="9" name="Rectangle 8"/>
          <p:cNvSpPr/>
          <p:nvPr userDrawn="1"/>
        </p:nvSpPr>
        <p:spPr>
          <a:xfrm flipV="1">
            <a:off x="5655705" y="4518637"/>
            <a:ext cx="594839" cy="394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8878" tIns="39442" rIns="78878" bIns="39442" rtlCol="0" anchor="ctr"/>
          <a:lstStyle/>
          <a:p>
            <a:pPr algn="ctr" rtl="0"/>
            <a:endParaRPr lang="en-US" sz="1555" dirty="0">
              <a:solidFill>
                <a:schemeClr val="accent2"/>
              </a:solidFill>
              <a:latin typeface="Open Sans Light"/>
            </a:endParaRPr>
          </a:p>
        </p:txBody>
      </p:sp>
      <p:pic>
        <p:nvPicPr>
          <p:cNvPr id="10" name="Picture 2" descr="http://aaoifi.com/wp-content/uploads/logo.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4556"/>
          <a:stretch/>
        </p:blipFill>
        <p:spPr bwMode="auto">
          <a:xfrm>
            <a:off x="5564110" y="1791049"/>
            <a:ext cx="778032" cy="70416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 Placeholder 11"/>
          <p:cNvSpPr>
            <a:spLocks noGrp="1"/>
          </p:cNvSpPr>
          <p:nvPr>
            <p:ph type="body" sz="quarter" idx="10" hasCustomPrompt="1"/>
          </p:nvPr>
        </p:nvSpPr>
        <p:spPr>
          <a:xfrm>
            <a:off x="1069833" y="2768759"/>
            <a:ext cx="9906218" cy="1422984"/>
          </a:xfrm>
        </p:spPr>
        <p:txBody>
          <a:bodyPr>
            <a:normAutofit/>
          </a:bodyPr>
          <a:lstStyle>
            <a:lvl1pPr marL="0" indent="0" algn="ctr">
              <a:buNone/>
              <a:defRPr sz="3797" b="1" baseline="0">
                <a:solidFill>
                  <a:schemeClr val="bg1"/>
                </a:solidFill>
                <a:latin typeface="Open Sans"/>
              </a:defRPr>
            </a:lvl1pPr>
          </a:lstStyle>
          <a:p>
            <a:pPr lvl="0"/>
            <a:r>
              <a:rPr lang="en-GB" noProof="0" dirty="0"/>
              <a:t>Section Title</a:t>
            </a:r>
          </a:p>
        </p:txBody>
      </p:sp>
    </p:spTree>
    <p:extLst>
      <p:ext uri="{BB962C8B-B14F-4D97-AF65-F5344CB8AC3E}">
        <p14:creationId xmlns:p14="http://schemas.microsoft.com/office/powerpoint/2010/main" val="313360659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411C02-A4A1-4B95-8BD6-98C827A232BB}"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749A1DC-4EDC-4C2D-8E1D-A10D8B0E5D42}" type="slidenum">
              <a:rPr lang="en-US" smtClean="0"/>
              <a:t>‹#›</a:t>
            </a:fld>
            <a:endParaRPr lang="en-US"/>
          </a:p>
        </p:txBody>
      </p:sp>
    </p:spTree>
    <p:extLst>
      <p:ext uri="{BB962C8B-B14F-4D97-AF65-F5344CB8AC3E}">
        <p14:creationId xmlns:p14="http://schemas.microsoft.com/office/powerpoint/2010/main" val="141089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94908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1614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smilla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30B12-3517-4CF0-9A10-DB0D9DF299F7}"/>
              </a:ext>
            </a:extLst>
          </p:cNvPr>
          <p:cNvSpPr/>
          <p:nvPr userDrawn="1"/>
        </p:nvSpPr>
        <p:spPr>
          <a:xfrm>
            <a:off x="-304801" y="-166256"/>
            <a:ext cx="12607637" cy="7148947"/>
          </a:xfrm>
          <a:prstGeom prst="rect">
            <a:avLst/>
          </a:prstGeom>
          <a:solidFill>
            <a:srgbClr val="105F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10;&#10;Description automatically generated with medium confidence">
            <a:extLst>
              <a:ext uri="{FF2B5EF4-FFF2-40B4-BE49-F238E27FC236}">
                <a16:creationId xmlns:a16="http://schemas.microsoft.com/office/drawing/2014/main" id="{5370FBBC-AED8-4F3A-A9FB-3AC183657C3F}"/>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55159" y="1845075"/>
            <a:ext cx="5457092" cy="2237408"/>
          </a:xfrm>
          <a:prstGeom prst="rect">
            <a:avLst/>
          </a:prstGeom>
        </p:spPr>
      </p:pic>
    </p:spTree>
    <p:extLst>
      <p:ext uri="{BB962C8B-B14F-4D97-AF65-F5344CB8AC3E}">
        <p14:creationId xmlns:p14="http://schemas.microsoft.com/office/powerpoint/2010/main" val="2602110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411C02-A4A1-4B95-8BD6-98C827A232BB}"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749A1DC-4EDC-4C2D-8E1D-A10D8B0E5D42}" type="slidenum">
              <a:rPr lang="en-US" smtClean="0"/>
              <a:t>‹#›</a:t>
            </a:fld>
            <a:endParaRPr lang="en-US"/>
          </a:p>
        </p:txBody>
      </p:sp>
    </p:spTree>
    <p:extLst>
      <p:ext uri="{BB962C8B-B14F-4D97-AF65-F5344CB8AC3E}">
        <p14:creationId xmlns:p14="http://schemas.microsoft.com/office/powerpoint/2010/main" val="127398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1620870" y="6356350"/>
            <a:ext cx="578313" cy="365125"/>
          </a:xfrm>
          <a:prstGeom prst="rect">
            <a:avLst/>
          </a:prstGeom>
        </p:spPr>
        <p:txBody>
          <a:bodyPr/>
          <a:lstStyle/>
          <a:p>
            <a:fld id="{B1AE6AA8-9295-4453-9FA8-09A866231E32}" type="slidenum">
              <a:rPr lang="en-US" smtClean="0"/>
              <a:t>‹#›</a:t>
            </a:fld>
            <a:endParaRPr lang="en-US"/>
          </a:p>
        </p:txBody>
      </p:sp>
      <p:sp>
        <p:nvSpPr>
          <p:cNvPr id="5" name="Line 2">
            <a:extLst>
              <a:ext uri="{FF2B5EF4-FFF2-40B4-BE49-F238E27FC236}">
                <a16:creationId xmlns:a16="http://schemas.microsoft.com/office/drawing/2014/main" id="{92711284-DBB0-A5E6-D4A9-8EAAA1314727}"/>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6" name="Oval 3">
            <a:extLst>
              <a:ext uri="{FF2B5EF4-FFF2-40B4-BE49-F238E27FC236}">
                <a16:creationId xmlns:a16="http://schemas.microsoft.com/office/drawing/2014/main" id="{541197BB-E09D-C43A-9BAE-EA1D3FF23026}"/>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7" name="Title Placeholder 1">
            <a:extLst>
              <a:ext uri="{FF2B5EF4-FFF2-40B4-BE49-F238E27FC236}">
                <a16:creationId xmlns:a16="http://schemas.microsoft.com/office/drawing/2014/main" id="{5014F3E7-A700-F717-26D9-1220F891A4C9}"/>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
        <p:nvSpPr>
          <p:cNvPr id="8" name="Content Placeholder 2">
            <a:extLst>
              <a:ext uri="{FF2B5EF4-FFF2-40B4-BE49-F238E27FC236}">
                <a16:creationId xmlns:a16="http://schemas.microsoft.com/office/drawing/2014/main" id="{75A657D5-FC09-6CB7-1E25-D88239340E65}"/>
              </a:ext>
            </a:extLst>
          </p:cNvPr>
          <p:cNvSpPr>
            <a:spLocks noGrp="1"/>
          </p:cNvSpPr>
          <p:nvPr>
            <p:ph sz="half" idx="1" hasCustomPrompt="1"/>
          </p:nvPr>
        </p:nvSpPr>
        <p:spPr>
          <a:xfrm>
            <a:off x="660144" y="1148576"/>
            <a:ext cx="10834837" cy="494356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63679772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s-with QUOTE">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283112E-87C9-4769-8AF5-A91CDB014770}"/>
              </a:ext>
            </a:extLst>
          </p:cNvPr>
          <p:cNvSpPr>
            <a:spLocks/>
          </p:cNvSpPr>
          <p:nvPr userDrawn="1"/>
        </p:nvSpPr>
        <p:spPr bwMode="auto">
          <a:xfrm>
            <a:off x="0" y="358713"/>
            <a:ext cx="12192000" cy="36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nchor="ctr"/>
          <a:lstStyle/>
          <a:p>
            <a:pPr algn="ctr" fontAlgn="base">
              <a:spcBef>
                <a:spcPct val="0"/>
              </a:spcBef>
              <a:spcAft>
                <a:spcPct val="0"/>
              </a:spcAft>
            </a:pPr>
            <a:endParaRPr lang="en-US" sz="2400">
              <a:solidFill>
                <a:srgbClr val="125A3D"/>
              </a:solidFill>
              <a:latin typeface="+mj-lt"/>
              <a:cs typeface="U.S. 101" charset="0"/>
              <a:sym typeface="U.S. 101" charset="0"/>
            </a:endParaRPr>
          </a:p>
        </p:txBody>
      </p:sp>
      <p:sp>
        <p:nvSpPr>
          <p:cNvPr id="10" name="Line 2">
            <a:extLst>
              <a:ext uri="{FF2B5EF4-FFF2-40B4-BE49-F238E27FC236}">
                <a16:creationId xmlns:a16="http://schemas.microsoft.com/office/drawing/2014/main" id="{53694EAB-3177-4C72-82C3-4570CDCD0B2C}"/>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11" name="Oval 3">
            <a:extLst>
              <a:ext uri="{FF2B5EF4-FFF2-40B4-BE49-F238E27FC236}">
                <a16:creationId xmlns:a16="http://schemas.microsoft.com/office/drawing/2014/main" id="{BFDD8B66-53FC-42B1-8AA1-C0B865BF34C7}"/>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29" name="Text Placeholder 26">
            <a:extLst>
              <a:ext uri="{FF2B5EF4-FFF2-40B4-BE49-F238E27FC236}">
                <a16:creationId xmlns:a16="http://schemas.microsoft.com/office/drawing/2014/main" id="{7C9E86F6-947F-4340-8EE5-B1DBFBAB8764}"/>
              </a:ext>
            </a:extLst>
          </p:cNvPr>
          <p:cNvSpPr>
            <a:spLocks noGrp="1"/>
          </p:cNvSpPr>
          <p:nvPr>
            <p:ph type="body" sz="quarter" idx="11" hasCustomPrompt="1"/>
          </p:nvPr>
        </p:nvSpPr>
        <p:spPr>
          <a:xfrm>
            <a:off x="649795" y="1278959"/>
            <a:ext cx="2952750" cy="4813192"/>
          </a:xfrm>
          <a:prstGeom prst="rect">
            <a:avLst/>
          </a:prstGeom>
        </p:spPr>
        <p:txBody>
          <a:bodyPr anchor="t">
            <a:normAutofit/>
          </a:bodyPr>
          <a:lstStyle>
            <a:lvl1pPr marL="0" indent="0" algn="l">
              <a:lnSpc>
                <a:spcPct val="100000"/>
              </a:lnSpc>
              <a:spcBef>
                <a:spcPts val="0"/>
              </a:spcBef>
              <a:buNone/>
              <a:defRPr sz="2400" i="1">
                <a:solidFill>
                  <a:srgbClr val="125A3D"/>
                </a:solidFill>
                <a:latin typeface="+mj-lt"/>
                <a:ea typeface="Source Sans Pro" panose="020B0503030403020204" pitchFamily="34" charset="0"/>
              </a:defRPr>
            </a:lvl1pPr>
          </a:lstStyle>
          <a:p>
            <a:pPr lvl="0"/>
            <a:r>
              <a:rPr lang="en-GB" noProof="0"/>
              <a:t>Quote here</a:t>
            </a:r>
          </a:p>
        </p:txBody>
      </p:sp>
      <p:sp>
        <p:nvSpPr>
          <p:cNvPr id="30" name="Text Placeholder 26">
            <a:extLst>
              <a:ext uri="{FF2B5EF4-FFF2-40B4-BE49-F238E27FC236}">
                <a16:creationId xmlns:a16="http://schemas.microsoft.com/office/drawing/2014/main" id="{7FD8860D-EF99-4839-AF3D-3969530E107D}"/>
              </a:ext>
            </a:extLst>
          </p:cNvPr>
          <p:cNvSpPr>
            <a:spLocks noGrp="1"/>
          </p:cNvSpPr>
          <p:nvPr>
            <p:ph type="body" sz="quarter" idx="13"/>
          </p:nvPr>
        </p:nvSpPr>
        <p:spPr>
          <a:xfrm>
            <a:off x="3995906" y="1278959"/>
            <a:ext cx="3548062" cy="4813193"/>
          </a:xfrm>
          <a:prstGeom prst="rect">
            <a:avLst/>
          </a:prstGeom>
        </p:spPr>
        <p:txBody>
          <a:bodyPr>
            <a:normAutofit/>
          </a:bodyPr>
          <a:lstStyle>
            <a:lvl1pPr marL="285750" indent="-285750" algn="l">
              <a:buFont typeface="Arial" panose="020B0604020202020204" pitchFamily="34" charset="0"/>
              <a:buChar char="•"/>
              <a:defRPr sz="220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32" name="Text Placeholder 26">
            <a:extLst>
              <a:ext uri="{FF2B5EF4-FFF2-40B4-BE49-F238E27FC236}">
                <a16:creationId xmlns:a16="http://schemas.microsoft.com/office/drawing/2014/main" id="{4EDA1208-DC7F-4E8B-8D92-075FAC510D23}"/>
              </a:ext>
            </a:extLst>
          </p:cNvPr>
          <p:cNvSpPr>
            <a:spLocks noGrp="1"/>
          </p:cNvSpPr>
          <p:nvPr>
            <p:ph type="body" sz="quarter" idx="14"/>
          </p:nvPr>
        </p:nvSpPr>
        <p:spPr>
          <a:xfrm>
            <a:off x="7850048" y="1278959"/>
            <a:ext cx="3693174" cy="4813193"/>
          </a:xfrm>
          <a:prstGeom prst="rect">
            <a:avLst/>
          </a:prstGeom>
        </p:spPr>
        <p:txBody>
          <a:bodyPr>
            <a:normAutofit/>
          </a:bodyPr>
          <a:lstStyle>
            <a:lvl1pPr marL="285750" indent="-285750" algn="l">
              <a:buFont typeface="Arial" panose="020B0604020202020204" pitchFamily="34" charset="0"/>
              <a:buChar char="•"/>
              <a:defRPr sz="220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2" name="TextBox 1">
            <a:extLst>
              <a:ext uri="{FF2B5EF4-FFF2-40B4-BE49-F238E27FC236}">
                <a16:creationId xmlns:a16="http://schemas.microsoft.com/office/drawing/2014/main" id="{ECFCEDDC-DF21-4E9E-96D4-D7D45EE7D5F2}"/>
              </a:ext>
            </a:extLst>
          </p:cNvPr>
          <p:cNvSpPr txBox="1"/>
          <p:nvPr userDrawn="1"/>
        </p:nvSpPr>
        <p:spPr>
          <a:xfrm>
            <a:off x="61951" y="765849"/>
            <a:ext cx="1175686" cy="1446550"/>
          </a:xfrm>
          <a:prstGeom prst="rect">
            <a:avLst/>
          </a:prstGeom>
          <a:noFill/>
        </p:spPr>
        <p:txBody>
          <a:bodyPr wrap="square" rtlCol="0">
            <a:spAutoFit/>
          </a:bodyPr>
          <a:lstStyle/>
          <a:p>
            <a:r>
              <a:rPr lang="en-US" sz="8800">
                <a:solidFill>
                  <a:srgbClr val="20643C"/>
                </a:solidFill>
                <a:latin typeface="+mj-lt"/>
              </a:rPr>
              <a:t>“</a:t>
            </a:r>
          </a:p>
        </p:txBody>
      </p:sp>
      <p:cxnSp>
        <p:nvCxnSpPr>
          <p:cNvPr id="37" name="Straight Connector 36">
            <a:extLst>
              <a:ext uri="{FF2B5EF4-FFF2-40B4-BE49-F238E27FC236}">
                <a16:creationId xmlns:a16="http://schemas.microsoft.com/office/drawing/2014/main" id="{E4A2D5C6-9FF9-4B56-BEE5-1AE404126EF6}"/>
              </a:ext>
            </a:extLst>
          </p:cNvPr>
          <p:cNvCxnSpPr>
            <a:cxnSpLocks/>
          </p:cNvCxnSpPr>
          <p:nvPr userDrawn="1"/>
        </p:nvCxnSpPr>
        <p:spPr>
          <a:xfrm>
            <a:off x="3779661" y="1278959"/>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78716CB2-3092-BE56-F37A-4A63D81A3A4B}"/>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
        <p:nvSpPr>
          <p:cNvPr id="4" name="Slide Number Placeholder 9">
            <a:extLst>
              <a:ext uri="{FF2B5EF4-FFF2-40B4-BE49-F238E27FC236}">
                <a16:creationId xmlns:a16="http://schemas.microsoft.com/office/drawing/2014/main" id="{2B0D2B11-3CB7-B1A3-4709-41B4B2AAEA9A}"/>
              </a:ext>
            </a:extLst>
          </p:cNvPr>
          <p:cNvSpPr>
            <a:spLocks noGrp="1"/>
          </p:cNvSpPr>
          <p:nvPr>
            <p:ph type="sldNum" sz="quarter" idx="12"/>
          </p:nvPr>
        </p:nvSpPr>
        <p:spPr>
          <a:xfrm>
            <a:off x="11792308" y="6356350"/>
            <a:ext cx="406875" cy="365125"/>
          </a:xfrm>
          <a:prstGeom prst="rect">
            <a:avLst/>
          </a:prstGeom>
        </p:spPr>
        <p:txBody>
          <a:bodyPr/>
          <a:lstStyle/>
          <a:p>
            <a:fld id="{B1AE6AA8-9295-4453-9FA8-09A866231E32}" type="slidenum">
              <a:rPr lang="en-US" smtClean="0"/>
              <a:t>‹#›</a:t>
            </a:fld>
            <a:endParaRPr lang="en-US"/>
          </a:p>
        </p:txBody>
      </p:sp>
    </p:spTree>
    <p:extLst>
      <p:ext uri="{BB962C8B-B14F-4D97-AF65-F5344CB8AC3E}">
        <p14:creationId xmlns:p14="http://schemas.microsoft.com/office/powerpoint/2010/main" val="9096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lumns-with QUOTE_Heading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283112E-87C9-4769-8AF5-A91CDB014770}"/>
              </a:ext>
            </a:extLst>
          </p:cNvPr>
          <p:cNvSpPr>
            <a:spLocks/>
          </p:cNvSpPr>
          <p:nvPr userDrawn="1"/>
        </p:nvSpPr>
        <p:spPr bwMode="auto">
          <a:xfrm>
            <a:off x="0" y="358713"/>
            <a:ext cx="12192000" cy="36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38100" tIns="38100" rIns="38100" bIns="38100" anchor="ctr"/>
          <a:lstStyle/>
          <a:p>
            <a:pPr algn="ctr" fontAlgn="base">
              <a:spcBef>
                <a:spcPct val="0"/>
              </a:spcBef>
              <a:spcAft>
                <a:spcPct val="0"/>
              </a:spcAft>
            </a:pPr>
            <a:endParaRPr lang="en-US" sz="2400">
              <a:solidFill>
                <a:srgbClr val="125A3D"/>
              </a:solidFill>
              <a:latin typeface="+mj-lt"/>
              <a:cs typeface="U.S. 101" charset="0"/>
              <a:sym typeface="U.S. 101" charset="0"/>
            </a:endParaRPr>
          </a:p>
        </p:txBody>
      </p:sp>
      <p:sp>
        <p:nvSpPr>
          <p:cNvPr id="10" name="Line 2">
            <a:extLst>
              <a:ext uri="{FF2B5EF4-FFF2-40B4-BE49-F238E27FC236}">
                <a16:creationId xmlns:a16="http://schemas.microsoft.com/office/drawing/2014/main" id="{53694EAB-3177-4C72-82C3-4570CDCD0B2C}"/>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11" name="Oval 3">
            <a:extLst>
              <a:ext uri="{FF2B5EF4-FFF2-40B4-BE49-F238E27FC236}">
                <a16:creationId xmlns:a16="http://schemas.microsoft.com/office/drawing/2014/main" id="{BFDD8B66-53FC-42B1-8AA1-C0B865BF34C7}"/>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29" name="Text Placeholder 26">
            <a:extLst>
              <a:ext uri="{FF2B5EF4-FFF2-40B4-BE49-F238E27FC236}">
                <a16:creationId xmlns:a16="http://schemas.microsoft.com/office/drawing/2014/main" id="{7C9E86F6-947F-4340-8EE5-B1DBFBAB8764}"/>
              </a:ext>
            </a:extLst>
          </p:cNvPr>
          <p:cNvSpPr>
            <a:spLocks noGrp="1"/>
          </p:cNvSpPr>
          <p:nvPr>
            <p:ph type="body" sz="quarter" idx="11" hasCustomPrompt="1"/>
          </p:nvPr>
        </p:nvSpPr>
        <p:spPr>
          <a:xfrm>
            <a:off x="649795" y="1278959"/>
            <a:ext cx="2952750" cy="4813192"/>
          </a:xfrm>
          <a:prstGeom prst="rect">
            <a:avLst/>
          </a:prstGeom>
        </p:spPr>
        <p:txBody>
          <a:bodyPr anchor="t">
            <a:normAutofit/>
          </a:bodyPr>
          <a:lstStyle>
            <a:lvl1pPr marL="0" indent="0" algn="l">
              <a:lnSpc>
                <a:spcPct val="100000"/>
              </a:lnSpc>
              <a:spcBef>
                <a:spcPts val="0"/>
              </a:spcBef>
              <a:buNone/>
              <a:defRPr sz="2400" i="1">
                <a:solidFill>
                  <a:srgbClr val="125A3D"/>
                </a:solidFill>
                <a:latin typeface="+mj-lt"/>
                <a:ea typeface="Source Sans Pro" panose="020B0503030403020204" pitchFamily="34" charset="0"/>
              </a:defRPr>
            </a:lvl1pPr>
          </a:lstStyle>
          <a:p>
            <a:pPr lvl="0"/>
            <a:r>
              <a:rPr lang="en-GB" noProof="0"/>
              <a:t>Quote here</a:t>
            </a:r>
          </a:p>
        </p:txBody>
      </p:sp>
      <p:sp>
        <p:nvSpPr>
          <p:cNvPr id="30" name="Text Placeholder 26">
            <a:extLst>
              <a:ext uri="{FF2B5EF4-FFF2-40B4-BE49-F238E27FC236}">
                <a16:creationId xmlns:a16="http://schemas.microsoft.com/office/drawing/2014/main" id="{7FD8860D-EF99-4839-AF3D-3969530E107D}"/>
              </a:ext>
            </a:extLst>
          </p:cNvPr>
          <p:cNvSpPr>
            <a:spLocks noGrp="1"/>
          </p:cNvSpPr>
          <p:nvPr>
            <p:ph type="body" sz="quarter" idx="13"/>
          </p:nvPr>
        </p:nvSpPr>
        <p:spPr>
          <a:xfrm>
            <a:off x="3995906" y="1935559"/>
            <a:ext cx="3548062" cy="4156593"/>
          </a:xfrm>
          <a:prstGeom prst="rect">
            <a:avLst/>
          </a:prstGeom>
        </p:spPr>
        <p:txBody>
          <a:bodyPr>
            <a:normAutofit/>
          </a:bodyPr>
          <a:lstStyle>
            <a:lvl1pPr marL="285750" indent="-285750" algn="l">
              <a:buFont typeface="Arial" panose="020B0604020202020204" pitchFamily="34" charset="0"/>
              <a:buChar char="•"/>
              <a:defRPr sz="220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32" name="Text Placeholder 26">
            <a:extLst>
              <a:ext uri="{FF2B5EF4-FFF2-40B4-BE49-F238E27FC236}">
                <a16:creationId xmlns:a16="http://schemas.microsoft.com/office/drawing/2014/main" id="{4EDA1208-DC7F-4E8B-8D92-075FAC510D23}"/>
              </a:ext>
            </a:extLst>
          </p:cNvPr>
          <p:cNvSpPr>
            <a:spLocks noGrp="1"/>
          </p:cNvSpPr>
          <p:nvPr>
            <p:ph type="body" sz="quarter" idx="14"/>
          </p:nvPr>
        </p:nvSpPr>
        <p:spPr>
          <a:xfrm>
            <a:off x="7850048" y="1935559"/>
            <a:ext cx="3693174" cy="4156593"/>
          </a:xfrm>
          <a:prstGeom prst="rect">
            <a:avLst/>
          </a:prstGeom>
        </p:spPr>
        <p:txBody>
          <a:bodyPr>
            <a:normAutofit/>
          </a:bodyPr>
          <a:lstStyle>
            <a:lvl1pPr marL="285750" indent="-285750" algn="l">
              <a:buFont typeface="Arial" panose="020B0604020202020204" pitchFamily="34" charset="0"/>
              <a:buChar char="•"/>
              <a:defRPr sz="220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2" name="TextBox 1">
            <a:extLst>
              <a:ext uri="{FF2B5EF4-FFF2-40B4-BE49-F238E27FC236}">
                <a16:creationId xmlns:a16="http://schemas.microsoft.com/office/drawing/2014/main" id="{ECFCEDDC-DF21-4E9E-96D4-D7D45EE7D5F2}"/>
              </a:ext>
            </a:extLst>
          </p:cNvPr>
          <p:cNvSpPr txBox="1"/>
          <p:nvPr userDrawn="1"/>
        </p:nvSpPr>
        <p:spPr>
          <a:xfrm>
            <a:off x="61951" y="765849"/>
            <a:ext cx="1175686" cy="1446550"/>
          </a:xfrm>
          <a:prstGeom prst="rect">
            <a:avLst/>
          </a:prstGeom>
          <a:noFill/>
        </p:spPr>
        <p:txBody>
          <a:bodyPr wrap="square" rtlCol="0">
            <a:spAutoFit/>
          </a:bodyPr>
          <a:lstStyle/>
          <a:p>
            <a:r>
              <a:rPr lang="en-US" sz="8800">
                <a:solidFill>
                  <a:srgbClr val="20643C"/>
                </a:solidFill>
                <a:latin typeface="+mj-lt"/>
              </a:rPr>
              <a:t>“</a:t>
            </a:r>
          </a:p>
        </p:txBody>
      </p:sp>
      <p:cxnSp>
        <p:nvCxnSpPr>
          <p:cNvPr id="37" name="Straight Connector 36">
            <a:extLst>
              <a:ext uri="{FF2B5EF4-FFF2-40B4-BE49-F238E27FC236}">
                <a16:creationId xmlns:a16="http://schemas.microsoft.com/office/drawing/2014/main" id="{E4A2D5C6-9FF9-4B56-BEE5-1AE404126EF6}"/>
              </a:ext>
            </a:extLst>
          </p:cNvPr>
          <p:cNvCxnSpPr>
            <a:cxnSpLocks/>
          </p:cNvCxnSpPr>
          <p:nvPr userDrawn="1"/>
        </p:nvCxnSpPr>
        <p:spPr>
          <a:xfrm>
            <a:off x="3779661" y="1278959"/>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0D678D4-CE53-AE57-509D-82F296818638}"/>
              </a:ext>
            </a:extLst>
          </p:cNvPr>
          <p:cNvCxnSpPr>
            <a:cxnSpLocks/>
          </p:cNvCxnSpPr>
          <p:nvPr userDrawn="1"/>
        </p:nvCxnSpPr>
        <p:spPr>
          <a:xfrm>
            <a:off x="3977253" y="1262268"/>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EF587B54-6DB7-F36B-766C-BA48DFE2A5A6}"/>
              </a:ext>
            </a:extLst>
          </p:cNvPr>
          <p:cNvSpPr>
            <a:spLocks noGrp="1"/>
          </p:cNvSpPr>
          <p:nvPr>
            <p:ph type="body" sz="quarter" idx="15"/>
          </p:nvPr>
        </p:nvSpPr>
        <p:spPr>
          <a:xfrm>
            <a:off x="3995906" y="1278959"/>
            <a:ext cx="3579226"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cxnSp>
        <p:nvCxnSpPr>
          <p:cNvPr id="7" name="Straight Connector 6">
            <a:extLst>
              <a:ext uri="{FF2B5EF4-FFF2-40B4-BE49-F238E27FC236}">
                <a16:creationId xmlns:a16="http://schemas.microsoft.com/office/drawing/2014/main" id="{6389D771-B704-8097-4C7C-627A7AF32E71}"/>
              </a:ext>
            </a:extLst>
          </p:cNvPr>
          <p:cNvCxnSpPr>
            <a:cxnSpLocks/>
          </p:cNvCxnSpPr>
          <p:nvPr userDrawn="1"/>
        </p:nvCxnSpPr>
        <p:spPr>
          <a:xfrm>
            <a:off x="3995905" y="1681032"/>
            <a:ext cx="35792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A675C4-13AF-80C0-3226-C1DA5A33D64F}"/>
              </a:ext>
            </a:extLst>
          </p:cNvPr>
          <p:cNvCxnSpPr>
            <a:cxnSpLocks/>
          </p:cNvCxnSpPr>
          <p:nvPr userDrawn="1"/>
        </p:nvCxnSpPr>
        <p:spPr>
          <a:xfrm>
            <a:off x="7831395" y="1262268"/>
            <a:ext cx="3692157"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54BBD700-421D-5863-5AA2-5C465C313984}"/>
              </a:ext>
            </a:extLst>
          </p:cNvPr>
          <p:cNvSpPr>
            <a:spLocks noGrp="1"/>
          </p:cNvSpPr>
          <p:nvPr>
            <p:ph type="body" sz="quarter" idx="17"/>
          </p:nvPr>
        </p:nvSpPr>
        <p:spPr>
          <a:xfrm>
            <a:off x="7850047" y="1278959"/>
            <a:ext cx="3692157"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cxnSp>
        <p:nvCxnSpPr>
          <p:cNvPr id="16" name="Straight Connector 15">
            <a:extLst>
              <a:ext uri="{FF2B5EF4-FFF2-40B4-BE49-F238E27FC236}">
                <a16:creationId xmlns:a16="http://schemas.microsoft.com/office/drawing/2014/main" id="{4AC21EC8-2671-4192-817B-427EBD42B2A0}"/>
              </a:ext>
            </a:extLst>
          </p:cNvPr>
          <p:cNvCxnSpPr>
            <a:cxnSpLocks/>
          </p:cNvCxnSpPr>
          <p:nvPr userDrawn="1"/>
        </p:nvCxnSpPr>
        <p:spPr>
          <a:xfrm>
            <a:off x="7850047" y="1681032"/>
            <a:ext cx="3692157"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9" name="Slide Number Placeholder 9">
            <a:extLst>
              <a:ext uri="{FF2B5EF4-FFF2-40B4-BE49-F238E27FC236}">
                <a16:creationId xmlns:a16="http://schemas.microsoft.com/office/drawing/2014/main" id="{E3982F57-A8EB-36C0-5CC7-8BDE753A14A4}"/>
              </a:ext>
            </a:extLst>
          </p:cNvPr>
          <p:cNvSpPr>
            <a:spLocks noGrp="1"/>
          </p:cNvSpPr>
          <p:nvPr>
            <p:ph type="sldNum" sz="quarter" idx="12"/>
          </p:nvPr>
        </p:nvSpPr>
        <p:spPr>
          <a:xfrm>
            <a:off x="11792308" y="6356350"/>
            <a:ext cx="406875" cy="365125"/>
          </a:xfrm>
          <a:prstGeom prst="rect">
            <a:avLst/>
          </a:prstGeom>
        </p:spPr>
        <p:txBody>
          <a:bodyPr/>
          <a:lstStyle/>
          <a:p>
            <a:fld id="{B1AE6AA8-9295-4453-9FA8-09A866231E32}" type="slidenum">
              <a:rPr lang="en-US" smtClean="0"/>
              <a:t>‹#›</a:t>
            </a:fld>
            <a:endParaRPr lang="en-US"/>
          </a:p>
        </p:txBody>
      </p:sp>
      <p:sp>
        <p:nvSpPr>
          <p:cNvPr id="8" name="Title Placeholder 1">
            <a:extLst>
              <a:ext uri="{FF2B5EF4-FFF2-40B4-BE49-F238E27FC236}">
                <a16:creationId xmlns:a16="http://schemas.microsoft.com/office/drawing/2014/main" id="{811586B8-9414-60B2-1A19-3918575CF218}"/>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3655207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with QUOTE">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29C30FD5-BD62-4984-B7F8-642ECFCEF1AD}"/>
              </a:ext>
            </a:extLst>
          </p:cNvPr>
          <p:cNvCxnSpPr/>
          <p:nvPr userDrawn="1"/>
        </p:nvCxnSpPr>
        <p:spPr>
          <a:xfrm>
            <a:off x="3933031" y="1260952"/>
            <a:ext cx="7557165"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912C136E-8DCE-4C45-B8F0-501B91A3C0E3}"/>
              </a:ext>
            </a:extLst>
          </p:cNvPr>
          <p:cNvSpPr>
            <a:spLocks noGrp="1"/>
          </p:cNvSpPr>
          <p:nvPr>
            <p:ph type="body" sz="quarter" idx="10"/>
          </p:nvPr>
        </p:nvSpPr>
        <p:spPr>
          <a:xfrm>
            <a:off x="3951684" y="1277643"/>
            <a:ext cx="7557164"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sp>
        <p:nvSpPr>
          <p:cNvPr id="33" name="Text Placeholder 26">
            <a:extLst>
              <a:ext uri="{FF2B5EF4-FFF2-40B4-BE49-F238E27FC236}">
                <a16:creationId xmlns:a16="http://schemas.microsoft.com/office/drawing/2014/main" id="{F0240127-4C04-4EAA-BA02-5214747E2ED7}"/>
              </a:ext>
            </a:extLst>
          </p:cNvPr>
          <p:cNvSpPr>
            <a:spLocks noGrp="1"/>
          </p:cNvSpPr>
          <p:nvPr>
            <p:ph type="body" sz="quarter" idx="13"/>
          </p:nvPr>
        </p:nvSpPr>
        <p:spPr>
          <a:xfrm>
            <a:off x="3951684" y="1725289"/>
            <a:ext cx="7557165" cy="4378887"/>
          </a:xfrm>
          <a:prstGeom prst="rect">
            <a:avLst/>
          </a:prstGeom>
        </p:spPr>
        <p:txBody>
          <a:bodyPr>
            <a:normAutofit/>
          </a:bodyPr>
          <a:lstStyle>
            <a:lvl1pPr marL="285750" indent="-285750" algn="l">
              <a:buFont typeface="Arial" panose="020B0604020202020204" pitchFamily="34" charset="0"/>
              <a:buChar char="•"/>
              <a:defRPr sz="2200">
                <a:solidFill>
                  <a:srgbClr val="125A3D"/>
                </a:solidFill>
                <a:latin typeface="+mj-lt"/>
              </a:defRPr>
            </a:lvl1pPr>
            <a:lvl2pPr>
              <a:defRPr/>
            </a:lvl2pPr>
          </a:lstStyle>
          <a:p>
            <a:pPr lvl="0"/>
            <a:r>
              <a:rPr lang="en-GB" noProof="0"/>
              <a:t>Click to edit Master text styles</a:t>
            </a:r>
          </a:p>
          <a:p>
            <a:pPr lvl="1"/>
            <a:r>
              <a:rPr lang="en-GB" noProof="0"/>
              <a:t>Second level</a:t>
            </a:r>
          </a:p>
        </p:txBody>
      </p:sp>
      <p:cxnSp>
        <p:nvCxnSpPr>
          <p:cNvPr id="35" name="Straight Connector 34">
            <a:extLst>
              <a:ext uri="{FF2B5EF4-FFF2-40B4-BE49-F238E27FC236}">
                <a16:creationId xmlns:a16="http://schemas.microsoft.com/office/drawing/2014/main" id="{53E50745-43FC-46FD-A475-9DB587AF775F}"/>
              </a:ext>
            </a:extLst>
          </p:cNvPr>
          <p:cNvCxnSpPr/>
          <p:nvPr userDrawn="1"/>
        </p:nvCxnSpPr>
        <p:spPr>
          <a:xfrm>
            <a:off x="3951683" y="1679716"/>
            <a:ext cx="7557165"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6" name="Line 2">
            <a:extLst>
              <a:ext uri="{FF2B5EF4-FFF2-40B4-BE49-F238E27FC236}">
                <a16:creationId xmlns:a16="http://schemas.microsoft.com/office/drawing/2014/main" id="{55D94D17-7CFC-2BE8-854C-32E7863FEF0C}"/>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7" name="Oval 3">
            <a:extLst>
              <a:ext uri="{FF2B5EF4-FFF2-40B4-BE49-F238E27FC236}">
                <a16:creationId xmlns:a16="http://schemas.microsoft.com/office/drawing/2014/main" id="{AD60193B-70CA-B4AA-7C0D-99239558D6B1}"/>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12" name="Text Placeholder 26">
            <a:extLst>
              <a:ext uri="{FF2B5EF4-FFF2-40B4-BE49-F238E27FC236}">
                <a16:creationId xmlns:a16="http://schemas.microsoft.com/office/drawing/2014/main" id="{2EA77070-236E-1025-C1E9-4ED9B34B54EB}"/>
              </a:ext>
            </a:extLst>
          </p:cNvPr>
          <p:cNvSpPr>
            <a:spLocks noGrp="1"/>
          </p:cNvSpPr>
          <p:nvPr>
            <p:ph type="body" sz="quarter" idx="11" hasCustomPrompt="1"/>
          </p:nvPr>
        </p:nvSpPr>
        <p:spPr>
          <a:xfrm>
            <a:off x="649795" y="1278959"/>
            <a:ext cx="2952750" cy="4813192"/>
          </a:xfrm>
          <a:prstGeom prst="rect">
            <a:avLst/>
          </a:prstGeom>
        </p:spPr>
        <p:txBody>
          <a:bodyPr anchor="t">
            <a:normAutofit/>
          </a:bodyPr>
          <a:lstStyle>
            <a:lvl1pPr marL="0" indent="0" algn="l">
              <a:lnSpc>
                <a:spcPct val="100000"/>
              </a:lnSpc>
              <a:spcBef>
                <a:spcPts val="0"/>
              </a:spcBef>
              <a:buNone/>
              <a:defRPr sz="2400" i="1">
                <a:solidFill>
                  <a:srgbClr val="125A3D"/>
                </a:solidFill>
                <a:latin typeface="+mj-lt"/>
                <a:ea typeface="Source Sans Pro" panose="020B0503030403020204" pitchFamily="34" charset="0"/>
              </a:defRPr>
            </a:lvl1pPr>
          </a:lstStyle>
          <a:p>
            <a:pPr lvl="0"/>
            <a:r>
              <a:rPr lang="en-GB" noProof="0"/>
              <a:t>Quote here</a:t>
            </a:r>
          </a:p>
        </p:txBody>
      </p:sp>
      <p:cxnSp>
        <p:nvCxnSpPr>
          <p:cNvPr id="13" name="Straight Connector 12">
            <a:extLst>
              <a:ext uri="{FF2B5EF4-FFF2-40B4-BE49-F238E27FC236}">
                <a16:creationId xmlns:a16="http://schemas.microsoft.com/office/drawing/2014/main" id="{0CCB31B4-2DBF-3971-7A1C-405E7AAFAF53}"/>
              </a:ext>
            </a:extLst>
          </p:cNvPr>
          <p:cNvCxnSpPr>
            <a:cxnSpLocks/>
          </p:cNvCxnSpPr>
          <p:nvPr userDrawn="1"/>
        </p:nvCxnSpPr>
        <p:spPr>
          <a:xfrm>
            <a:off x="3779661" y="1278959"/>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0AD5865-D96E-AC04-87D3-498082CA8D9A}"/>
              </a:ext>
            </a:extLst>
          </p:cNvPr>
          <p:cNvSpPr txBox="1"/>
          <p:nvPr userDrawn="1"/>
        </p:nvSpPr>
        <p:spPr>
          <a:xfrm>
            <a:off x="61951" y="765849"/>
            <a:ext cx="1175686" cy="1446550"/>
          </a:xfrm>
          <a:prstGeom prst="rect">
            <a:avLst/>
          </a:prstGeom>
          <a:noFill/>
        </p:spPr>
        <p:txBody>
          <a:bodyPr wrap="square" rtlCol="0">
            <a:spAutoFit/>
          </a:bodyPr>
          <a:lstStyle/>
          <a:p>
            <a:r>
              <a:rPr lang="en-US" sz="8800">
                <a:solidFill>
                  <a:srgbClr val="20643C"/>
                </a:solidFill>
                <a:latin typeface="+mj-lt"/>
              </a:rPr>
              <a:t>“</a:t>
            </a:r>
          </a:p>
        </p:txBody>
      </p:sp>
      <p:sp>
        <p:nvSpPr>
          <p:cNvPr id="2" name="Slide Number Placeholder 9">
            <a:extLst>
              <a:ext uri="{FF2B5EF4-FFF2-40B4-BE49-F238E27FC236}">
                <a16:creationId xmlns:a16="http://schemas.microsoft.com/office/drawing/2014/main" id="{3787AE90-B20B-5FBD-A7AC-D3991B0844F6}"/>
              </a:ext>
            </a:extLst>
          </p:cNvPr>
          <p:cNvSpPr>
            <a:spLocks noGrp="1"/>
          </p:cNvSpPr>
          <p:nvPr>
            <p:ph type="sldNum" sz="quarter" idx="12"/>
          </p:nvPr>
        </p:nvSpPr>
        <p:spPr>
          <a:xfrm>
            <a:off x="11792308" y="6356350"/>
            <a:ext cx="406875" cy="365125"/>
          </a:xfrm>
          <a:prstGeom prst="rect">
            <a:avLst/>
          </a:prstGeom>
        </p:spPr>
        <p:txBody>
          <a:bodyPr/>
          <a:lstStyle/>
          <a:p>
            <a:fld id="{B1AE6AA8-9295-4453-9FA8-09A866231E32}" type="slidenum">
              <a:rPr lang="en-US" smtClean="0"/>
              <a:t>‹#›</a:t>
            </a:fld>
            <a:endParaRPr lang="en-US"/>
          </a:p>
        </p:txBody>
      </p:sp>
      <p:sp>
        <p:nvSpPr>
          <p:cNvPr id="5" name="Title Placeholder 1">
            <a:extLst>
              <a:ext uri="{FF2B5EF4-FFF2-40B4-BE49-F238E27FC236}">
                <a16:creationId xmlns:a16="http://schemas.microsoft.com/office/drawing/2014/main" id="{4AA6D50E-52D2-57C5-8C38-A39C3A9909C8}"/>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9693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sidebar-notitle">
    <p:spTree>
      <p:nvGrpSpPr>
        <p:cNvPr id="1" name=""/>
        <p:cNvGrpSpPr/>
        <p:nvPr/>
      </p:nvGrpSpPr>
      <p:grpSpPr>
        <a:xfrm>
          <a:off x="0" y="0"/>
          <a:ext cx="0" cy="0"/>
          <a:chOff x="0" y="0"/>
          <a:chExt cx="0" cy="0"/>
        </a:xfrm>
      </p:grpSpPr>
      <p:sp>
        <p:nvSpPr>
          <p:cNvPr id="33" name="Text Placeholder 26">
            <a:extLst>
              <a:ext uri="{FF2B5EF4-FFF2-40B4-BE49-F238E27FC236}">
                <a16:creationId xmlns:a16="http://schemas.microsoft.com/office/drawing/2014/main" id="{F0240127-4C04-4EAA-BA02-5214747E2ED7}"/>
              </a:ext>
            </a:extLst>
          </p:cNvPr>
          <p:cNvSpPr>
            <a:spLocks noGrp="1"/>
          </p:cNvSpPr>
          <p:nvPr>
            <p:ph type="body" sz="quarter" idx="13"/>
          </p:nvPr>
        </p:nvSpPr>
        <p:spPr>
          <a:xfrm>
            <a:off x="3956779" y="1278960"/>
            <a:ext cx="7527854" cy="4813192"/>
          </a:xfrm>
          <a:prstGeom prst="rect">
            <a:avLst/>
          </a:prstGeom>
        </p:spPr>
        <p:txBody>
          <a:bodyPr>
            <a:normAutofit/>
          </a:bodyPr>
          <a:lstStyle>
            <a:lvl1pPr marL="342900" indent="-342900" algn="just">
              <a:buFont typeface="Arial" panose="020B0604020202020204" pitchFamily="34" charset="0"/>
              <a:buChar char="•"/>
              <a:defRPr sz="2200">
                <a:solidFill>
                  <a:srgbClr val="125A3D"/>
                </a:solidFill>
                <a:latin typeface="+mj-lt"/>
              </a:defRPr>
            </a:lvl1pPr>
          </a:lstStyle>
          <a:p>
            <a:pPr lvl="0"/>
            <a:r>
              <a:rPr lang="en-GB" noProof="0"/>
              <a:t>Click to edit Master text styles</a:t>
            </a:r>
          </a:p>
        </p:txBody>
      </p:sp>
      <p:sp>
        <p:nvSpPr>
          <p:cNvPr id="8" name="Line 2">
            <a:extLst>
              <a:ext uri="{FF2B5EF4-FFF2-40B4-BE49-F238E27FC236}">
                <a16:creationId xmlns:a16="http://schemas.microsoft.com/office/drawing/2014/main" id="{C8B90209-704C-B3EB-36E3-201B5B149A74}"/>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12" name="Oval 3">
            <a:extLst>
              <a:ext uri="{FF2B5EF4-FFF2-40B4-BE49-F238E27FC236}">
                <a16:creationId xmlns:a16="http://schemas.microsoft.com/office/drawing/2014/main" id="{659B8708-F2C4-417D-BF2A-EDB12B0623AF}"/>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14" name="Text Placeholder 26">
            <a:extLst>
              <a:ext uri="{FF2B5EF4-FFF2-40B4-BE49-F238E27FC236}">
                <a16:creationId xmlns:a16="http://schemas.microsoft.com/office/drawing/2014/main" id="{A0BCB085-F86A-3961-AD1C-8481173B7978}"/>
              </a:ext>
            </a:extLst>
          </p:cNvPr>
          <p:cNvSpPr>
            <a:spLocks noGrp="1"/>
          </p:cNvSpPr>
          <p:nvPr>
            <p:ph type="body" sz="quarter" idx="11" hasCustomPrompt="1"/>
          </p:nvPr>
        </p:nvSpPr>
        <p:spPr>
          <a:xfrm>
            <a:off x="649795" y="1278959"/>
            <a:ext cx="2952750" cy="4813192"/>
          </a:xfrm>
          <a:prstGeom prst="rect">
            <a:avLst/>
          </a:prstGeom>
        </p:spPr>
        <p:txBody>
          <a:bodyPr anchor="t">
            <a:normAutofit/>
          </a:bodyPr>
          <a:lstStyle>
            <a:lvl1pPr marL="0" indent="0" algn="l">
              <a:lnSpc>
                <a:spcPct val="100000"/>
              </a:lnSpc>
              <a:spcBef>
                <a:spcPts val="0"/>
              </a:spcBef>
              <a:buNone/>
              <a:defRPr sz="2400" i="1">
                <a:solidFill>
                  <a:srgbClr val="125A3D"/>
                </a:solidFill>
                <a:latin typeface="+mj-lt"/>
                <a:ea typeface="Source Sans Pro" panose="020B0503030403020204" pitchFamily="34" charset="0"/>
              </a:defRPr>
            </a:lvl1pPr>
          </a:lstStyle>
          <a:p>
            <a:pPr lvl="0"/>
            <a:r>
              <a:rPr lang="en-GB" noProof="0"/>
              <a:t>Quote here</a:t>
            </a:r>
          </a:p>
        </p:txBody>
      </p:sp>
      <p:cxnSp>
        <p:nvCxnSpPr>
          <p:cNvPr id="15" name="Straight Connector 14">
            <a:extLst>
              <a:ext uri="{FF2B5EF4-FFF2-40B4-BE49-F238E27FC236}">
                <a16:creationId xmlns:a16="http://schemas.microsoft.com/office/drawing/2014/main" id="{7EF88658-316D-6A59-5CF4-8B81E360200E}"/>
              </a:ext>
            </a:extLst>
          </p:cNvPr>
          <p:cNvCxnSpPr>
            <a:cxnSpLocks/>
          </p:cNvCxnSpPr>
          <p:nvPr userDrawn="1"/>
        </p:nvCxnSpPr>
        <p:spPr>
          <a:xfrm>
            <a:off x="3779661" y="1278959"/>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41AA5D9-D972-31A3-F46F-0074E3915BF9}"/>
              </a:ext>
            </a:extLst>
          </p:cNvPr>
          <p:cNvSpPr txBox="1"/>
          <p:nvPr userDrawn="1"/>
        </p:nvSpPr>
        <p:spPr>
          <a:xfrm>
            <a:off x="61951" y="765849"/>
            <a:ext cx="1175686" cy="1446550"/>
          </a:xfrm>
          <a:prstGeom prst="rect">
            <a:avLst/>
          </a:prstGeom>
          <a:noFill/>
        </p:spPr>
        <p:txBody>
          <a:bodyPr wrap="square" rtlCol="0">
            <a:spAutoFit/>
          </a:bodyPr>
          <a:lstStyle/>
          <a:p>
            <a:r>
              <a:rPr lang="en-US" sz="8800">
                <a:solidFill>
                  <a:srgbClr val="20643C"/>
                </a:solidFill>
                <a:latin typeface="+mj-lt"/>
              </a:rPr>
              <a:t>“</a:t>
            </a:r>
          </a:p>
        </p:txBody>
      </p:sp>
      <p:sp>
        <p:nvSpPr>
          <p:cNvPr id="4" name="Slide Number Placeholder 9">
            <a:extLst>
              <a:ext uri="{FF2B5EF4-FFF2-40B4-BE49-F238E27FC236}">
                <a16:creationId xmlns:a16="http://schemas.microsoft.com/office/drawing/2014/main" id="{670F04D8-012D-E700-70AA-1C94F5DDBA4B}"/>
              </a:ext>
            </a:extLst>
          </p:cNvPr>
          <p:cNvSpPr>
            <a:spLocks noGrp="1"/>
          </p:cNvSpPr>
          <p:nvPr>
            <p:ph type="sldNum" sz="quarter" idx="12"/>
          </p:nvPr>
        </p:nvSpPr>
        <p:spPr>
          <a:xfrm>
            <a:off x="11792308" y="6356350"/>
            <a:ext cx="406875" cy="365125"/>
          </a:xfrm>
          <a:prstGeom prst="rect">
            <a:avLst/>
          </a:prstGeom>
        </p:spPr>
        <p:txBody>
          <a:bodyPr/>
          <a:lstStyle/>
          <a:p>
            <a:fld id="{B1AE6AA8-9295-4453-9FA8-09A866231E32}" type="slidenum">
              <a:rPr lang="en-US" smtClean="0"/>
              <a:t>‹#›</a:t>
            </a:fld>
            <a:endParaRPr lang="en-US"/>
          </a:p>
        </p:txBody>
      </p:sp>
      <p:sp>
        <p:nvSpPr>
          <p:cNvPr id="5" name="Title Placeholder 1">
            <a:extLst>
              <a:ext uri="{FF2B5EF4-FFF2-40B4-BE49-F238E27FC236}">
                <a16:creationId xmlns:a16="http://schemas.microsoft.com/office/drawing/2014/main" id="{2C895EA5-4286-AAC0-95D8-F505096A2C4C}"/>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5547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60144" y="1148576"/>
            <a:ext cx="5274825" cy="4943569"/>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03372" y="1148576"/>
            <a:ext cx="5281260" cy="4943565"/>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1783682" y="6356350"/>
            <a:ext cx="415501" cy="365125"/>
          </a:xfrm>
          <a:prstGeom prst="rect">
            <a:avLst/>
          </a:prstGeom>
        </p:spPr>
        <p:txBody>
          <a:bodyPr/>
          <a:lstStyle/>
          <a:p>
            <a:fld id="{B1AE6AA8-9295-4453-9FA8-09A866231E32}" type="slidenum">
              <a:rPr lang="en-US" smtClean="0"/>
              <a:t>‹#›</a:t>
            </a:fld>
            <a:endParaRPr lang="en-US"/>
          </a:p>
        </p:txBody>
      </p:sp>
      <p:sp>
        <p:nvSpPr>
          <p:cNvPr id="5" name="Line 2">
            <a:extLst>
              <a:ext uri="{FF2B5EF4-FFF2-40B4-BE49-F238E27FC236}">
                <a16:creationId xmlns:a16="http://schemas.microsoft.com/office/drawing/2014/main" id="{093EC818-B03E-E558-38A2-7B14CC587B60}"/>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userDrawn="1"/>
        </p:nvCxnSpPr>
        <p:spPr>
          <a:xfrm>
            <a:off x="6069170" y="1228427"/>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7" name="Title Placeholder 1">
            <a:extLst>
              <a:ext uri="{FF2B5EF4-FFF2-40B4-BE49-F238E27FC236}">
                <a16:creationId xmlns:a16="http://schemas.microsoft.com/office/drawing/2014/main" id="{227B5EA2-B240-7BD3-5C85-3D02A6DBFE19}"/>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13034970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_w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60144" y="1656272"/>
            <a:ext cx="5274825" cy="4435873"/>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03372" y="1656268"/>
            <a:ext cx="5281260" cy="4435873"/>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1783682" y="6356350"/>
            <a:ext cx="415501" cy="365125"/>
          </a:xfrm>
          <a:prstGeom prst="rect">
            <a:avLst/>
          </a:prstGeom>
        </p:spPr>
        <p:txBody>
          <a:bodyPr/>
          <a:lstStyle/>
          <a:p>
            <a:fld id="{B1AE6AA8-9295-4453-9FA8-09A866231E32}" type="slidenum">
              <a:rPr lang="en-US" smtClean="0"/>
              <a:t>‹#›</a:t>
            </a:fld>
            <a:endParaRPr lang="en-US"/>
          </a:p>
        </p:txBody>
      </p:sp>
      <p:sp>
        <p:nvSpPr>
          <p:cNvPr id="5" name="Line 2">
            <a:extLst>
              <a:ext uri="{FF2B5EF4-FFF2-40B4-BE49-F238E27FC236}">
                <a16:creationId xmlns:a16="http://schemas.microsoft.com/office/drawing/2014/main" id="{093EC818-B03E-E558-38A2-7B14CC587B60}"/>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userDrawn="1"/>
        </p:nvCxnSpPr>
        <p:spPr>
          <a:xfrm>
            <a:off x="6069170" y="1228427"/>
            <a:ext cx="0" cy="4813192"/>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FE3BBA-8249-F413-24D3-5DB9AB41A81C}"/>
              </a:ext>
            </a:extLst>
          </p:cNvPr>
          <p:cNvCxnSpPr>
            <a:cxnSpLocks/>
          </p:cNvCxnSpPr>
          <p:nvPr userDrawn="1"/>
        </p:nvCxnSpPr>
        <p:spPr>
          <a:xfrm>
            <a:off x="641491" y="1140223"/>
            <a:ext cx="52748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76A6B1F1-06D8-7DCB-D6EB-391DDCE0E385}"/>
              </a:ext>
            </a:extLst>
          </p:cNvPr>
          <p:cNvSpPr>
            <a:spLocks noGrp="1"/>
          </p:cNvSpPr>
          <p:nvPr>
            <p:ph type="body" sz="quarter" idx="10"/>
          </p:nvPr>
        </p:nvSpPr>
        <p:spPr>
          <a:xfrm>
            <a:off x="660144" y="1156914"/>
            <a:ext cx="5274825"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cxnSp>
        <p:nvCxnSpPr>
          <p:cNvPr id="12" name="Straight Connector 11">
            <a:extLst>
              <a:ext uri="{FF2B5EF4-FFF2-40B4-BE49-F238E27FC236}">
                <a16:creationId xmlns:a16="http://schemas.microsoft.com/office/drawing/2014/main" id="{61486323-F912-23AC-DC1F-0043BAFE8053}"/>
              </a:ext>
            </a:extLst>
          </p:cNvPr>
          <p:cNvCxnSpPr>
            <a:cxnSpLocks/>
          </p:cNvCxnSpPr>
          <p:nvPr userDrawn="1"/>
        </p:nvCxnSpPr>
        <p:spPr>
          <a:xfrm>
            <a:off x="660143" y="1558987"/>
            <a:ext cx="52748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ACD5CF-D68D-65FF-2B47-9E7173D5AF63}"/>
              </a:ext>
            </a:extLst>
          </p:cNvPr>
          <p:cNvCxnSpPr>
            <a:cxnSpLocks/>
          </p:cNvCxnSpPr>
          <p:nvPr userDrawn="1"/>
        </p:nvCxnSpPr>
        <p:spPr>
          <a:xfrm>
            <a:off x="6184719" y="1138590"/>
            <a:ext cx="52748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ADED0944-CB9A-10E1-54F1-3989CE586B2D}"/>
              </a:ext>
            </a:extLst>
          </p:cNvPr>
          <p:cNvSpPr>
            <a:spLocks noGrp="1"/>
          </p:cNvSpPr>
          <p:nvPr>
            <p:ph type="body" sz="quarter" idx="13"/>
          </p:nvPr>
        </p:nvSpPr>
        <p:spPr>
          <a:xfrm>
            <a:off x="6203372" y="1155281"/>
            <a:ext cx="5274825" cy="402073"/>
          </a:xfrm>
          <a:prstGeom prst="rect">
            <a:avLst/>
          </a:prstGeom>
        </p:spPr>
        <p:txBody>
          <a:bodyPr>
            <a:noAutofit/>
          </a:bodyPr>
          <a:lstStyle>
            <a:lvl1pPr marL="0" indent="0" algn="l">
              <a:buNone/>
              <a:defRPr sz="2000" b="1">
                <a:solidFill>
                  <a:srgbClr val="125A3D"/>
                </a:solidFill>
                <a:latin typeface="+mj-lt"/>
              </a:defRPr>
            </a:lvl1pPr>
          </a:lstStyle>
          <a:p>
            <a:pPr lvl="0"/>
            <a:r>
              <a:rPr lang="en-GB" noProof="0"/>
              <a:t>Click to edit Master</a:t>
            </a:r>
          </a:p>
        </p:txBody>
      </p:sp>
      <p:cxnSp>
        <p:nvCxnSpPr>
          <p:cNvPr id="17" name="Straight Connector 16">
            <a:extLst>
              <a:ext uri="{FF2B5EF4-FFF2-40B4-BE49-F238E27FC236}">
                <a16:creationId xmlns:a16="http://schemas.microsoft.com/office/drawing/2014/main" id="{B2B55F3A-AC04-F938-1200-FE355765663C}"/>
              </a:ext>
            </a:extLst>
          </p:cNvPr>
          <p:cNvCxnSpPr>
            <a:cxnSpLocks/>
          </p:cNvCxnSpPr>
          <p:nvPr userDrawn="1"/>
        </p:nvCxnSpPr>
        <p:spPr>
          <a:xfrm>
            <a:off x="6203371" y="1557354"/>
            <a:ext cx="5274826"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C584BE52-0FEA-0CA0-B8EE-4D86FF2F643E}"/>
              </a:ext>
            </a:extLst>
          </p:cNvPr>
          <p:cNvSpPr>
            <a:spLocks noGrp="1"/>
          </p:cNvSpPr>
          <p:nvPr>
            <p:ph type="title"/>
          </p:nvPr>
        </p:nvSpPr>
        <p:spPr>
          <a:xfrm>
            <a:off x="649795" y="234476"/>
            <a:ext cx="10845186" cy="472020"/>
          </a:xfrm>
          <a:prstGeom prst="rect">
            <a:avLst/>
          </a:prstGeom>
        </p:spPr>
        <p:txBody>
          <a:bodyPr vert="horz" lIns="91440" tIns="45720" rIns="91440" bIns="45720" rtlCol="0" anchor="ctr">
            <a:noAutofit/>
          </a:bodyPr>
          <a:lstStyle>
            <a:lvl1pPr>
              <a:defRPr sz="2800"/>
            </a:lvl1pPr>
          </a:lstStyle>
          <a:p>
            <a:r>
              <a:rPr lang="en-GB" noProof="0"/>
              <a:t>Click to edit Master title style</a:t>
            </a:r>
          </a:p>
        </p:txBody>
      </p:sp>
    </p:spTree>
    <p:extLst>
      <p:ext uri="{BB962C8B-B14F-4D97-AF65-F5344CB8AC3E}">
        <p14:creationId xmlns:p14="http://schemas.microsoft.com/office/powerpoint/2010/main" val="23407522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A5F8BB-A73C-0F34-F412-39F543358121}"/>
              </a:ext>
            </a:extLst>
          </p:cNvPr>
          <p:cNvSpPr/>
          <p:nvPr userDrawn="1"/>
        </p:nvSpPr>
        <p:spPr>
          <a:xfrm>
            <a:off x="11353800" y="6356350"/>
            <a:ext cx="852171" cy="3771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234476"/>
            <a:ext cx="10515600" cy="472020"/>
          </a:xfrm>
          <a:prstGeom prst="rect">
            <a:avLst/>
          </a:prstGeom>
        </p:spPr>
        <p:txBody>
          <a:bodyPr vert="horz" lIns="91440" tIns="45720" rIns="91440" bIns="45720" rtlCol="0" anchor="ctr">
            <a:noAutofit/>
          </a:bodyPr>
          <a:lstStyle/>
          <a:p>
            <a:r>
              <a:rPr lang="en-GB" noProof="0"/>
              <a:t>Click to edit Master title style</a:t>
            </a:r>
          </a:p>
        </p:txBody>
      </p:sp>
      <p:sp>
        <p:nvSpPr>
          <p:cNvPr id="3" name="Text Placeholder 2"/>
          <p:cNvSpPr>
            <a:spLocks noGrp="1"/>
          </p:cNvSpPr>
          <p:nvPr>
            <p:ph type="body" idx="1"/>
          </p:nvPr>
        </p:nvSpPr>
        <p:spPr>
          <a:xfrm>
            <a:off x="838200" y="1043302"/>
            <a:ext cx="10515600" cy="5133662"/>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7" name="Picture 2" descr="Image result for aaoifi">
            <a:extLst>
              <a:ext uri="{FF2B5EF4-FFF2-40B4-BE49-F238E27FC236}">
                <a16:creationId xmlns:a16="http://schemas.microsoft.com/office/drawing/2014/main" id="{9D21607D-B111-3240-A1D8-BDDFCB815F91}"/>
              </a:ext>
            </a:extLst>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8547" y="6356350"/>
            <a:ext cx="1521982" cy="43620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4C40D3B-7B8B-AD4D-9B1B-0A79AD9CBF19}"/>
              </a:ext>
            </a:extLst>
          </p:cNvPr>
          <p:cNvGrpSpPr/>
          <p:nvPr userDrawn="1"/>
        </p:nvGrpSpPr>
        <p:grpSpPr>
          <a:xfrm>
            <a:off x="6071" y="6800628"/>
            <a:ext cx="12199901" cy="71438"/>
            <a:chOff x="606161" y="2106824"/>
            <a:chExt cx="6205940" cy="1241188"/>
          </a:xfrm>
        </p:grpSpPr>
        <p:sp>
          <p:nvSpPr>
            <p:cNvPr id="9" name="Rectangle 8">
              <a:extLst>
                <a:ext uri="{FF2B5EF4-FFF2-40B4-BE49-F238E27FC236}">
                  <a16:creationId xmlns:a16="http://schemas.microsoft.com/office/drawing/2014/main" id="{EFCB5647-9ED7-8C46-86D8-C99BCC65C725}"/>
                </a:ext>
              </a:extLst>
            </p:cNvPr>
            <p:cNvSpPr/>
            <p:nvPr userDrawn="1"/>
          </p:nvSpPr>
          <p:spPr>
            <a:xfrm>
              <a:off x="606161" y="2106824"/>
              <a:ext cx="1241188" cy="1241188"/>
            </a:xfrm>
            <a:prstGeom prst="rect">
              <a:avLst/>
            </a:prstGeom>
            <a:solidFill>
              <a:srgbClr val="155C0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9479" rtl="0" eaLnBrk="1" fontAlgn="auto" latinLnBrk="0" hangingPunct="1">
                <a:lnSpc>
                  <a:spcPct val="100000"/>
                </a:lnSpc>
                <a:spcBef>
                  <a:spcPts val="0"/>
                </a:spcBef>
                <a:spcAft>
                  <a:spcPts val="0"/>
                </a:spcAft>
                <a:buClrTx/>
                <a:buSzTx/>
                <a:buFontTx/>
                <a:buNone/>
                <a:tabLst/>
                <a:defRPr/>
              </a:pPr>
              <a:endParaRPr kumimoji="0" lang="en-US" sz="4031" b="0" i="0" u="none" strike="noStrike" kern="0" cap="none" spc="0" normalizeH="0" baseline="0" noProof="0">
                <a:ln>
                  <a:noFill/>
                </a:ln>
                <a:solidFill>
                  <a:prstClr val="white"/>
                </a:solidFill>
                <a:effectLst/>
                <a:uLnTx/>
                <a:uFillTx/>
                <a:latin typeface="+mj-lt"/>
                <a:ea typeface="+mn-ea"/>
                <a:cs typeface="+mn-cs"/>
              </a:endParaRPr>
            </a:p>
          </p:txBody>
        </p:sp>
        <p:sp>
          <p:nvSpPr>
            <p:cNvPr id="10" name="Rectangle 9">
              <a:extLst>
                <a:ext uri="{FF2B5EF4-FFF2-40B4-BE49-F238E27FC236}">
                  <a16:creationId xmlns:a16="http://schemas.microsoft.com/office/drawing/2014/main" id="{FB6A2A20-1E54-E445-B8F4-FF19EDD1CF4C}"/>
                </a:ext>
              </a:extLst>
            </p:cNvPr>
            <p:cNvSpPr/>
            <p:nvPr userDrawn="1"/>
          </p:nvSpPr>
          <p:spPr>
            <a:xfrm>
              <a:off x="1847349" y="2106824"/>
              <a:ext cx="1241188" cy="1241188"/>
            </a:xfrm>
            <a:prstGeom prst="rect">
              <a:avLst/>
            </a:prstGeom>
            <a:solidFill>
              <a:srgbClr val="16800A"/>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9479" rtl="0" eaLnBrk="1" fontAlgn="auto" latinLnBrk="0" hangingPunct="1">
                <a:lnSpc>
                  <a:spcPct val="100000"/>
                </a:lnSpc>
                <a:spcBef>
                  <a:spcPts val="0"/>
                </a:spcBef>
                <a:spcAft>
                  <a:spcPts val="0"/>
                </a:spcAft>
                <a:buClrTx/>
                <a:buSzTx/>
                <a:buFontTx/>
                <a:buNone/>
                <a:tabLst/>
                <a:defRPr/>
              </a:pPr>
              <a:endParaRPr kumimoji="0" lang="en-US" sz="4031" b="0" i="0" u="none" strike="noStrike" kern="0" cap="none" spc="0" normalizeH="0" baseline="0" noProof="0">
                <a:ln>
                  <a:noFill/>
                </a:ln>
                <a:solidFill>
                  <a:prstClr val="white"/>
                </a:solidFill>
                <a:effectLst/>
                <a:uLnTx/>
                <a:uFillTx/>
                <a:latin typeface="+mj-lt"/>
                <a:ea typeface="+mn-ea"/>
                <a:cs typeface="+mn-cs"/>
              </a:endParaRPr>
            </a:p>
          </p:txBody>
        </p:sp>
        <p:sp>
          <p:nvSpPr>
            <p:cNvPr id="11" name="Rectangle 10">
              <a:extLst>
                <a:ext uri="{FF2B5EF4-FFF2-40B4-BE49-F238E27FC236}">
                  <a16:creationId xmlns:a16="http://schemas.microsoft.com/office/drawing/2014/main" id="{E3D52C52-6824-044C-9864-33776278B8FE}"/>
                </a:ext>
              </a:extLst>
            </p:cNvPr>
            <p:cNvSpPr/>
            <p:nvPr userDrawn="1"/>
          </p:nvSpPr>
          <p:spPr>
            <a:xfrm>
              <a:off x="3088537" y="2106824"/>
              <a:ext cx="1241188" cy="1241188"/>
            </a:xfrm>
            <a:prstGeom prst="rect">
              <a:avLst/>
            </a:prstGeom>
            <a:solidFill>
              <a:srgbClr val="399F18"/>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9479" rtl="0" eaLnBrk="1" fontAlgn="auto" latinLnBrk="0" hangingPunct="1">
                <a:lnSpc>
                  <a:spcPct val="100000"/>
                </a:lnSpc>
                <a:spcBef>
                  <a:spcPts val="0"/>
                </a:spcBef>
                <a:spcAft>
                  <a:spcPts val="0"/>
                </a:spcAft>
                <a:buClrTx/>
                <a:buSzTx/>
                <a:buFontTx/>
                <a:buNone/>
                <a:tabLst/>
                <a:defRPr/>
              </a:pPr>
              <a:endParaRPr kumimoji="0" lang="en-US" sz="4031" b="0" i="0" u="none" strike="noStrike" kern="0" cap="none" spc="0" normalizeH="0" baseline="0" noProof="0">
                <a:ln>
                  <a:noFill/>
                </a:ln>
                <a:solidFill>
                  <a:prstClr val="white"/>
                </a:solidFill>
                <a:effectLst/>
                <a:uLnTx/>
                <a:uFillTx/>
                <a:latin typeface="+mj-lt"/>
                <a:ea typeface="+mn-ea"/>
                <a:cs typeface="+mn-cs"/>
              </a:endParaRPr>
            </a:p>
          </p:txBody>
        </p:sp>
        <p:sp>
          <p:nvSpPr>
            <p:cNvPr id="12" name="Rectangle 11">
              <a:extLst>
                <a:ext uri="{FF2B5EF4-FFF2-40B4-BE49-F238E27FC236}">
                  <a16:creationId xmlns:a16="http://schemas.microsoft.com/office/drawing/2014/main" id="{CB6B7C25-2B46-3D4E-BBAC-629425AC41E1}"/>
                </a:ext>
              </a:extLst>
            </p:cNvPr>
            <p:cNvSpPr/>
            <p:nvPr userDrawn="1"/>
          </p:nvSpPr>
          <p:spPr>
            <a:xfrm>
              <a:off x="4329725" y="2106824"/>
              <a:ext cx="1241188" cy="1241188"/>
            </a:xfrm>
            <a:prstGeom prst="rect">
              <a:avLst/>
            </a:prstGeom>
            <a:solidFill>
              <a:srgbClr val="58C619"/>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9479" rtl="0" eaLnBrk="1" fontAlgn="auto" latinLnBrk="0" hangingPunct="1">
                <a:lnSpc>
                  <a:spcPct val="100000"/>
                </a:lnSpc>
                <a:spcBef>
                  <a:spcPts val="0"/>
                </a:spcBef>
                <a:spcAft>
                  <a:spcPts val="0"/>
                </a:spcAft>
                <a:buClrTx/>
                <a:buSzTx/>
                <a:buFontTx/>
                <a:buNone/>
                <a:tabLst/>
                <a:defRPr/>
              </a:pPr>
              <a:endParaRPr kumimoji="0" lang="en-US" sz="4031" b="0" i="0" u="none" strike="noStrike" kern="0" cap="none" spc="0" normalizeH="0" baseline="0" noProof="0">
                <a:ln>
                  <a:noFill/>
                </a:ln>
                <a:solidFill>
                  <a:prstClr val="white"/>
                </a:solidFill>
                <a:effectLst/>
                <a:uLnTx/>
                <a:uFillTx/>
                <a:latin typeface="+mj-lt"/>
                <a:ea typeface="+mn-ea"/>
                <a:cs typeface="+mn-cs"/>
              </a:endParaRPr>
            </a:p>
          </p:txBody>
        </p:sp>
        <p:sp>
          <p:nvSpPr>
            <p:cNvPr id="13" name="Rectangle 12">
              <a:extLst>
                <a:ext uri="{FF2B5EF4-FFF2-40B4-BE49-F238E27FC236}">
                  <a16:creationId xmlns:a16="http://schemas.microsoft.com/office/drawing/2014/main" id="{B7C27D4F-67A7-944C-83CA-2E0720BC1F6C}"/>
                </a:ext>
              </a:extLst>
            </p:cNvPr>
            <p:cNvSpPr/>
            <p:nvPr userDrawn="1"/>
          </p:nvSpPr>
          <p:spPr>
            <a:xfrm>
              <a:off x="5570913" y="2106824"/>
              <a:ext cx="1241188" cy="1241188"/>
            </a:xfrm>
            <a:prstGeom prst="rect">
              <a:avLst/>
            </a:prstGeom>
            <a:solidFill>
              <a:srgbClr val="7CD73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19479" rtl="0" eaLnBrk="1" fontAlgn="auto" latinLnBrk="0" hangingPunct="1">
                <a:lnSpc>
                  <a:spcPct val="100000"/>
                </a:lnSpc>
                <a:spcBef>
                  <a:spcPts val="0"/>
                </a:spcBef>
                <a:spcAft>
                  <a:spcPts val="0"/>
                </a:spcAft>
                <a:buClrTx/>
                <a:buSzTx/>
                <a:buFontTx/>
                <a:buNone/>
                <a:tabLst/>
                <a:defRPr/>
              </a:pPr>
              <a:endParaRPr kumimoji="0" lang="en-US" sz="4031" b="0" i="0" u="none" strike="noStrike" kern="0" cap="none" spc="0" normalizeH="0" baseline="0" noProof="0">
                <a:ln>
                  <a:noFill/>
                </a:ln>
                <a:solidFill>
                  <a:prstClr val="white"/>
                </a:solidFill>
                <a:effectLst/>
                <a:uLnTx/>
                <a:uFillTx/>
                <a:latin typeface="+mj-lt"/>
                <a:ea typeface="+mn-ea"/>
                <a:cs typeface="+mn-cs"/>
              </a:endParaRPr>
            </a:p>
          </p:txBody>
        </p:sp>
      </p:grpSp>
      <p:sp>
        <p:nvSpPr>
          <p:cNvPr id="15" name="Line 2">
            <a:extLst>
              <a:ext uri="{FF2B5EF4-FFF2-40B4-BE49-F238E27FC236}">
                <a16:creationId xmlns:a16="http://schemas.microsoft.com/office/drawing/2014/main" id="{CFCBC5A0-7EFB-5A4F-AF27-EB5EED6ACFC1}"/>
              </a:ext>
            </a:extLst>
          </p:cNvPr>
          <p:cNvSpPr>
            <a:spLocks noChangeShapeType="1"/>
          </p:cNvSpPr>
          <p:nvPr userDrawn="1"/>
        </p:nvSpPr>
        <p:spPr bwMode="auto">
          <a:xfrm>
            <a:off x="5320145" y="849799"/>
            <a:ext cx="1520042"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16" name="Oval 3">
            <a:extLst>
              <a:ext uri="{FF2B5EF4-FFF2-40B4-BE49-F238E27FC236}">
                <a16:creationId xmlns:a16="http://schemas.microsoft.com/office/drawing/2014/main" id="{8785D08A-EEDB-7847-A18E-A0A60E590551}"/>
              </a:ext>
            </a:extLst>
          </p:cNvPr>
          <p:cNvSpPr>
            <a:spLocks/>
          </p:cNvSpPr>
          <p:nvPr userDrawn="1"/>
        </p:nvSpPr>
        <p:spPr bwMode="auto">
          <a:xfrm>
            <a:off x="6024748" y="811656"/>
            <a:ext cx="134587" cy="81053"/>
          </a:xfrm>
          <a:prstGeom prst="ellipse">
            <a:avLst/>
          </a:prstGeom>
          <a:solidFill>
            <a:srgbClr val="125A3D"/>
          </a:solidFill>
          <a:ln>
            <a:noFill/>
          </a:ln>
        </p:spPr>
        <p:txBody>
          <a:bodyPr lIns="0" tIns="0" rIns="0" bIns="0"/>
          <a:lstStyle/>
          <a:p>
            <a:pPr algn="ctr" fontAlgn="base">
              <a:spcBef>
                <a:spcPct val="0"/>
              </a:spcBef>
              <a:spcAft>
                <a:spcPct val="0"/>
              </a:spcAft>
            </a:pPr>
            <a:endParaRPr lang="en-US" sz="4100">
              <a:solidFill>
                <a:srgbClr val="000000"/>
              </a:solidFill>
              <a:latin typeface="+mj-lt"/>
              <a:sym typeface="Gill Sans" charset="0"/>
            </a:endParaRPr>
          </a:p>
        </p:txBody>
      </p:sp>
      <p:sp>
        <p:nvSpPr>
          <p:cNvPr id="4" name="Slide Number Placeholder 5">
            <a:extLst>
              <a:ext uri="{FF2B5EF4-FFF2-40B4-BE49-F238E27FC236}">
                <a16:creationId xmlns:a16="http://schemas.microsoft.com/office/drawing/2014/main" id="{9E6F636D-06BA-F513-6B41-4CAFB8E12D3C}"/>
              </a:ext>
            </a:extLst>
          </p:cNvPr>
          <p:cNvSpPr>
            <a:spLocks noGrp="1"/>
          </p:cNvSpPr>
          <p:nvPr>
            <p:ph type="sldNum" sz="quarter" idx="4"/>
          </p:nvPr>
        </p:nvSpPr>
        <p:spPr>
          <a:xfrm>
            <a:off x="11353800" y="6356350"/>
            <a:ext cx="845384" cy="365125"/>
          </a:xfrm>
          <a:prstGeom prst="rect">
            <a:avLst/>
          </a:prstGeom>
        </p:spPr>
        <p:txBody>
          <a:bodyPr vert="horz" lIns="91440" tIns="45720" rIns="91440" bIns="45720" rtlCol="0" anchor="ctr"/>
          <a:lstStyle>
            <a:lvl1pPr algn="r">
              <a:defRPr sz="1200" b="0">
                <a:solidFill>
                  <a:schemeClr val="tx1"/>
                </a:solidFill>
              </a:defRPr>
            </a:lvl1pPr>
          </a:lstStyle>
          <a:p>
            <a:fld id="{B1AE6AA8-9295-4453-9FA8-09A866231E32}" type="slidenum">
              <a:rPr lang="en-US" smtClean="0"/>
              <a:pPr/>
              <a:t>‹#›</a:t>
            </a:fld>
            <a:r>
              <a:rPr lang="en-US"/>
              <a:t> </a:t>
            </a:r>
          </a:p>
        </p:txBody>
      </p:sp>
    </p:spTree>
    <p:extLst>
      <p:ext uri="{BB962C8B-B14F-4D97-AF65-F5344CB8AC3E}">
        <p14:creationId xmlns:p14="http://schemas.microsoft.com/office/powerpoint/2010/main" val="2718058943"/>
      </p:ext>
    </p:extLst>
  </p:cSld>
  <p:clrMap bg1="lt1" tx1="dk1" bg2="lt2" tx2="dk2" accent1="accent1" accent2="accent2" accent3="accent3" accent4="accent4" accent5="accent5" accent6="accent6" hlink="hlink" folHlink="folHlink"/>
  <p:sldLayoutIdLst>
    <p:sldLayoutId id="2147483649" r:id="rId1"/>
    <p:sldLayoutId id="2147483744" r:id="rId2"/>
    <p:sldLayoutId id="2147483738" r:id="rId3"/>
    <p:sldLayoutId id="2147483677" r:id="rId4"/>
    <p:sldLayoutId id="2147483751" r:id="rId5"/>
    <p:sldLayoutId id="2147483680" r:id="rId6"/>
    <p:sldLayoutId id="2147483688" r:id="rId7"/>
    <p:sldLayoutId id="2147483749" r:id="rId8"/>
    <p:sldLayoutId id="2147483750" r:id="rId9"/>
    <p:sldLayoutId id="2147483747" r:id="rId10"/>
    <p:sldLayoutId id="2147483748" r:id="rId11"/>
    <p:sldLayoutId id="2147483737" r:id="rId12"/>
    <p:sldLayoutId id="2147483746" r:id="rId13"/>
    <p:sldLayoutId id="2147483745" r:id="rId14"/>
    <p:sldLayoutId id="2147483752" r:id="rId15"/>
    <p:sldLayoutId id="2147483753" r:id="rId16"/>
    <p:sldLayoutId id="2147483754" r:id="rId17"/>
    <p:sldLayoutId id="2147483755" r:id="rId18"/>
    <p:sldLayoutId id="2147483756" r:id="rId19"/>
    <p:sldLayoutId id="2147483759" r:id="rId20"/>
  </p:sldLayoutIdLst>
  <p:hf hdr="0" ftr="0"/>
  <p:txStyles>
    <p:titleStyle>
      <a:lvl1pPr algn="ctr" defTabSz="914400" rtl="0" eaLnBrk="1" latinLnBrk="0" hangingPunct="1">
        <a:lnSpc>
          <a:spcPct val="90000"/>
        </a:lnSpc>
        <a:spcBef>
          <a:spcPct val="0"/>
        </a:spcBef>
        <a:buNone/>
        <a:defRPr sz="2800" b="1" kern="1200">
          <a:solidFill>
            <a:srgbClr val="125A3D"/>
          </a:solidFill>
          <a:latin typeface="+mj-lt"/>
          <a:ea typeface="+mj-ea"/>
          <a:cs typeface="+mj-cs"/>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200" kern="1200">
          <a:solidFill>
            <a:srgbClr val="125A3D"/>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diagramLayout" Target="../diagrams/layout5.xml"/><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diagramData" Target="../diagrams/data5.xml"/><Relationship Id="rId16" Type="http://schemas.openxmlformats.org/officeDocument/2006/relationships/image" Target="../media/image16.png"/><Relationship Id="rId1" Type="http://schemas.openxmlformats.org/officeDocument/2006/relationships/slideLayout" Target="../slideLayouts/slideLayout3.xml"/><Relationship Id="rId6" Type="http://schemas.microsoft.com/office/2007/relationships/diagramDrawing" Target="../diagrams/drawing5.xml"/><Relationship Id="rId11" Type="http://schemas.openxmlformats.org/officeDocument/2006/relationships/image" Target="../media/image11.jpeg"/><Relationship Id="rId5" Type="http://schemas.openxmlformats.org/officeDocument/2006/relationships/diagramColors" Target="../diagrams/colors5.xml"/><Relationship Id="rId15" Type="http://schemas.openxmlformats.org/officeDocument/2006/relationships/image" Target="../media/image15.png"/><Relationship Id="rId10" Type="http://schemas.openxmlformats.org/officeDocument/2006/relationships/image" Target="../media/image10.jpeg"/><Relationship Id="rId19" Type="http://schemas.openxmlformats.org/officeDocument/2006/relationships/image" Target="../media/image19.png"/><Relationship Id="rId4" Type="http://schemas.openxmlformats.org/officeDocument/2006/relationships/diagramQuickStyle" Target="../diagrams/quickStyle5.xml"/><Relationship Id="rId9" Type="http://schemas.openxmlformats.org/officeDocument/2006/relationships/image" Target="../media/image9.jpe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20.png"/><Relationship Id="rId7" Type="http://schemas.openxmlformats.org/officeDocument/2006/relationships/diagramData" Target="../diagrams/data6.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3.png"/><Relationship Id="rId11" Type="http://schemas.microsoft.com/office/2007/relationships/diagramDrawing" Target="../diagrams/drawing6.xml"/><Relationship Id="rId5" Type="http://schemas.openxmlformats.org/officeDocument/2006/relationships/image" Target="../media/image22.png"/><Relationship Id="rId10" Type="http://schemas.openxmlformats.org/officeDocument/2006/relationships/diagramColors" Target="../diagrams/colors6.xml"/><Relationship Id="rId4" Type="http://schemas.openxmlformats.org/officeDocument/2006/relationships/image" Target="../media/image21.png"/><Relationship Id="rId9"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6.png"/><Relationship Id="rId7" Type="http://schemas.openxmlformats.org/officeDocument/2006/relationships/diagramLayout" Target="../diagrams/layout7.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diagramData" Target="../diagrams/data7.xml"/><Relationship Id="rId11" Type="http://schemas.openxmlformats.org/officeDocument/2006/relationships/image" Target="../media/image29.png"/><Relationship Id="rId5" Type="http://schemas.openxmlformats.org/officeDocument/2006/relationships/image" Target="../media/image28.png"/><Relationship Id="rId10" Type="http://schemas.microsoft.com/office/2007/relationships/diagramDrawing" Target="../diagrams/drawing7.xml"/><Relationship Id="rId4" Type="http://schemas.openxmlformats.org/officeDocument/2006/relationships/image" Target="../media/image27.png"/><Relationship Id="rId9" Type="http://schemas.openxmlformats.org/officeDocument/2006/relationships/diagramColors" Target="../diagrams/colors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244A48-5109-4DE2-9B86-E3F6165EEC6F}"/>
              </a:ext>
            </a:extLst>
          </p:cNvPr>
          <p:cNvSpPr>
            <a:spLocks noGrp="1"/>
          </p:cNvSpPr>
          <p:nvPr>
            <p:ph type="body" sz="quarter" idx="11"/>
          </p:nvPr>
        </p:nvSpPr>
        <p:spPr>
          <a:xfrm>
            <a:off x="886264" y="5167312"/>
            <a:ext cx="4485836" cy="1187450"/>
          </a:xfrm>
        </p:spPr>
        <p:txBody>
          <a:bodyPr>
            <a:noAutofit/>
          </a:bodyPr>
          <a:lstStyle/>
          <a:p>
            <a:pPr algn="l"/>
            <a:r>
              <a:rPr lang="en-US" sz="2000" b="1" dirty="0"/>
              <a:t>Mughees Shaukat</a:t>
            </a:r>
            <a:br>
              <a:rPr lang="en-US" sz="2000" b="1" noProof="0" dirty="0"/>
            </a:br>
            <a:r>
              <a:rPr lang="en-US" sz="2000" dirty="0"/>
              <a:t>Senior Manager, Capacity Building, R&amp;D and International Affairs</a:t>
            </a:r>
          </a:p>
          <a:p>
            <a:pPr algn="l"/>
            <a:r>
              <a:rPr lang="en-US" sz="2000" dirty="0"/>
              <a:t>Houston, Taxes, United States</a:t>
            </a:r>
            <a:br>
              <a:rPr lang="en-US" sz="2000" dirty="0"/>
            </a:br>
            <a:r>
              <a:rPr lang="en-US" sz="2000" dirty="0"/>
              <a:t>20 oct 2023</a:t>
            </a:r>
            <a:endParaRPr lang="en-US" dirty="0"/>
          </a:p>
        </p:txBody>
      </p:sp>
      <p:sp>
        <p:nvSpPr>
          <p:cNvPr id="22" name="Text Placeholder 21">
            <a:extLst>
              <a:ext uri="{FF2B5EF4-FFF2-40B4-BE49-F238E27FC236}">
                <a16:creationId xmlns:a16="http://schemas.microsoft.com/office/drawing/2014/main" id="{ED15B5A5-6A37-E749-B3B5-36DDC53F0880}"/>
              </a:ext>
            </a:extLst>
          </p:cNvPr>
          <p:cNvSpPr>
            <a:spLocks noGrp="1"/>
          </p:cNvSpPr>
          <p:nvPr>
            <p:ph type="body" sz="quarter" idx="12"/>
          </p:nvPr>
        </p:nvSpPr>
        <p:spPr>
          <a:xfrm>
            <a:off x="886264" y="742633"/>
            <a:ext cx="9903656" cy="1651000"/>
          </a:xfrm>
        </p:spPr>
        <p:txBody>
          <a:bodyPr>
            <a:noAutofit/>
          </a:bodyPr>
          <a:lstStyle/>
          <a:p>
            <a:r>
              <a:rPr lang="en-US" sz="4800" dirty="0"/>
              <a:t>Governing, standard setting and capacity building new age Islamic finance</a:t>
            </a:r>
            <a:endParaRPr lang="aa-ET" sz="4800" dirty="0"/>
          </a:p>
        </p:txBody>
      </p:sp>
      <p:sp>
        <p:nvSpPr>
          <p:cNvPr id="3" name="Rectangle 2">
            <a:extLst>
              <a:ext uri="{FF2B5EF4-FFF2-40B4-BE49-F238E27FC236}">
                <a16:creationId xmlns:a16="http://schemas.microsoft.com/office/drawing/2014/main" id="{54FAD874-DA33-100D-9640-8C4E61BD269B}"/>
              </a:ext>
            </a:extLst>
          </p:cNvPr>
          <p:cNvSpPr/>
          <p:nvPr/>
        </p:nvSpPr>
        <p:spPr>
          <a:xfrm>
            <a:off x="562708" y="674186"/>
            <a:ext cx="11197883" cy="6021316"/>
          </a:xfrm>
          <a:prstGeom prst="rect">
            <a:avLst/>
          </a:prstGeom>
          <a:noFill/>
          <a:ln w="127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64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0F4AA-A0C6-EAAB-9E2B-B4FDE2E67633}"/>
              </a:ext>
            </a:extLst>
          </p:cNvPr>
          <p:cNvSpPr>
            <a:spLocks noGrp="1"/>
          </p:cNvSpPr>
          <p:nvPr>
            <p:ph type="sldNum" sz="quarter" idx="12"/>
          </p:nvPr>
        </p:nvSpPr>
        <p:spPr/>
        <p:txBody>
          <a:bodyPr/>
          <a:lstStyle/>
          <a:p>
            <a:fld id="{B1AE6AA8-9295-4453-9FA8-09A866231E32}" type="slidenum">
              <a:rPr lang="en-US" smtClean="0"/>
              <a:t>10</a:t>
            </a:fld>
            <a:endParaRPr lang="en-US"/>
          </a:p>
        </p:txBody>
      </p:sp>
      <p:sp>
        <p:nvSpPr>
          <p:cNvPr id="3" name="Title 2">
            <a:extLst>
              <a:ext uri="{FF2B5EF4-FFF2-40B4-BE49-F238E27FC236}">
                <a16:creationId xmlns:a16="http://schemas.microsoft.com/office/drawing/2014/main" id="{37A80504-2C33-8D73-3903-216FBE3429ED}"/>
              </a:ext>
            </a:extLst>
          </p:cNvPr>
          <p:cNvSpPr>
            <a:spLocks noGrp="1"/>
          </p:cNvSpPr>
          <p:nvPr>
            <p:ph type="title"/>
          </p:nvPr>
        </p:nvSpPr>
        <p:spPr/>
        <p:txBody>
          <a:bodyPr/>
          <a:lstStyle/>
          <a:p>
            <a:r>
              <a:rPr lang="en-GB" dirty="0"/>
              <a:t>Standardisation benefits all Islamic finance stakeholders</a:t>
            </a:r>
          </a:p>
        </p:txBody>
      </p:sp>
      <p:sp>
        <p:nvSpPr>
          <p:cNvPr id="47" name="Freeform: Shape 46">
            <a:extLst>
              <a:ext uri="{FF2B5EF4-FFF2-40B4-BE49-F238E27FC236}">
                <a16:creationId xmlns:a16="http://schemas.microsoft.com/office/drawing/2014/main" id="{9CEF3E78-E54A-7C66-54E2-7145706D4B62}"/>
              </a:ext>
            </a:extLst>
          </p:cNvPr>
          <p:cNvSpPr/>
          <p:nvPr/>
        </p:nvSpPr>
        <p:spPr>
          <a:xfrm>
            <a:off x="2153831" y="1095375"/>
            <a:ext cx="1717653" cy="5172075"/>
          </a:xfrm>
          <a:custGeom>
            <a:avLst/>
            <a:gdLst>
              <a:gd name="connsiteX0" fmla="*/ 0 w 1270000"/>
              <a:gd name="connsiteY0" fmla="*/ 127000 h 5418667"/>
              <a:gd name="connsiteX1" fmla="*/ 127000 w 1270000"/>
              <a:gd name="connsiteY1" fmla="*/ 0 h 5418667"/>
              <a:gd name="connsiteX2" fmla="*/ 1143000 w 1270000"/>
              <a:gd name="connsiteY2" fmla="*/ 0 h 5418667"/>
              <a:gd name="connsiteX3" fmla="*/ 1270000 w 1270000"/>
              <a:gd name="connsiteY3" fmla="*/ 127000 h 5418667"/>
              <a:gd name="connsiteX4" fmla="*/ 1270000 w 1270000"/>
              <a:gd name="connsiteY4" fmla="*/ 5291667 h 5418667"/>
              <a:gd name="connsiteX5" fmla="*/ 1143000 w 1270000"/>
              <a:gd name="connsiteY5" fmla="*/ 5418667 h 5418667"/>
              <a:gd name="connsiteX6" fmla="*/ 127000 w 1270000"/>
              <a:gd name="connsiteY6" fmla="*/ 5418667 h 5418667"/>
              <a:gd name="connsiteX7" fmla="*/ 0 w 1270000"/>
              <a:gd name="connsiteY7" fmla="*/ 5291667 h 5418667"/>
              <a:gd name="connsiteX8" fmla="*/ 0 w 1270000"/>
              <a:gd name="connsiteY8" fmla="*/ 127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00" h="5418667">
                <a:moveTo>
                  <a:pt x="0" y="127000"/>
                </a:moveTo>
                <a:cubicBezTo>
                  <a:pt x="0" y="56860"/>
                  <a:pt x="56860" y="0"/>
                  <a:pt x="127000" y="0"/>
                </a:cubicBezTo>
                <a:lnTo>
                  <a:pt x="1143000" y="0"/>
                </a:lnTo>
                <a:cubicBezTo>
                  <a:pt x="1213140" y="0"/>
                  <a:pt x="1270000" y="56860"/>
                  <a:pt x="1270000" y="127000"/>
                </a:cubicBezTo>
                <a:lnTo>
                  <a:pt x="1270000" y="5291667"/>
                </a:lnTo>
                <a:cubicBezTo>
                  <a:pt x="1270000" y="5361807"/>
                  <a:pt x="1213140" y="5418667"/>
                  <a:pt x="1143000" y="5418667"/>
                </a:cubicBezTo>
                <a:lnTo>
                  <a:pt x="127000" y="5418667"/>
                </a:lnTo>
                <a:cubicBezTo>
                  <a:pt x="56860" y="5418667"/>
                  <a:pt x="0" y="5361807"/>
                  <a:pt x="0" y="5291667"/>
                </a:cubicBezTo>
                <a:lnTo>
                  <a:pt x="0" y="127000"/>
                </a:lnTo>
                <a:close/>
              </a:path>
            </a:pathLst>
          </a:cu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ln>
          <a:effectLst/>
        </p:spPr>
        <p:txBody>
          <a:bodyPr spcFirstLastPara="0" vert="horz" wrap="square" lIns="92456" tIns="92456" rIns="92456" bIns="3885523"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endParaRPr kumimoji="0" lang="en-GB" sz="1300" b="0" i="0" u="none" strike="noStrike" kern="0" cap="none" spc="0" normalizeH="0" baseline="0" noProof="0">
              <a:ln>
                <a:noFill/>
              </a:ln>
              <a:solidFill>
                <a:prstClr val="black"/>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D055EF95-9408-EFF8-E9D5-24D3DC225E35}"/>
              </a:ext>
            </a:extLst>
          </p:cNvPr>
          <p:cNvSpPr/>
          <p:nvPr/>
        </p:nvSpPr>
        <p:spPr>
          <a:xfrm>
            <a:off x="2177348" y="1791529"/>
            <a:ext cx="1705894" cy="871958"/>
          </a:xfrm>
          <a:prstGeom prst="rect">
            <a:avLst/>
          </a:prstGeom>
          <a:solidFill>
            <a:schemeClr val="bg1">
              <a:lumMod val="85000"/>
            </a:scheme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Higher levels of trust because of higher:</a:t>
            </a:r>
          </a:p>
        </p:txBody>
      </p:sp>
      <p:sp>
        <p:nvSpPr>
          <p:cNvPr id="50" name="Rectangle 49">
            <a:extLst>
              <a:ext uri="{FF2B5EF4-FFF2-40B4-BE49-F238E27FC236}">
                <a16:creationId xmlns:a16="http://schemas.microsoft.com/office/drawing/2014/main" id="{086CF75F-C31E-4F40-4842-E7456145AF14}"/>
              </a:ext>
            </a:extLst>
          </p:cNvPr>
          <p:cNvSpPr/>
          <p:nvPr/>
        </p:nvSpPr>
        <p:spPr>
          <a:xfrm>
            <a:off x="4036242" y="1105238"/>
            <a:ext cx="7963179" cy="5162212"/>
          </a:xfrm>
          <a:prstGeom prst="rect">
            <a:avLst/>
          </a:pr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62D557CC-1D71-D4C4-23CA-B183BA15AA5D}"/>
              </a:ext>
            </a:extLst>
          </p:cNvPr>
          <p:cNvSpPr/>
          <p:nvPr/>
        </p:nvSpPr>
        <p:spPr>
          <a:xfrm>
            <a:off x="2177348" y="2722007"/>
            <a:ext cx="170589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comparability</a:t>
            </a:r>
          </a:p>
        </p:txBody>
      </p:sp>
      <p:sp>
        <p:nvSpPr>
          <p:cNvPr id="52" name="Rectangle 51">
            <a:extLst>
              <a:ext uri="{FF2B5EF4-FFF2-40B4-BE49-F238E27FC236}">
                <a16:creationId xmlns:a16="http://schemas.microsoft.com/office/drawing/2014/main" id="{FC556200-0B70-4331-8F8E-1D580B5BC828}"/>
              </a:ext>
            </a:extLst>
          </p:cNvPr>
          <p:cNvSpPr/>
          <p:nvPr/>
        </p:nvSpPr>
        <p:spPr>
          <a:xfrm>
            <a:off x="2177348" y="3311199"/>
            <a:ext cx="170589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transparency</a:t>
            </a:r>
          </a:p>
        </p:txBody>
      </p:sp>
      <p:sp>
        <p:nvSpPr>
          <p:cNvPr id="53" name="Rectangle 52">
            <a:extLst>
              <a:ext uri="{FF2B5EF4-FFF2-40B4-BE49-F238E27FC236}">
                <a16:creationId xmlns:a16="http://schemas.microsoft.com/office/drawing/2014/main" id="{647BE089-CAB6-B660-0B3A-B17F713550A4}"/>
              </a:ext>
            </a:extLst>
          </p:cNvPr>
          <p:cNvSpPr/>
          <p:nvPr/>
        </p:nvSpPr>
        <p:spPr>
          <a:xfrm>
            <a:off x="2159710" y="3903144"/>
            <a:ext cx="170589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reliability</a:t>
            </a:r>
          </a:p>
        </p:txBody>
      </p:sp>
      <p:sp>
        <p:nvSpPr>
          <p:cNvPr id="54" name="Rectangle 53">
            <a:extLst>
              <a:ext uri="{FF2B5EF4-FFF2-40B4-BE49-F238E27FC236}">
                <a16:creationId xmlns:a16="http://schemas.microsoft.com/office/drawing/2014/main" id="{53AA95A9-8412-E57D-DCBD-BB288A42C2A7}"/>
              </a:ext>
            </a:extLst>
          </p:cNvPr>
          <p:cNvSpPr/>
          <p:nvPr/>
        </p:nvSpPr>
        <p:spPr>
          <a:xfrm>
            <a:off x="2159710" y="4492420"/>
            <a:ext cx="170589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understandability</a:t>
            </a:r>
          </a:p>
        </p:txBody>
      </p:sp>
      <p:sp>
        <p:nvSpPr>
          <p:cNvPr id="55" name="Rectangle 54">
            <a:extLst>
              <a:ext uri="{FF2B5EF4-FFF2-40B4-BE49-F238E27FC236}">
                <a16:creationId xmlns:a16="http://schemas.microsoft.com/office/drawing/2014/main" id="{175264CC-3635-0D93-2E40-48005C124E3F}"/>
              </a:ext>
            </a:extLst>
          </p:cNvPr>
          <p:cNvSpPr/>
          <p:nvPr/>
        </p:nvSpPr>
        <p:spPr>
          <a:xfrm>
            <a:off x="2151597" y="5092623"/>
            <a:ext cx="170589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accountability</a:t>
            </a:r>
          </a:p>
        </p:txBody>
      </p:sp>
      <p:sp>
        <p:nvSpPr>
          <p:cNvPr id="56" name="Rectangle 55">
            <a:extLst>
              <a:ext uri="{FF2B5EF4-FFF2-40B4-BE49-F238E27FC236}">
                <a16:creationId xmlns:a16="http://schemas.microsoft.com/office/drawing/2014/main" id="{06329A12-DC85-D05D-E42C-F2A09B2CA115}"/>
              </a:ext>
            </a:extLst>
          </p:cNvPr>
          <p:cNvSpPr/>
          <p:nvPr/>
        </p:nvSpPr>
        <p:spPr>
          <a:xfrm>
            <a:off x="2148774" y="5683472"/>
            <a:ext cx="170589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timeliness</a:t>
            </a:r>
          </a:p>
        </p:txBody>
      </p:sp>
      <p:sp>
        <p:nvSpPr>
          <p:cNvPr id="57" name="Rectangle: Rounded Corners 56">
            <a:extLst>
              <a:ext uri="{FF2B5EF4-FFF2-40B4-BE49-F238E27FC236}">
                <a16:creationId xmlns:a16="http://schemas.microsoft.com/office/drawing/2014/main" id="{CACE783D-C843-FF15-6EE8-7F70DA96C69E}"/>
              </a:ext>
            </a:extLst>
          </p:cNvPr>
          <p:cNvSpPr/>
          <p:nvPr/>
        </p:nvSpPr>
        <p:spPr>
          <a:xfrm>
            <a:off x="2156066" y="1096146"/>
            <a:ext cx="1717651" cy="581629"/>
          </a:xfrm>
          <a:prstGeom prst="roundRect">
            <a:avLst/>
          </a:prstGeom>
          <a:solidFill>
            <a:srgbClr val="B9E9CC"/>
          </a:solidFill>
          <a:ln w="6350" cap="flat" cmpd="sng" algn="ctr">
            <a:solidFill>
              <a:srgbClr val="3E88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Calibri"/>
                <a:ea typeface="+mn-ea"/>
                <a:cs typeface="+mn-cs"/>
              </a:rPr>
              <a:t>leads</a:t>
            </a:r>
            <a:r>
              <a:rPr kumimoji="0" lang="en-GB" sz="1800" b="1" i="0" u="none" strike="noStrike" kern="0" cap="none" spc="0" normalizeH="0" baseline="0" noProof="0">
                <a:ln>
                  <a:noFill/>
                </a:ln>
                <a:solidFill>
                  <a:prstClr val="black"/>
                </a:solidFill>
                <a:effectLst/>
                <a:uLnTx/>
                <a:uFillTx/>
                <a:latin typeface="Calibri"/>
                <a:ea typeface="+mn-ea"/>
                <a:cs typeface="+mn-cs"/>
              </a:rPr>
              <a:t> </a:t>
            </a:r>
            <a:r>
              <a:rPr kumimoji="0" lang="en-GB" sz="1600" b="1" i="0" u="none" strike="noStrike" kern="0" cap="none" spc="0" normalizeH="0" baseline="0" noProof="0">
                <a:ln>
                  <a:noFill/>
                </a:ln>
                <a:solidFill>
                  <a:prstClr val="black"/>
                </a:solidFill>
                <a:effectLst/>
                <a:uLnTx/>
                <a:uFillTx/>
                <a:latin typeface="Calibri"/>
                <a:ea typeface="+mn-ea"/>
                <a:cs typeface="+mn-cs"/>
              </a:rPr>
              <a:t>to</a:t>
            </a:r>
            <a:endParaRPr kumimoji="0" lang="en-GB" sz="1800" b="1" i="0" u="none" strike="noStrike" kern="0" cap="none" spc="0" normalizeH="0" baseline="0" noProof="0">
              <a:ln>
                <a:noFill/>
              </a:ln>
              <a:solidFill>
                <a:prstClr val="black"/>
              </a:solidFill>
              <a:effectLst/>
              <a:uLnTx/>
              <a:uFillTx/>
              <a:latin typeface="Calibri"/>
              <a:ea typeface="+mn-ea"/>
              <a:cs typeface="+mn-cs"/>
            </a:endParaRPr>
          </a:p>
        </p:txBody>
      </p:sp>
      <p:sp>
        <p:nvSpPr>
          <p:cNvPr id="58" name="Rectangle: Rounded Corners 57">
            <a:extLst>
              <a:ext uri="{FF2B5EF4-FFF2-40B4-BE49-F238E27FC236}">
                <a16:creationId xmlns:a16="http://schemas.microsoft.com/office/drawing/2014/main" id="{9BC904AA-04C6-D745-DC09-493658DF62B5}"/>
              </a:ext>
            </a:extLst>
          </p:cNvPr>
          <p:cNvSpPr/>
          <p:nvPr/>
        </p:nvSpPr>
        <p:spPr>
          <a:xfrm>
            <a:off x="161661" y="1109683"/>
            <a:ext cx="1741162" cy="1694477"/>
          </a:xfrm>
          <a:prstGeom prst="roundRect">
            <a:avLst/>
          </a:prstGeom>
          <a:solidFill>
            <a:srgbClr val="105F3F"/>
          </a:solidFill>
          <a:ln w="6350" cap="flat" cmpd="sng" algn="ctr">
            <a:solidFill>
              <a:srgbClr val="3E88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bg1"/>
                </a:solidFill>
                <a:effectLst/>
                <a:uLnTx/>
                <a:uFillTx/>
                <a:latin typeface="Calibri"/>
                <a:ea typeface="+mn-ea"/>
                <a:cs typeface="+mn-cs"/>
              </a:rPr>
              <a:t>Standardization </a:t>
            </a:r>
            <a:r>
              <a:rPr kumimoji="0" lang="en-US" sz="1600" b="1" i="0" u="none" strike="noStrike" kern="0" cap="none" spc="0" normalizeH="0" baseline="0" noProof="0" dirty="0">
                <a:ln>
                  <a:noFill/>
                </a:ln>
                <a:solidFill>
                  <a:schemeClr val="bg1"/>
                </a:solidFill>
                <a:effectLst/>
                <a:uLnTx/>
                <a:uFillTx/>
                <a:latin typeface="Calibri"/>
                <a:ea typeface="+mn-ea"/>
                <a:cs typeface="+mn-cs"/>
              </a:rPr>
              <a:t>and harmonization of best </a:t>
            </a:r>
            <a:r>
              <a:rPr kumimoji="0" lang="en-GB" sz="1600" b="1" i="0" u="none" strike="noStrike" kern="0" cap="none" spc="0" normalizeH="0" baseline="0" dirty="0">
                <a:ln>
                  <a:noFill/>
                </a:ln>
                <a:solidFill>
                  <a:schemeClr val="bg1"/>
                </a:solidFill>
                <a:effectLst/>
                <a:uLnTx/>
                <a:uFillTx/>
                <a:latin typeface="Calibri"/>
                <a:ea typeface="+mn-ea"/>
                <a:cs typeface="+mn-cs"/>
              </a:rPr>
              <a:t>practices</a:t>
            </a:r>
            <a:r>
              <a:rPr kumimoji="0" lang="en-US" sz="1600" b="1" i="0" u="none" strike="noStrike" kern="0" cap="none" spc="0" normalizeH="0" baseline="0" noProof="0" dirty="0">
                <a:ln>
                  <a:noFill/>
                </a:ln>
                <a:solidFill>
                  <a:schemeClr val="bg1"/>
                </a:solidFill>
                <a:effectLst/>
                <a:uLnTx/>
                <a:uFillTx/>
                <a:latin typeface="Calibri"/>
                <a:ea typeface="+mn-ea"/>
                <a:cs typeface="+mn-cs"/>
              </a:rPr>
              <a:t> in Islamic finance</a:t>
            </a:r>
          </a:p>
        </p:txBody>
      </p:sp>
      <p:cxnSp>
        <p:nvCxnSpPr>
          <p:cNvPr id="59" name="Straight Arrow Connector 58">
            <a:extLst>
              <a:ext uri="{FF2B5EF4-FFF2-40B4-BE49-F238E27FC236}">
                <a16:creationId xmlns:a16="http://schemas.microsoft.com/office/drawing/2014/main" id="{1A229232-EB5B-6656-5A94-E0636E3F8442}"/>
              </a:ext>
            </a:extLst>
          </p:cNvPr>
          <p:cNvCxnSpPr>
            <a:cxnSpLocks/>
            <a:endCxn id="57" idx="1"/>
          </p:cNvCxnSpPr>
          <p:nvPr/>
        </p:nvCxnSpPr>
        <p:spPr>
          <a:xfrm flipV="1">
            <a:off x="1902823" y="1386961"/>
            <a:ext cx="253243" cy="9215"/>
          </a:xfrm>
          <a:prstGeom prst="straightConnector1">
            <a:avLst/>
          </a:pr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tailEnd type="triangle"/>
          </a:ln>
          <a:effectLst/>
        </p:spPr>
      </p:cxnSp>
      <p:sp>
        <p:nvSpPr>
          <p:cNvPr id="68" name="Freeform: Shape 67">
            <a:extLst>
              <a:ext uri="{FF2B5EF4-FFF2-40B4-BE49-F238E27FC236}">
                <a16:creationId xmlns:a16="http://schemas.microsoft.com/office/drawing/2014/main" id="{D804A3FA-2DDD-6F8D-C138-198802DFA08A}"/>
              </a:ext>
            </a:extLst>
          </p:cNvPr>
          <p:cNvSpPr/>
          <p:nvPr/>
        </p:nvSpPr>
        <p:spPr>
          <a:xfrm>
            <a:off x="4070853" y="1891610"/>
            <a:ext cx="1553139" cy="4296840"/>
          </a:xfrm>
          <a:custGeom>
            <a:avLst/>
            <a:gdLst>
              <a:gd name="connsiteX0" fmla="*/ 0 w 1270000"/>
              <a:gd name="connsiteY0" fmla="*/ 127000 h 5418667"/>
              <a:gd name="connsiteX1" fmla="*/ 127000 w 1270000"/>
              <a:gd name="connsiteY1" fmla="*/ 0 h 5418667"/>
              <a:gd name="connsiteX2" fmla="*/ 1143000 w 1270000"/>
              <a:gd name="connsiteY2" fmla="*/ 0 h 5418667"/>
              <a:gd name="connsiteX3" fmla="*/ 1270000 w 1270000"/>
              <a:gd name="connsiteY3" fmla="*/ 127000 h 5418667"/>
              <a:gd name="connsiteX4" fmla="*/ 1270000 w 1270000"/>
              <a:gd name="connsiteY4" fmla="*/ 5291667 h 5418667"/>
              <a:gd name="connsiteX5" fmla="*/ 1143000 w 1270000"/>
              <a:gd name="connsiteY5" fmla="*/ 5418667 h 5418667"/>
              <a:gd name="connsiteX6" fmla="*/ 127000 w 1270000"/>
              <a:gd name="connsiteY6" fmla="*/ 5418667 h 5418667"/>
              <a:gd name="connsiteX7" fmla="*/ 0 w 1270000"/>
              <a:gd name="connsiteY7" fmla="*/ 5291667 h 5418667"/>
              <a:gd name="connsiteX8" fmla="*/ 0 w 1270000"/>
              <a:gd name="connsiteY8" fmla="*/ 127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00" h="5418667">
                <a:moveTo>
                  <a:pt x="0" y="127000"/>
                </a:moveTo>
                <a:cubicBezTo>
                  <a:pt x="0" y="56860"/>
                  <a:pt x="56860" y="0"/>
                  <a:pt x="127000" y="0"/>
                </a:cubicBezTo>
                <a:lnTo>
                  <a:pt x="1143000" y="0"/>
                </a:lnTo>
                <a:cubicBezTo>
                  <a:pt x="1213140" y="0"/>
                  <a:pt x="1270000" y="56860"/>
                  <a:pt x="1270000" y="127000"/>
                </a:cubicBezTo>
                <a:lnTo>
                  <a:pt x="1270000" y="5291667"/>
                </a:lnTo>
                <a:cubicBezTo>
                  <a:pt x="1270000" y="5361807"/>
                  <a:pt x="1213140" y="5418667"/>
                  <a:pt x="1143000" y="5418667"/>
                </a:cubicBezTo>
                <a:lnTo>
                  <a:pt x="127000" y="5418667"/>
                </a:lnTo>
                <a:cubicBezTo>
                  <a:pt x="56860" y="5418667"/>
                  <a:pt x="0" y="5361807"/>
                  <a:pt x="0" y="5291667"/>
                </a:cubicBezTo>
                <a:lnTo>
                  <a:pt x="0" y="127000"/>
                </a:lnTo>
                <a:close/>
              </a:path>
            </a:pathLst>
          </a:cu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ln>
          <a:effectLst/>
        </p:spPr>
        <p:txBody>
          <a:bodyPr spcFirstLastPara="0" vert="horz" wrap="square" lIns="92456" tIns="92456" rIns="92456" bIns="3885523"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endParaRPr kumimoji="0" lang="en-GB" sz="1300" b="0" i="0" u="none" strike="noStrike" kern="0" cap="none" spc="0" normalizeH="0" baseline="0" noProof="0">
              <a:ln>
                <a:noFill/>
              </a:ln>
              <a:solidFill>
                <a:prstClr val="black"/>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7C1D7E29-85E0-6776-A4F1-0D71A8EDE0BA}"/>
              </a:ext>
            </a:extLst>
          </p:cNvPr>
          <p:cNvSpPr/>
          <p:nvPr/>
        </p:nvSpPr>
        <p:spPr>
          <a:xfrm>
            <a:off x="4092118" y="2565056"/>
            <a:ext cx="1542507"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attracts foreign investment</a:t>
            </a:r>
          </a:p>
        </p:txBody>
      </p:sp>
      <p:sp>
        <p:nvSpPr>
          <p:cNvPr id="70" name="Rectangle 69">
            <a:extLst>
              <a:ext uri="{FF2B5EF4-FFF2-40B4-BE49-F238E27FC236}">
                <a16:creationId xmlns:a16="http://schemas.microsoft.com/office/drawing/2014/main" id="{5CB73A28-86DA-7F0A-69C9-627CEEE1D3DF}"/>
              </a:ext>
            </a:extLst>
          </p:cNvPr>
          <p:cNvSpPr/>
          <p:nvPr/>
        </p:nvSpPr>
        <p:spPr>
          <a:xfrm>
            <a:off x="4092118" y="3154247"/>
            <a:ext cx="1542507"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better resource allocation</a:t>
            </a:r>
          </a:p>
        </p:txBody>
      </p:sp>
      <p:sp>
        <p:nvSpPr>
          <p:cNvPr id="71" name="Rectangle 70">
            <a:extLst>
              <a:ext uri="{FF2B5EF4-FFF2-40B4-BE49-F238E27FC236}">
                <a16:creationId xmlns:a16="http://schemas.microsoft.com/office/drawing/2014/main" id="{3A86BFBE-3E11-7BB5-EF5C-82E568BA27F6}"/>
              </a:ext>
            </a:extLst>
          </p:cNvPr>
          <p:cNvSpPr/>
          <p:nvPr/>
        </p:nvSpPr>
        <p:spPr>
          <a:xfrm>
            <a:off x="4084783" y="3746193"/>
            <a:ext cx="1542507"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increased wealth</a:t>
            </a:r>
          </a:p>
        </p:txBody>
      </p:sp>
      <p:sp>
        <p:nvSpPr>
          <p:cNvPr id="72" name="Rectangle 71">
            <a:extLst>
              <a:ext uri="{FF2B5EF4-FFF2-40B4-BE49-F238E27FC236}">
                <a16:creationId xmlns:a16="http://schemas.microsoft.com/office/drawing/2014/main" id="{F21BE478-8C26-DD51-B76F-1A18A8758E33}"/>
              </a:ext>
            </a:extLst>
          </p:cNvPr>
          <p:cNvSpPr/>
          <p:nvPr/>
        </p:nvSpPr>
        <p:spPr>
          <a:xfrm>
            <a:off x="4076171" y="4335469"/>
            <a:ext cx="1542507"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improved intl. reputation</a:t>
            </a:r>
          </a:p>
        </p:txBody>
      </p:sp>
      <p:sp>
        <p:nvSpPr>
          <p:cNvPr id="73" name="Rectangle 72">
            <a:extLst>
              <a:ext uri="{FF2B5EF4-FFF2-40B4-BE49-F238E27FC236}">
                <a16:creationId xmlns:a16="http://schemas.microsoft.com/office/drawing/2014/main" id="{BD26ABFC-5293-B1B5-9F10-304531E25E83}"/>
              </a:ext>
            </a:extLst>
          </p:cNvPr>
          <p:cNvSpPr/>
          <p:nvPr/>
        </p:nvSpPr>
        <p:spPr>
          <a:xfrm>
            <a:off x="4077448" y="4935671"/>
            <a:ext cx="1542507"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attracts foreign talent</a:t>
            </a:r>
          </a:p>
        </p:txBody>
      </p:sp>
      <p:sp>
        <p:nvSpPr>
          <p:cNvPr id="74" name="Rectangle 73">
            <a:extLst>
              <a:ext uri="{FF2B5EF4-FFF2-40B4-BE49-F238E27FC236}">
                <a16:creationId xmlns:a16="http://schemas.microsoft.com/office/drawing/2014/main" id="{FC194A5D-E9A3-95BA-1D51-C4AAA588231A}"/>
              </a:ext>
            </a:extLst>
          </p:cNvPr>
          <p:cNvSpPr/>
          <p:nvPr/>
        </p:nvSpPr>
        <p:spPr>
          <a:xfrm>
            <a:off x="4074895" y="5536045"/>
            <a:ext cx="1542507"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attracts foreign technology</a:t>
            </a:r>
          </a:p>
        </p:txBody>
      </p:sp>
      <p:sp>
        <p:nvSpPr>
          <p:cNvPr id="84" name="Rectangle: Rounded Corners 83">
            <a:extLst>
              <a:ext uri="{FF2B5EF4-FFF2-40B4-BE49-F238E27FC236}">
                <a16:creationId xmlns:a16="http://schemas.microsoft.com/office/drawing/2014/main" id="{56229402-5DD0-E125-94F5-CAB73813E5E6}"/>
              </a:ext>
            </a:extLst>
          </p:cNvPr>
          <p:cNvSpPr/>
          <p:nvPr/>
        </p:nvSpPr>
        <p:spPr>
          <a:xfrm>
            <a:off x="4081486" y="1891610"/>
            <a:ext cx="1553137" cy="581629"/>
          </a:xfrm>
          <a:prstGeom prst="roundRect">
            <a:avLst/>
          </a:prstGeom>
          <a:solidFill>
            <a:schemeClr val="accent1">
              <a:lumMod val="7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Calibri"/>
                <a:ea typeface="+mn-ea"/>
                <a:cs typeface="+mn-cs"/>
              </a:rPr>
              <a:t>Benefits to economy</a:t>
            </a:r>
            <a:endParaRPr kumimoji="0" lang="en-GB" sz="1800" b="1" i="0" u="none" strike="noStrike" kern="0" cap="none" spc="0" normalizeH="0" baseline="0" noProof="0">
              <a:ln>
                <a:noFill/>
              </a:ln>
              <a:solidFill>
                <a:schemeClr val="bg1"/>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06C807E4-4E7B-6229-DB26-5A9D15DA3D72}"/>
              </a:ext>
            </a:extLst>
          </p:cNvPr>
          <p:cNvSpPr/>
          <p:nvPr/>
        </p:nvSpPr>
        <p:spPr>
          <a:xfrm>
            <a:off x="7320995" y="1909661"/>
            <a:ext cx="1551777" cy="4296840"/>
          </a:xfrm>
          <a:custGeom>
            <a:avLst/>
            <a:gdLst>
              <a:gd name="connsiteX0" fmla="*/ 0 w 1270000"/>
              <a:gd name="connsiteY0" fmla="*/ 127000 h 5418667"/>
              <a:gd name="connsiteX1" fmla="*/ 127000 w 1270000"/>
              <a:gd name="connsiteY1" fmla="*/ 0 h 5418667"/>
              <a:gd name="connsiteX2" fmla="*/ 1143000 w 1270000"/>
              <a:gd name="connsiteY2" fmla="*/ 0 h 5418667"/>
              <a:gd name="connsiteX3" fmla="*/ 1270000 w 1270000"/>
              <a:gd name="connsiteY3" fmla="*/ 127000 h 5418667"/>
              <a:gd name="connsiteX4" fmla="*/ 1270000 w 1270000"/>
              <a:gd name="connsiteY4" fmla="*/ 5291667 h 5418667"/>
              <a:gd name="connsiteX5" fmla="*/ 1143000 w 1270000"/>
              <a:gd name="connsiteY5" fmla="*/ 5418667 h 5418667"/>
              <a:gd name="connsiteX6" fmla="*/ 127000 w 1270000"/>
              <a:gd name="connsiteY6" fmla="*/ 5418667 h 5418667"/>
              <a:gd name="connsiteX7" fmla="*/ 0 w 1270000"/>
              <a:gd name="connsiteY7" fmla="*/ 5291667 h 5418667"/>
              <a:gd name="connsiteX8" fmla="*/ 0 w 1270000"/>
              <a:gd name="connsiteY8" fmla="*/ 127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00" h="5418667">
                <a:moveTo>
                  <a:pt x="0" y="127000"/>
                </a:moveTo>
                <a:cubicBezTo>
                  <a:pt x="0" y="56860"/>
                  <a:pt x="56860" y="0"/>
                  <a:pt x="127000" y="0"/>
                </a:cubicBezTo>
                <a:lnTo>
                  <a:pt x="1143000" y="0"/>
                </a:lnTo>
                <a:cubicBezTo>
                  <a:pt x="1213140" y="0"/>
                  <a:pt x="1270000" y="56860"/>
                  <a:pt x="1270000" y="127000"/>
                </a:cubicBezTo>
                <a:lnTo>
                  <a:pt x="1270000" y="5291667"/>
                </a:lnTo>
                <a:cubicBezTo>
                  <a:pt x="1270000" y="5361807"/>
                  <a:pt x="1213140" y="5418667"/>
                  <a:pt x="1143000" y="5418667"/>
                </a:cubicBezTo>
                <a:lnTo>
                  <a:pt x="127000" y="5418667"/>
                </a:lnTo>
                <a:cubicBezTo>
                  <a:pt x="56860" y="5418667"/>
                  <a:pt x="0" y="5361807"/>
                  <a:pt x="0" y="5291667"/>
                </a:cubicBezTo>
                <a:lnTo>
                  <a:pt x="0" y="127000"/>
                </a:lnTo>
                <a:close/>
              </a:path>
            </a:pathLst>
          </a:cu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ln>
          <a:effectLst/>
        </p:spPr>
        <p:txBody>
          <a:bodyPr spcFirstLastPara="0" vert="horz" wrap="square" lIns="92456" tIns="92456" rIns="92456" bIns="3885523"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endParaRPr kumimoji="0" lang="en-GB" sz="1300" b="0" i="0" u="none" strike="noStrike" kern="0" cap="none" spc="0" normalizeH="0" baseline="0" noProof="0">
              <a:ln>
                <a:noFill/>
              </a:ln>
              <a:solidFill>
                <a:prstClr val="black"/>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23C8C680-DF11-3CB1-8AA1-F3DE7805AA3D}"/>
              </a:ext>
            </a:extLst>
          </p:cNvPr>
          <p:cNvSpPr/>
          <p:nvPr/>
        </p:nvSpPr>
        <p:spPr>
          <a:xfrm>
            <a:off x="7342241" y="2593900"/>
            <a:ext cx="154115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better forecasting</a:t>
            </a:r>
          </a:p>
        </p:txBody>
      </p:sp>
      <p:sp>
        <p:nvSpPr>
          <p:cNvPr id="76" name="Rectangle 75">
            <a:extLst>
              <a:ext uri="{FF2B5EF4-FFF2-40B4-BE49-F238E27FC236}">
                <a16:creationId xmlns:a16="http://schemas.microsoft.com/office/drawing/2014/main" id="{6E1C4852-D4C0-5BE1-1C20-49E038E07178}"/>
              </a:ext>
            </a:extLst>
          </p:cNvPr>
          <p:cNvSpPr/>
          <p:nvPr/>
        </p:nvSpPr>
        <p:spPr>
          <a:xfrm>
            <a:off x="7342241" y="3183092"/>
            <a:ext cx="154115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better decision-making</a:t>
            </a:r>
          </a:p>
        </p:txBody>
      </p:sp>
      <p:sp>
        <p:nvSpPr>
          <p:cNvPr id="85" name="Rectangle: Rounded Corners 84">
            <a:extLst>
              <a:ext uri="{FF2B5EF4-FFF2-40B4-BE49-F238E27FC236}">
                <a16:creationId xmlns:a16="http://schemas.microsoft.com/office/drawing/2014/main" id="{094501EE-EE64-DC6E-A2EE-919107DA8506}"/>
              </a:ext>
            </a:extLst>
          </p:cNvPr>
          <p:cNvSpPr/>
          <p:nvPr/>
        </p:nvSpPr>
        <p:spPr>
          <a:xfrm>
            <a:off x="7331615" y="1909661"/>
            <a:ext cx="1551776" cy="581629"/>
          </a:xfrm>
          <a:prstGeom prst="roundRect">
            <a:avLst/>
          </a:prstGeom>
          <a:solidFill>
            <a:schemeClr val="accent1">
              <a:lumMod val="75000"/>
            </a:schemeClr>
          </a:solidFill>
          <a:ln w="6350" cap="flat" cmpd="sng" algn="ctr">
            <a:solidFill>
              <a:srgbClr val="3E88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Calibri"/>
                <a:ea typeface="+mn-ea"/>
                <a:cs typeface="+mn-cs"/>
              </a:rPr>
              <a:t>Benefits to investor</a:t>
            </a:r>
          </a:p>
        </p:txBody>
      </p:sp>
      <p:sp>
        <p:nvSpPr>
          <p:cNvPr id="61" name="Rectangle: Rounded Corners 60">
            <a:extLst>
              <a:ext uri="{FF2B5EF4-FFF2-40B4-BE49-F238E27FC236}">
                <a16:creationId xmlns:a16="http://schemas.microsoft.com/office/drawing/2014/main" id="{4D831E2D-A7EE-0B3B-6BFF-15C441C40133}"/>
              </a:ext>
            </a:extLst>
          </p:cNvPr>
          <p:cNvSpPr/>
          <p:nvPr/>
        </p:nvSpPr>
        <p:spPr>
          <a:xfrm>
            <a:off x="4134246" y="1155550"/>
            <a:ext cx="7752954" cy="581629"/>
          </a:xfrm>
          <a:prstGeom prst="roundRect">
            <a:avLst/>
          </a:prstGeom>
          <a:solidFill>
            <a:srgbClr val="B9E9CC"/>
          </a:solidFill>
          <a:ln w="6350" cap="flat" cmpd="sng" algn="ctr">
            <a:solidFill>
              <a:srgbClr val="3E88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solidFill>
                <a:effectLst/>
                <a:uLnTx/>
                <a:uFillTx/>
                <a:latin typeface="Calibri"/>
                <a:ea typeface="+mn-ea"/>
                <a:cs typeface="+mn-cs"/>
              </a:rPr>
              <a:t>Islamic finance stakeholders</a:t>
            </a:r>
          </a:p>
        </p:txBody>
      </p:sp>
      <p:sp>
        <p:nvSpPr>
          <p:cNvPr id="65" name="Freeform: Shape 64">
            <a:extLst>
              <a:ext uri="{FF2B5EF4-FFF2-40B4-BE49-F238E27FC236}">
                <a16:creationId xmlns:a16="http://schemas.microsoft.com/office/drawing/2014/main" id="{31EDA446-7050-2A07-239D-E1E9C8FB4C3F}"/>
              </a:ext>
            </a:extLst>
          </p:cNvPr>
          <p:cNvSpPr/>
          <p:nvPr/>
        </p:nvSpPr>
        <p:spPr>
          <a:xfrm>
            <a:off x="10571109" y="1909661"/>
            <a:ext cx="1400312" cy="4296840"/>
          </a:xfrm>
          <a:custGeom>
            <a:avLst/>
            <a:gdLst>
              <a:gd name="connsiteX0" fmla="*/ 0 w 1270000"/>
              <a:gd name="connsiteY0" fmla="*/ 127000 h 5418667"/>
              <a:gd name="connsiteX1" fmla="*/ 127000 w 1270000"/>
              <a:gd name="connsiteY1" fmla="*/ 0 h 5418667"/>
              <a:gd name="connsiteX2" fmla="*/ 1143000 w 1270000"/>
              <a:gd name="connsiteY2" fmla="*/ 0 h 5418667"/>
              <a:gd name="connsiteX3" fmla="*/ 1270000 w 1270000"/>
              <a:gd name="connsiteY3" fmla="*/ 127000 h 5418667"/>
              <a:gd name="connsiteX4" fmla="*/ 1270000 w 1270000"/>
              <a:gd name="connsiteY4" fmla="*/ 5291667 h 5418667"/>
              <a:gd name="connsiteX5" fmla="*/ 1143000 w 1270000"/>
              <a:gd name="connsiteY5" fmla="*/ 5418667 h 5418667"/>
              <a:gd name="connsiteX6" fmla="*/ 127000 w 1270000"/>
              <a:gd name="connsiteY6" fmla="*/ 5418667 h 5418667"/>
              <a:gd name="connsiteX7" fmla="*/ 0 w 1270000"/>
              <a:gd name="connsiteY7" fmla="*/ 5291667 h 5418667"/>
              <a:gd name="connsiteX8" fmla="*/ 0 w 1270000"/>
              <a:gd name="connsiteY8" fmla="*/ 127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00" h="5418667">
                <a:moveTo>
                  <a:pt x="0" y="127000"/>
                </a:moveTo>
                <a:cubicBezTo>
                  <a:pt x="0" y="56860"/>
                  <a:pt x="56860" y="0"/>
                  <a:pt x="127000" y="0"/>
                </a:cubicBezTo>
                <a:lnTo>
                  <a:pt x="1143000" y="0"/>
                </a:lnTo>
                <a:cubicBezTo>
                  <a:pt x="1213140" y="0"/>
                  <a:pt x="1270000" y="56860"/>
                  <a:pt x="1270000" y="127000"/>
                </a:cubicBezTo>
                <a:lnTo>
                  <a:pt x="1270000" y="5291667"/>
                </a:lnTo>
                <a:cubicBezTo>
                  <a:pt x="1270000" y="5361807"/>
                  <a:pt x="1213140" y="5418667"/>
                  <a:pt x="1143000" y="5418667"/>
                </a:cubicBezTo>
                <a:lnTo>
                  <a:pt x="127000" y="5418667"/>
                </a:lnTo>
                <a:cubicBezTo>
                  <a:pt x="56860" y="5418667"/>
                  <a:pt x="0" y="5361807"/>
                  <a:pt x="0" y="5291667"/>
                </a:cubicBezTo>
                <a:lnTo>
                  <a:pt x="0" y="127000"/>
                </a:lnTo>
                <a:close/>
              </a:path>
            </a:pathLst>
          </a:cu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ln>
          <a:effectLst/>
        </p:spPr>
        <p:txBody>
          <a:bodyPr spcFirstLastPara="0" vert="horz" wrap="square" lIns="92456" tIns="92456" rIns="92456" bIns="3885523"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endParaRPr kumimoji="0" lang="en-GB" sz="1300" b="0" i="0" u="none" strike="noStrike" kern="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8BAA6633-87C7-6EF1-E747-417350EF3E28}"/>
              </a:ext>
            </a:extLst>
          </p:cNvPr>
          <p:cNvSpPr/>
          <p:nvPr/>
        </p:nvSpPr>
        <p:spPr>
          <a:xfrm>
            <a:off x="8937412" y="1909661"/>
            <a:ext cx="1400312" cy="4296840"/>
          </a:xfrm>
          <a:custGeom>
            <a:avLst/>
            <a:gdLst>
              <a:gd name="connsiteX0" fmla="*/ 0 w 1270000"/>
              <a:gd name="connsiteY0" fmla="*/ 127000 h 5418667"/>
              <a:gd name="connsiteX1" fmla="*/ 127000 w 1270000"/>
              <a:gd name="connsiteY1" fmla="*/ 0 h 5418667"/>
              <a:gd name="connsiteX2" fmla="*/ 1143000 w 1270000"/>
              <a:gd name="connsiteY2" fmla="*/ 0 h 5418667"/>
              <a:gd name="connsiteX3" fmla="*/ 1270000 w 1270000"/>
              <a:gd name="connsiteY3" fmla="*/ 127000 h 5418667"/>
              <a:gd name="connsiteX4" fmla="*/ 1270000 w 1270000"/>
              <a:gd name="connsiteY4" fmla="*/ 5291667 h 5418667"/>
              <a:gd name="connsiteX5" fmla="*/ 1143000 w 1270000"/>
              <a:gd name="connsiteY5" fmla="*/ 5418667 h 5418667"/>
              <a:gd name="connsiteX6" fmla="*/ 127000 w 1270000"/>
              <a:gd name="connsiteY6" fmla="*/ 5418667 h 5418667"/>
              <a:gd name="connsiteX7" fmla="*/ 0 w 1270000"/>
              <a:gd name="connsiteY7" fmla="*/ 5291667 h 5418667"/>
              <a:gd name="connsiteX8" fmla="*/ 0 w 1270000"/>
              <a:gd name="connsiteY8" fmla="*/ 127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00" h="5418667">
                <a:moveTo>
                  <a:pt x="0" y="127000"/>
                </a:moveTo>
                <a:cubicBezTo>
                  <a:pt x="0" y="56860"/>
                  <a:pt x="56860" y="0"/>
                  <a:pt x="127000" y="0"/>
                </a:cubicBezTo>
                <a:lnTo>
                  <a:pt x="1143000" y="0"/>
                </a:lnTo>
                <a:cubicBezTo>
                  <a:pt x="1213140" y="0"/>
                  <a:pt x="1270000" y="56860"/>
                  <a:pt x="1270000" y="127000"/>
                </a:cubicBezTo>
                <a:lnTo>
                  <a:pt x="1270000" y="5291667"/>
                </a:lnTo>
                <a:cubicBezTo>
                  <a:pt x="1270000" y="5361807"/>
                  <a:pt x="1213140" y="5418667"/>
                  <a:pt x="1143000" y="5418667"/>
                </a:cubicBezTo>
                <a:lnTo>
                  <a:pt x="127000" y="5418667"/>
                </a:lnTo>
                <a:cubicBezTo>
                  <a:pt x="56860" y="5418667"/>
                  <a:pt x="0" y="5361807"/>
                  <a:pt x="0" y="5291667"/>
                </a:cubicBezTo>
                <a:lnTo>
                  <a:pt x="0" y="127000"/>
                </a:lnTo>
                <a:close/>
              </a:path>
            </a:pathLst>
          </a:cu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ln>
          <a:effectLst/>
        </p:spPr>
        <p:txBody>
          <a:bodyPr spcFirstLastPara="0" vert="horz" wrap="square" lIns="92456" tIns="92456" rIns="92456" bIns="3885523"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endParaRPr kumimoji="0" lang="en-GB" sz="1300" b="0" i="0" u="none" strike="noStrike" kern="0" cap="none" spc="0" normalizeH="0" baseline="0" noProof="0">
              <a:ln>
                <a:noFill/>
              </a:ln>
              <a:solidFill>
                <a:prstClr val="black"/>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0F81B722-4E4D-676E-058E-3D520F4D243E}"/>
              </a:ext>
            </a:extLst>
          </p:cNvPr>
          <p:cNvSpPr/>
          <p:nvPr/>
        </p:nvSpPr>
        <p:spPr>
          <a:xfrm>
            <a:off x="8966169" y="2568247"/>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better governance</a:t>
            </a:r>
          </a:p>
        </p:txBody>
      </p:sp>
      <p:sp>
        <p:nvSpPr>
          <p:cNvPr id="78" name="Rectangle 77">
            <a:extLst>
              <a:ext uri="{FF2B5EF4-FFF2-40B4-BE49-F238E27FC236}">
                <a16:creationId xmlns:a16="http://schemas.microsoft.com/office/drawing/2014/main" id="{99749AE2-5107-1085-E9AB-7619633B5D98}"/>
              </a:ext>
            </a:extLst>
          </p:cNvPr>
          <p:cNvSpPr/>
          <p:nvPr/>
        </p:nvSpPr>
        <p:spPr>
          <a:xfrm>
            <a:off x="8966169" y="3104653"/>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lower cost of capital</a:t>
            </a:r>
          </a:p>
        </p:txBody>
      </p:sp>
      <p:sp>
        <p:nvSpPr>
          <p:cNvPr id="79" name="Rectangle 78">
            <a:extLst>
              <a:ext uri="{FF2B5EF4-FFF2-40B4-BE49-F238E27FC236}">
                <a16:creationId xmlns:a16="http://schemas.microsoft.com/office/drawing/2014/main" id="{E7FF07EF-745F-2B5E-BC5E-567AF22B4C74}"/>
              </a:ext>
            </a:extLst>
          </p:cNvPr>
          <p:cNvSpPr/>
          <p:nvPr/>
        </p:nvSpPr>
        <p:spPr>
          <a:xfrm>
            <a:off x="8951791" y="3696598"/>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reduced costs</a:t>
            </a:r>
          </a:p>
        </p:txBody>
      </p:sp>
      <p:sp>
        <p:nvSpPr>
          <p:cNvPr id="80" name="Rectangle 79">
            <a:extLst>
              <a:ext uri="{FF2B5EF4-FFF2-40B4-BE49-F238E27FC236}">
                <a16:creationId xmlns:a16="http://schemas.microsoft.com/office/drawing/2014/main" id="{D3187EA1-B4F1-0BAE-E088-1B11000048D8}"/>
              </a:ext>
            </a:extLst>
          </p:cNvPr>
          <p:cNvSpPr/>
          <p:nvPr/>
        </p:nvSpPr>
        <p:spPr>
          <a:xfrm>
            <a:off x="8951791" y="4285874"/>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higher productivity</a:t>
            </a:r>
          </a:p>
        </p:txBody>
      </p:sp>
      <p:sp>
        <p:nvSpPr>
          <p:cNvPr id="81" name="Rectangle 80">
            <a:extLst>
              <a:ext uri="{FF2B5EF4-FFF2-40B4-BE49-F238E27FC236}">
                <a16:creationId xmlns:a16="http://schemas.microsoft.com/office/drawing/2014/main" id="{D01B0E50-E788-1A94-F54F-1AF0362E661C}"/>
              </a:ext>
            </a:extLst>
          </p:cNvPr>
          <p:cNvSpPr/>
          <p:nvPr/>
        </p:nvSpPr>
        <p:spPr>
          <a:xfrm>
            <a:off x="8945177" y="4886077"/>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higher legal security</a:t>
            </a:r>
          </a:p>
        </p:txBody>
      </p:sp>
      <p:sp>
        <p:nvSpPr>
          <p:cNvPr id="82" name="Rectangle 81">
            <a:extLst>
              <a:ext uri="{FF2B5EF4-FFF2-40B4-BE49-F238E27FC236}">
                <a16:creationId xmlns:a16="http://schemas.microsoft.com/office/drawing/2014/main" id="{AE5DBB38-FF9B-8D5E-62E3-CE8F3F821D1C}"/>
              </a:ext>
            </a:extLst>
          </p:cNvPr>
          <p:cNvSpPr/>
          <p:nvPr/>
        </p:nvSpPr>
        <p:spPr>
          <a:xfrm>
            <a:off x="8950640" y="5486450"/>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higher adaptability</a:t>
            </a:r>
          </a:p>
        </p:txBody>
      </p:sp>
      <p:sp>
        <p:nvSpPr>
          <p:cNvPr id="83" name="Rectangle 82">
            <a:extLst>
              <a:ext uri="{FF2B5EF4-FFF2-40B4-BE49-F238E27FC236}">
                <a16:creationId xmlns:a16="http://schemas.microsoft.com/office/drawing/2014/main" id="{1ED36A33-7312-7C2B-A0D5-F39807D08940}"/>
              </a:ext>
            </a:extLst>
          </p:cNvPr>
          <p:cNvSpPr/>
          <p:nvPr/>
        </p:nvSpPr>
        <p:spPr>
          <a:xfrm>
            <a:off x="10585489" y="2524899"/>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interoperability of products</a:t>
            </a:r>
          </a:p>
        </p:txBody>
      </p:sp>
      <p:sp>
        <p:nvSpPr>
          <p:cNvPr id="86" name="Rectangle: Rounded Corners 85">
            <a:extLst>
              <a:ext uri="{FF2B5EF4-FFF2-40B4-BE49-F238E27FC236}">
                <a16:creationId xmlns:a16="http://schemas.microsoft.com/office/drawing/2014/main" id="{EF11DAE4-FAF6-8B61-DA3D-2D565ACF2892}"/>
              </a:ext>
            </a:extLst>
          </p:cNvPr>
          <p:cNvSpPr/>
          <p:nvPr/>
        </p:nvSpPr>
        <p:spPr>
          <a:xfrm>
            <a:off x="8927829" y="1909661"/>
            <a:ext cx="3043592" cy="566172"/>
          </a:xfrm>
          <a:prstGeom prst="roundRect">
            <a:avLst/>
          </a:prstGeom>
          <a:solidFill>
            <a:schemeClr val="accent1">
              <a:lumMod val="7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Calibri"/>
                <a:ea typeface="+mn-ea"/>
                <a:cs typeface="+mn-cs"/>
              </a:rPr>
              <a:t>Benefits to </a:t>
            </a:r>
            <a:r>
              <a:rPr kumimoji="0" lang="en-GB" sz="1600" b="1" i="0" u="none" strike="noStrike" kern="0" cap="none" spc="0" normalizeH="0" baseline="0" noProof="0" err="1">
                <a:ln>
                  <a:noFill/>
                </a:ln>
                <a:solidFill>
                  <a:schemeClr val="bg1"/>
                </a:solidFill>
                <a:effectLst/>
                <a:uLnTx/>
                <a:uFillTx/>
                <a:latin typeface="Calibri"/>
                <a:ea typeface="+mn-ea"/>
                <a:cs typeface="+mn-cs"/>
              </a:rPr>
              <a:t>IFIs</a:t>
            </a:r>
            <a:endParaRPr kumimoji="0" lang="en-GB" sz="1600" b="1" i="0" u="none" strike="noStrike" kern="0" cap="none" spc="0" normalizeH="0" baseline="0" noProof="0">
              <a:ln>
                <a:noFill/>
              </a:ln>
              <a:solidFill>
                <a:schemeClr val="bg1"/>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FF436E16-2A37-16BA-51EA-847CC9D42B6A}"/>
              </a:ext>
            </a:extLst>
          </p:cNvPr>
          <p:cNvSpPr/>
          <p:nvPr/>
        </p:nvSpPr>
        <p:spPr>
          <a:xfrm>
            <a:off x="10585488" y="3101860"/>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better HR availability</a:t>
            </a:r>
          </a:p>
        </p:txBody>
      </p:sp>
      <p:sp>
        <p:nvSpPr>
          <p:cNvPr id="63" name="Rectangle 62">
            <a:extLst>
              <a:ext uri="{FF2B5EF4-FFF2-40B4-BE49-F238E27FC236}">
                <a16:creationId xmlns:a16="http://schemas.microsoft.com/office/drawing/2014/main" id="{0C8900EC-8DC9-683C-B667-231A99B56919}"/>
              </a:ext>
            </a:extLst>
          </p:cNvPr>
          <p:cNvSpPr/>
          <p:nvPr/>
        </p:nvSpPr>
        <p:spPr>
          <a:xfrm>
            <a:off x="10585488" y="3691052"/>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uniformity of processes</a:t>
            </a:r>
          </a:p>
        </p:txBody>
      </p:sp>
      <p:sp>
        <p:nvSpPr>
          <p:cNvPr id="64" name="Rectangle 63">
            <a:extLst>
              <a:ext uri="{FF2B5EF4-FFF2-40B4-BE49-F238E27FC236}">
                <a16:creationId xmlns:a16="http://schemas.microsoft.com/office/drawing/2014/main" id="{02A3AAEE-5EF2-B319-0A06-CBC92FCB4A29}"/>
              </a:ext>
            </a:extLst>
          </p:cNvPr>
          <p:cNvSpPr/>
          <p:nvPr/>
        </p:nvSpPr>
        <p:spPr>
          <a:xfrm>
            <a:off x="10575902" y="4300733"/>
            <a:ext cx="1390726"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appropriate risk management</a:t>
            </a:r>
          </a:p>
        </p:txBody>
      </p:sp>
      <p:sp>
        <p:nvSpPr>
          <p:cNvPr id="93" name="Freeform: Shape 92">
            <a:extLst>
              <a:ext uri="{FF2B5EF4-FFF2-40B4-BE49-F238E27FC236}">
                <a16:creationId xmlns:a16="http://schemas.microsoft.com/office/drawing/2014/main" id="{83E0C67B-276C-B427-18FB-2E4E9D9F2866}"/>
              </a:ext>
            </a:extLst>
          </p:cNvPr>
          <p:cNvSpPr/>
          <p:nvPr/>
        </p:nvSpPr>
        <p:spPr>
          <a:xfrm>
            <a:off x="5671419" y="1909661"/>
            <a:ext cx="1551777" cy="4296840"/>
          </a:xfrm>
          <a:custGeom>
            <a:avLst/>
            <a:gdLst>
              <a:gd name="connsiteX0" fmla="*/ 0 w 1270000"/>
              <a:gd name="connsiteY0" fmla="*/ 127000 h 5418667"/>
              <a:gd name="connsiteX1" fmla="*/ 127000 w 1270000"/>
              <a:gd name="connsiteY1" fmla="*/ 0 h 5418667"/>
              <a:gd name="connsiteX2" fmla="*/ 1143000 w 1270000"/>
              <a:gd name="connsiteY2" fmla="*/ 0 h 5418667"/>
              <a:gd name="connsiteX3" fmla="*/ 1270000 w 1270000"/>
              <a:gd name="connsiteY3" fmla="*/ 127000 h 5418667"/>
              <a:gd name="connsiteX4" fmla="*/ 1270000 w 1270000"/>
              <a:gd name="connsiteY4" fmla="*/ 5291667 h 5418667"/>
              <a:gd name="connsiteX5" fmla="*/ 1143000 w 1270000"/>
              <a:gd name="connsiteY5" fmla="*/ 5418667 h 5418667"/>
              <a:gd name="connsiteX6" fmla="*/ 127000 w 1270000"/>
              <a:gd name="connsiteY6" fmla="*/ 5418667 h 5418667"/>
              <a:gd name="connsiteX7" fmla="*/ 0 w 1270000"/>
              <a:gd name="connsiteY7" fmla="*/ 5291667 h 5418667"/>
              <a:gd name="connsiteX8" fmla="*/ 0 w 1270000"/>
              <a:gd name="connsiteY8" fmla="*/ 127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00" h="5418667">
                <a:moveTo>
                  <a:pt x="0" y="127000"/>
                </a:moveTo>
                <a:cubicBezTo>
                  <a:pt x="0" y="56860"/>
                  <a:pt x="56860" y="0"/>
                  <a:pt x="127000" y="0"/>
                </a:cubicBezTo>
                <a:lnTo>
                  <a:pt x="1143000" y="0"/>
                </a:lnTo>
                <a:cubicBezTo>
                  <a:pt x="1213140" y="0"/>
                  <a:pt x="1270000" y="56860"/>
                  <a:pt x="1270000" y="127000"/>
                </a:cubicBezTo>
                <a:lnTo>
                  <a:pt x="1270000" y="5291667"/>
                </a:lnTo>
                <a:cubicBezTo>
                  <a:pt x="1270000" y="5361807"/>
                  <a:pt x="1213140" y="5418667"/>
                  <a:pt x="1143000" y="5418667"/>
                </a:cubicBezTo>
                <a:lnTo>
                  <a:pt x="127000" y="5418667"/>
                </a:lnTo>
                <a:cubicBezTo>
                  <a:pt x="56860" y="5418667"/>
                  <a:pt x="0" y="5361807"/>
                  <a:pt x="0" y="5291667"/>
                </a:cubicBezTo>
                <a:lnTo>
                  <a:pt x="0" y="127000"/>
                </a:lnTo>
                <a:close/>
              </a:path>
            </a:pathLst>
          </a:custGeom>
          <a:gradFill rotWithShape="1">
            <a:gsLst>
              <a:gs pos="0">
                <a:srgbClr val="3E8853">
                  <a:lumMod val="110000"/>
                  <a:satMod val="105000"/>
                  <a:tint val="67000"/>
                </a:srgbClr>
              </a:gs>
              <a:gs pos="50000">
                <a:srgbClr val="3E8853">
                  <a:lumMod val="105000"/>
                  <a:satMod val="103000"/>
                  <a:tint val="73000"/>
                </a:srgbClr>
              </a:gs>
              <a:gs pos="100000">
                <a:srgbClr val="3E8853">
                  <a:lumMod val="105000"/>
                  <a:satMod val="109000"/>
                  <a:tint val="81000"/>
                </a:srgbClr>
              </a:gs>
            </a:gsLst>
            <a:lin ang="5400000" scaled="0"/>
          </a:gradFill>
          <a:ln w="6350" cap="flat" cmpd="sng" algn="ctr">
            <a:solidFill>
              <a:srgbClr val="3E8853"/>
            </a:solidFill>
            <a:prstDash val="solid"/>
            <a:miter lim="800000"/>
          </a:ln>
          <a:effectLst/>
        </p:spPr>
        <p:txBody>
          <a:bodyPr spcFirstLastPara="0" vert="horz" wrap="square" lIns="92456" tIns="92456" rIns="92456" bIns="3885523"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endParaRPr kumimoji="0" lang="en-GB" sz="1300" b="0" i="0" u="none" strike="noStrike" kern="0" cap="none" spc="0" normalizeH="0" baseline="0" noProof="0">
              <a:ln>
                <a:noFill/>
              </a:ln>
              <a:solidFill>
                <a:prstClr val="black"/>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246C9E2D-FD1D-EF91-6FD9-B152AB51420D}"/>
              </a:ext>
            </a:extLst>
          </p:cNvPr>
          <p:cNvSpPr/>
          <p:nvPr/>
        </p:nvSpPr>
        <p:spPr>
          <a:xfrm>
            <a:off x="5692665" y="2593900"/>
            <a:ext cx="1541154" cy="941780"/>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No need to reinvent the wheel and develop the standards from scratch</a:t>
            </a:r>
          </a:p>
        </p:txBody>
      </p:sp>
      <p:sp>
        <p:nvSpPr>
          <p:cNvPr id="95" name="Rectangle 94">
            <a:extLst>
              <a:ext uri="{FF2B5EF4-FFF2-40B4-BE49-F238E27FC236}">
                <a16:creationId xmlns:a16="http://schemas.microsoft.com/office/drawing/2014/main" id="{9A3D4047-4E27-5047-D6F2-63A837FBC8D4}"/>
              </a:ext>
            </a:extLst>
          </p:cNvPr>
          <p:cNvSpPr/>
          <p:nvPr/>
        </p:nvSpPr>
        <p:spPr>
          <a:xfrm>
            <a:off x="5688632" y="3582173"/>
            <a:ext cx="154115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Secure adequate capacity in the market</a:t>
            </a:r>
          </a:p>
        </p:txBody>
      </p:sp>
      <p:sp>
        <p:nvSpPr>
          <p:cNvPr id="96" name="Rectangle: Rounded Corners 95">
            <a:extLst>
              <a:ext uri="{FF2B5EF4-FFF2-40B4-BE49-F238E27FC236}">
                <a16:creationId xmlns:a16="http://schemas.microsoft.com/office/drawing/2014/main" id="{658E4B2E-BCDE-52A8-30CC-7A9B23242BFB}"/>
              </a:ext>
            </a:extLst>
          </p:cNvPr>
          <p:cNvSpPr/>
          <p:nvPr/>
        </p:nvSpPr>
        <p:spPr>
          <a:xfrm>
            <a:off x="5682039" y="1909661"/>
            <a:ext cx="1551776" cy="581629"/>
          </a:xfrm>
          <a:prstGeom prst="roundRect">
            <a:avLst/>
          </a:prstGeom>
          <a:solidFill>
            <a:schemeClr val="accent1">
              <a:lumMod val="7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Calibri"/>
                <a:ea typeface="+mn-ea"/>
                <a:cs typeface="+mn-cs"/>
              </a:rPr>
              <a:t>Benefits to regulator</a:t>
            </a:r>
          </a:p>
        </p:txBody>
      </p:sp>
      <p:sp>
        <p:nvSpPr>
          <p:cNvPr id="97" name="Rectangle 96">
            <a:extLst>
              <a:ext uri="{FF2B5EF4-FFF2-40B4-BE49-F238E27FC236}">
                <a16:creationId xmlns:a16="http://schemas.microsoft.com/office/drawing/2014/main" id="{F9CC81DF-3E1A-4772-CDE9-5095D33276A9}"/>
              </a:ext>
            </a:extLst>
          </p:cNvPr>
          <p:cNvSpPr/>
          <p:nvPr/>
        </p:nvSpPr>
        <p:spPr>
          <a:xfrm>
            <a:off x="5678009" y="4212047"/>
            <a:ext cx="154115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Increased focus on supervision</a:t>
            </a:r>
          </a:p>
        </p:txBody>
      </p:sp>
      <p:sp>
        <p:nvSpPr>
          <p:cNvPr id="98" name="Rectangle 97">
            <a:extLst>
              <a:ext uri="{FF2B5EF4-FFF2-40B4-BE49-F238E27FC236}">
                <a16:creationId xmlns:a16="http://schemas.microsoft.com/office/drawing/2014/main" id="{2F6AC1C9-6419-B990-6BE6-F303F3956B83}"/>
              </a:ext>
            </a:extLst>
          </p:cNvPr>
          <p:cNvSpPr/>
          <p:nvPr/>
        </p:nvSpPr>
        <p:spPr>
          <a:xfrm>
            <a:off x="5658603" y="4840449"/>
            <a:ext cx="1541154" cy="560746"/>
          </a:xfrm>
          <a:prstGeom prst="rect">
            <a:avLst/>
          </a:prstGeom>
          <a:solidFill>
            <a:srgbClr val="1CADE4">
              <a:lumMod val="20000"/>
              <a:lumOff val="80000"/>
            </a:srgbClr>
          </a:solidFill>
          <a:ln w="6350" cap="flat" cmpd="sng" algn="ctr">
            <a:solidFill>
              <a:srgbClr val="3E8853"/>
            </a:solidFill>
            <a:prstDash val="solid"/>
            <a:miter lim="800000"/>
          </a:ln>
          <a:effectLst/>
        </p:spPr>
        <p:txBody>
          <a:bodyPr spcFirstLastPara="0" vert="horz" wrap="square" lIns="21849" tIns="21849" rIns="21849" bIns="21849"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en-GB" sz="1400" b="0" i="0" u="none" strike="noStrike" kern="0" cap="none" spc="0" normalizeH="0" baseline="0" noProof="0">
                <a:ln>
                  <a:noFill/>
                </a:ln>
                <a:solidFill>
                  <a:prstClr val="black"/>
                </a:solidFill>
                <a:effectLst/>
                <a:uLnTx/>
                <a:uFillTx/>
                <a:latin typeface="Calibri"/>
                <a:ea typeface="+mn-ea"/>
                <a:cs typeface="+mn-cs"/>
              </a:rPr>
              <a:t>Internal capacity shortage does not become a challenge</a:t>
            </a:r>
          </a:p>
        </p:txBody>
      </p:sp>
    </p:spTree>
    <p:extLst>
      <p:ext uri="{BB962C8B-B14F-4D97-AF65-F5344CB8AC3E}">
        <p14:creationId xmlns:p14="http://schemas.microsoft.com/office/powerpoint/2010/main" val="420863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7BCB-64F5-EA90-313E-153C66A25A98}"/>
              </a:ext>
            </a:extLst>
          </p:cNvPr>
          <p:cNvSpPr>
            <a:spLocks noGrp="1"/>
          </p:cNvSpPr>
          <p:nvPr>
            <p:ph type="title"/>
          </p:nvPr>
        </p:nvSpPr>
        <p:spPr/>
        <p:txBody>
          <a:bodyPr>
            <a:normAutofit/>
          </a:bodyPr>
          <a:lstStyle/>
          <a:p>
            <a:r>
              <a:rPr lang="en-GB" sz="4000" b="0" dirty="0"/>
              <a:t>About c</a:t>
            </a:r>
            <a:r>
              <a:rPr lang="en-GB" sz="4000" dirty="0"/>
              <a:t>apacity building programs of AAOIFI</a:t>
            </a:r>
          </a:p>
        </p:txBody>
      </p:sp>
      <p:sp>
        <p:nvSpPr>
          <p:cNvPr id="3" name="Text Placeholder 2">
            <a:extLst>
              <a:ext uri="{FF2B5EF4-FFF2-40B4-BE49-F238E27FC236}">
                <a16:creationId xmlns:a16="http://schemas.microsoft.com/office/drawing/2014/main" id="{3C2092D0-33A6-6319-C1FA-63A6F36A8834}"/>
              </a:ext>
            </a:extLst>
          </p:cNvPr>
          <p:cNvSpPr>
            <a:spLocks noGrp="1"/>
          </p:cNvSpPr>
          <p:nvPr>
            <p:ph type="body" sz="quarter" idx="10"/>
          </p:nvPr>
        </p:nvSpPr>
        <p:spPr>
          <a:xfrm>
            <a:off x="1524000" y="419660"/>
            <a:ext cx="9144000" cy="493713"/>
          </a:xfrm>
        </p:spPr>
        <p:txBody>
          <a:bodyPr/>
          <a:lstStyle/>
          <a:p>
            <a:r>
              <a:rPr lang="en-GB" sz="3600" dirty="0"/>
              <a:t>02</a:t>
            </a:r>
          </a:p>
        </p:txBody>
      </p:sp>
    </p:spTree>
    <p:extLst>
      <p:ext uri="{BB962C8B-B14F-4D97-AF65-F5344CB8AC3E}">
        <p14:creationId xmlns:p14="http://schemas.microsoft.com/office/powerpoint/2010/main" val="1437147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B57596-CFE7-6F6F-0907-AC235B333F3E}"/>
              </a:ext>
            </a:extLst>
          </p:cNvPr>
          <p:cNvSpPr>
            <a:spLocks noGrp="1"/>
          </p:cNvSpPr>
          <p:nvPr>
            <p:ph type="sldNum" sz="quarter" idx="12"/>
          </p:nvPr>
        </p:nvSpPr>
        <p:spPr/>
        <p:txBody>
          <a:bodyPr/>
          <a:lstStyle/>
          <a:p>
            <a:fld id="{B1AE6AA8-9295-4453-9FA8-09A866231E32}" type="slidenum">
              <a:rPr lang="en-US" smtClean="0"/>
              <a:t>12</a:t>
            </a:fld>
            <a:endParaRPr lang="en-US"/>
          </a:p>
        </p:txBody>
      </p:sp>
      <p:sp>
        <p:nvSpPr>
          <p:cNvPr id="3" name="Title 2">
            <a:extLst>
              <a:ext uri="{FF2B5EF4-FFF2-40B4-BE49-F238E27FC236}">
                <a16:creationId xmlns:a16="http://schemas.microsoft.com/office/drawing/2014/main" id="{8BF4EB8A-2203-BDEB-C6DB-48E939AECA73}"/>
              </a:ext>
            </a:extLst>
          </p:cNvPr>
          <p:cNvSpPr>
            <a:spLocks noGrp="1"/>
          </p:cNvSpPr>
          <p:nvPr>
            <p:ph type="title"/>
          </p:nvPr>
        </p:nvSpPr>
        <p:spPr/>
        <p:txBody>
          <a:bodyPr/>
          <a:lstStyle/>
          <a:p>
            <a:r>
              <a:rPr lang="en-US" dirty="0"/>
              <a:t>Our driving beliefs for capacity building programs</a:t>
            </a:r>
            <a:endParaRPr lang="en-GB" dirty="0"/>
          </a:p>
        </p:txBody>
      </p:sp>
      <p:graphicFrame>
        <p:nvGraphicFramePr>
          <p:cNvPr id="5" name="Diagram 4">
            <a:extLst>
              <a:ext uri="{FF2B5EF4-FFF2-40B4-BE49-F238E27FC236}">
                <a16:creationId xmlns:a16="http://schemas.microsoft.com/office/drawing/2014/main" id="{2CAD0EC2-E182-A2E6-8E11-4F80076182BE}"/>
              </a:ext>
            </a:extLst>
          </p:cNvPr>
          <p:cNvGraphicFramePr/>
          <p:nvPr>
            <p:extLst>
              <p:ext uri="{D42A27DB-BD31-4B8C-83A1-F6EECF244321}">
                <p14:modId xmlns:p14="http://schemas.microsoft.com/office/powerpoint/2010/main" val="1512595151"/>
              </p:ext>
            </p:extLst>
          </p:nvPr>
        </p:nvGraphicFramePr>
        <p:xfrm>
          <a:off x="814588" y="113073"/>
          <a:ext cx="10515600" cy="5129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649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16B06D-2AEA-FC91-8E25-DDCF549CDB23}"/>
              </a:ext>
            </a:extLst>
          </p:cNvPr>
          <p:cNvSpPr>
            <a:spLocks noGrp="1"/>
          </p:cNvSpPr>
          <p:nvPr>
            <p:ph type="sldNum" sz="quarter" idx="12"/>
          </p:nvPr>
        </p:nvSpPr>
        <p:spPr/>
        <p:txBody>
          <a:bodyPr/>
          <a:lstStyle/>
          <a:p>
            <a:fld id="{B1AE6AA8-9295-4453-9FA8-09A866231E32}" type="slidenum">
              <a:rPr lang="en-US" smtClean="0"/>
              <a:t>13</a:t>
            </a:fld>
            <a:endParaRPr lang="en-US"/>
          </a:p>
        </p:txBody>
      </p:sp>
      <p:sp>
        <p:nvSpPr>
          <p:cNvPr id="3" name="Title 2">
            <a:extLst>
              <a:ext uri="{FF2B5EF4-FFF2-40B4-BE49-F238E27FC236}">
                <a16:creationId xmlns:a16="http://schemas.microsoft.com/office/drawing/2014/main" id="{624F7339-4C55-F3E5-DBA8-6ED3C4C4CFEB}"/>
              </a:ext>
            </a:extLst>
          </p:cNvPr>
          <p:cNvSpPr>
            <a:spLocks noGrp="1"/>
          </p:cNvSpPr>
          <p:nvPr>
            <p:ph type="title"/>
          </p:nvPr>
        </p:nvSpPr>
        <p:spPr/>
        <p:txBody>
          <a:bodyPr/>
          <a:lstStyle/>
          <a:p>
            <a:r>
              <a:rPr lang="en-US" dirty="0"/>
              <a:t>Bird’s eye view of the AAOIFI’s capacity building ecosystem (June 2023)</a:t>
            </a:r>
            <a:endParaRPr lang="en-GB" dirty="0"/>
          </a:p>
        </p:txBody>
      </p:sp>
      <p:graphicFrame>
        <p:nvGraphicFramePr>
          <p:cNvPr id="5" name="Diagram 4">
            <a:extLst>
              <a:ext uri="{FF2B5EF4-FFF2-40B4-BE49-F238E27FC236}">
                <a16:creationId xmlns:a16="http://schemas.microsoft.com/office/drawing/2014/main" id="{0BD5348C-C2FE-E305-91F7-B242B9F312EF}"/>
              </a:ext>
            </a:extLst>
          </p:cNvPr>
          <p:cNvGraphicFramePr/>
          <p:nvPr>
            <p:extLst>
              <p:ext uri="{D42A27DB-BD31-4B8C-83A1-F6EECF244321}">
                <p14:modId xmlns:p14="http://schemas.microsoft.com/office/powerpoint/2010/main" val="4029364193"/>
              </p:ext>
            </p:extLst>
          </p:nvPr>
        </p:nvGraphicFramePr>
        <p:xfrm>
          <a:off x="236088" y="952500"/>
          <a:ext cx="11764234" cy="5701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954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A596B3-75F5-0E46-86BA-3DC5446B5B1F}"/>
              </a:ext>
            </a:extLst>
          </p:cNvPr>
          <p:cNvSpPr>
            <a:spLocks noGrp="1"/>
          </p:cNvSpPr>
          <p:nvPr>
            <p:ph type="body" sz="quarter" idx="10"/>
          </p:nvPr>
        </p:nvSpPr>
        <p:spPr>
          <a:xfrm>
            <a:off x="1069833" y="2768759"/>
            <a:ext cx="9906218" cy="1422984"/>
          </a:xfrm>
        </p:spPr>
        <p:txBody>
          <a:bodyPr>
            <a:normAutofit/>
          </a:bodyPr>
          <a:lstStyle/>
          <a:p>
            <a:r>
              <a:rPr lang="en-GB" dirty="0">
                <a:latin typeface="+mn-lt"/>
              </a:rPr>
              <a:t>Professional programs of AAOIFI</a:t>
            </a:r>
          </a:p>
        </p:txBody>
      </p:sp>
    </p:spTree>
    <p:extLst>
      <p:ext uri="{BB962C8B-B14F-4D97-AF65-F5344CB8AC3E}">
        <p14:creationId xmlns:p14="http://schemas.microsoft.com/office/powerpoint/2010/main" val="25569933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9558D5-D2EE-3EE2-623D-A24AD58CAFAE}"/>
              </a:ext>
            </a:extLst>
          </p:cNvPr>
          <p:cNvSpPr>
            <a:spLocks noGrp="1"/>
          </p:cNvSpPr>
          <p:nvPr>
            <p:ph type="sldNum" sz="quarter" idx="12"/>
          </p:nvPr>
        </p:nvSpPr>
        <p:spPr/>
        <p:txBody>
          <a:bodyPr/>
          <a:lstStyle/>
          <a:p>
            <a:fld id="{B1AE6AA8-9295-4453-9FA8-09A866231E32}" type="slidenum">
              <a:rPr lang="en-US" smtClean="0"/>
              <a:t>15</a:t>
            </a:fld>
            <a:endParaRPr lang="en-US"/>
          </a:p>
        </p:txBody>
      </p:sp>
      <p:sp>
        <p:nvSpPr>
          <p:cNvPr id="3" name="Title 2">
            <a:extLst>
              <a:ext uri="{FF2B5EF4-FFF2-40B4-BE49-F238E27FC236}">
                <a16:creationId xmlns:a16="http://schemas.microsoft.com/office/drawing/2014/main" id="{C7F9BC2C-2A63-B87B-6E24-9E4A95189344}"/>
              </a:ext>
            </a:extLst>
          </p:cNvPr>
          <p:cNvSpPr>
            <a:spLocks noGrp="1"/>
          </p:cNvSpPr>
          <p:nvPr>
            <p:ph type="title"/>
          </p:nvPr>
        </p:nvSpPr>
        <p:spPr/>
        <p:txBody>
          <a:bodyPr/>
          <a:lstStyle/>
          <a:p>
            <a:r>
              <a:rPr lang="en-GB" dirty="0"/>
              <a:t>AAOIFI offers 3 professional fellowship programs in 3 languages</a:t>
            </a:r>
          </a:p>
        </p:txBody>
      </p:sp>
      <p:graphicFrame>
        <p:nvGraphicFramePr>
          <p:cNvPr id="5" name="Content Placeholder 4">
            <a:extLst>
              <a:ext uri="{FF2B5EF4-FFF2-40B4-BE49-F238E27FC236}">
                <a16:creationId xmlns:a16="http://schemas.microsoft.com/office/drawing/2014/main" id="{4259F629-11A0-45B4-2AD0-D6E3321946B2}"/>
              </a:ext>
            </a:extLst>
          </p:cNvPr>
          <p:cNvGraphicFramePr>
            <a:graphicFrameLocks noGrp="1"/>
          </p:cNvGraphicFramePr>
          <p:nvPr>
            <p:ph sz="half" idx="1"/>
            <p:extLst>
              <p:ext uri="{D42A27DB-BD31-4B8C-83A1-F6EECF244321}">
                <p14:modId xmlns:p14="http://schemas.microsoft.com/office/powerpoint/2010/main" val="3622187943"/>
              </p:ext>
            </p:extLst>
          </p:nvPr>
        </p:nvGraphicFramePr>
        <p:xfrm>
          <a:off x="660144" y="1148576"/>
          <a:ext cx="10834837" cy="4943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968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E18DD5-E191-41D5-B38E-D1DB9FEDAACC}"/>
              </a:ext>
            </a:extLst>
          </p:cNvPr>
          <p:cNvSpPr>
            <a:spLocks noGrp="1"/>
          </p:cNvSpPr>
          <p:nvPr>
            <p:ph type="sldNum" sz="quarter" idx="12"/>
          </p:nvPr>
        </p:nvSpPr>
        <p:spPr/>
        <p:txBody>
          <a:bodyPr/>
          <a:lstStyle/>
          <a:p>
            <a:fld id="{B1AE6AA8-9295-4453-9FA8-09A866231E32}" type="slidenum">
              <a:rPr lang="en-US" smtClean="0"/>
              <a:t>16</a:t>
            </a:fld>
            <a:endParaRPr lang="en-US"/>
          </a:p>
        </p:txBody>
      </p:sp>
      <p:sp>
        <p:nvSpPr>
          <p:cNvPr id="3" name="Title 2">
            <a:extLst>
              <a:ext uri="{FF2B5EF4-FFF2-40B4-BE49-F238E27FC236}">
                <a16:creationId xmlns:a16="http://schemas.microsoft.com/office/drawing/2014/main" id="{01CCBD53-21F6-D364-8BD2-D349CA8430D1}"/>
              </a:ext>
            </a:extLst>
          </p:cNvPr>
          <p:cNvSpPr>
            <a:spLocks noGrp="1"/>
          </p:cNvSpPr>
          <p:nvPr>
            <p:ph type="title"/>
          </p:nvPr>
        </p:nvSpPr>
        <p:spPr/>
        <p:txBody>
          <a:bodyPr/>
          <a:lstStyle/>
          <a:p>
            <a:r>
              <a:rPr lang="en-GB" dirty="0"/>
              <a:t>Certified Islamic Professional Accountant (CIPA)</a:t>
            </a:r>
          </a:p>
        </p:txBody>
      </p:sp>
      <p:graphicFrame>
        <p:nvGraphicFramePr>
          <p:cNvPr id="14" name="Diagram 13">
            <a:extLst>
              <a:ext uri="{FF2B5EF4-FFF2-40B4-BE49-F238E27FC236}">
                <a16:creationId xmlns:a16="http://schemas.microsoft.com/office/drawing/2014/main" id="{B3900CDA-F357-7453-7FC0-20037C40546D}"/>
              </a:ext>
            </a:extLst>
          </p:cNvPr>
          <p:cNvGraphicFramePr/>
          <p:nvPr>
            <p:extLst>
              <p:ext uri="{D42A27DB-BD31-4B8C-83A1-F6EECF244321}">
                <p14:modId xmlns:p14="http://schemas.microsoft.com/office/powerpoint/2010/main" val="4289701187"/>
              </p:ext>
            </p:extLst>
          </p:nvPr>
        </p:nvGraphicFramePr>
        <p:xfrm>
          <a:off x="580104" y="2658164"/>
          <a:ext cx="4286864" cy="2585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19" descr="A logo with blue letters&#10;&#10;Description automatically generated">
            <a:extLst>
              <a:ext uri="{FF2B5EF4-FFF2-40B4-BE49-F238E27FC236}">
                <a16:creationId xmlns:a16="http://schemas.microsoft.com/office/drawing/2014/main" id="{BCC26F66-0E29-1FAE-CE53-DE7242897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543" y="1187960"/>
            <a:ext cx="3177014" cy="1242208"/>
          </a:xfrm>
          <a:prstGeom prst="rect">
            <a:avLst/>
          </a:prstGeom>
        </p:spPr>
      </p:pic>
      <p:cxnSp>
        <p:nvCxnSpPr>
          <p:cNvPr id="22" name="Straight Connector 21">
            <a:extLst>
              <a:ext uri="{FF2B5EF4-FFF2-40B4-BE49-F238E27FC236}">
                <a16:creationId xmlns:a16="http://schemas.microsoft.com/office/drawing/2014/main" id="{2EA4F55F-FDB7-6667-A792-79BFDC10BE3D}"/>
              </a:ext>
            </a:extLst>
          </p:cNvPr>
          <p:cNvCxnSpPr/>
          <p:nvPr/>
        </p:nvCxnSpPr>
        <p:spPr>
          <a:xfrm>
            <a:off x="5093110" y="1187960"/>
            <a:ext cx="0" cy="4967034"/>
          </a:xfrm>
          <a:prstGeom prst="line">
            <a:avLst/>
          </a:prstGeom>
          <a:ln>
            <a:solidFill>
              <a:srgbClr val="105F3F"/>
            </a:solidFill>
          </a:ln>
        </p:spPr>
        <p:style>
          <a:lnRef idx="1">
            <a:schemeClr val="accent1"/>
          </a:lnRef>
          <a:fillRef idx="0">
            <a:schemeClr val="accent1"/>
          </a:fillRef>
          <a:effectRef idx="0">
            <a:schemeClr val="accent1"/>
          </a:effectRef>
          <a:fontRef idx="minor">
            <a:schemeClr val="tx1"/>
          </a:fontRef>
        </p:style>
      </p:cxnSp>
      <p:pic>
        <p:nvPicPr>
          <p:cNvPr id="24" name="Picture 23" descr="A close-up of a cover&#10;&#10;Description automatically generated">
            <a:extLst>
              <a:ext uri="{FF2B5EF4-FFF2-40B4-BE49-F238E27FC236}">
                <a16:creationId xmlns:a16="http://schemas.microsoft.com/office/drawing/2014/main" id="{B241A61E-A739-CFAD-416D-90799E5CB5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4168" y="2507692"/>
            <a:ext cx="918462" cy="1298656"/>
          </a:xfrm>
          <a:prstGeom prst="rect">
            <a:avLst/>
          </a:prstGeom>
          <a:ln>
            <a:solidFill>
              <a:srgbClr val="105F3F"/>
            </a:solidFill>
          </a:ln>
        </p:spPr>
      </p:pic>
      <p:pic>
        <p:nvPicPr>
          <p:cNvPr id="26" name="Picture 25" descr="A cover of a book&#10;&#10;Description automatically generated">
            <a:extLst>
              <a:ext uri="{FF2B5EF4-FFF2-40B4-BE49-F238E27FC236}">
                <a16:creationId xmlns:a16="http://schemas.microsoft.com/office/drawing/2014/main" id="{8CC3A29A-6807-DCE1-D4B4-344255A817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4168" y="3891372"/>
            <a:ext cx="933041" cy="1320866"/>
          </a:xfrm>
          <a:prstGeom prst="rect">
            <a:avLst/>
          </a:prstGeom>
          <a:ln>
            <a:solidFill>
              <a:srgbClr val="105F3F"/>
            </a:solidFill>
          </a:ln>
        </p:spPr>
      </p:pic>
      <p:pic>
        <p:nvPicPr>
          <p:cNvPr id="28" name="Picture 27" descr="A cover of a book&#10;&#10;Description automatically generated">
            <a:extLst>
              <a:ext uri="{FF2B5EF4-FFF2-40B4-BE49-F238E27FC236}">
                <a16:creationId xmlns:a16="http://schemas.microsoft.com/office/drawing/2014/main" id="{36D5708E-726E-47E7-FBF5-2B78A993C3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14168" y="1095490"/>
            <a:ext cx="918461" cy="1320866"/>
          </a:xfrm>
          <a:prstGeom prst="rect">
            <a:avLst/>
          </a:prstGeom>
          <a:ln>
            <a:solidFill>
              <a:srgbClr val="105F3F"/>
            </a:solidFill>
          </a:ln>
        </p:spPr>
      </p:pic>
      <p:pic>
        <p:nvPicPr>
          <p:cNvPr id="30" name="Picture 29" descr="A cover of a book&#10;&#10;Description automatically generated">
            <a:extLst>
              <a:ext uri="{FF2B5EF4-FFF2-40B4-BE49-F238E27FC236}">
                <a16:creationId xmlns:a16="http://schemas.microsoft.com/office/drawing/2014/main" id="{67B515AB-345F-D8CF-1571-ABD59385BB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99589" y="5309886"/>
            <a:ext cx="947619" cy="1320866"/>
          </a:xfrm>
          <a:prstGeom prst="rect">
            <a:avLst/>
          </a:prstGeom>
          <a:ln>
            <a:solidFill>
              <a:srgbClr val="105F3F"/>
            </a:solidFill>
          </a:ln>
        </p:spPr>
      </p:pic>
      <p:pic>
        <p:nvPicPr>
          <p:cNvPr id="34" name="Picture 33">
            <a:extLst>
              <a:ext uri="{FF2B5EF4-FFF2-40B4-BE49-F238E27FC236}">
                <a16:creationId xmlns:a16="http://schemas.microsoft.com/office/drawing/2014/main" id="{5F5DEA83-2904-2970-1C7D-AFE33AFDC249}"/>
              </a:ext>
            </a:extLst>
          </p:cNvPr>
          <p:cNvPicPr>
            <a:picLocks noChangeAspect="1"/>
          </p:cNvPicPr>
          <p:nvPr/>
        </p:nvPicPr>
        <p:blipFill>
          <a:blip r:embed="rId12"/>
          <a:stretch>
            <a:fillRect/>
          </a:stretch>
        </p:blipFill>
        <p:spPr>
          <a:xfrm>
            <a:off x="7101037" y="2507998"/>
            <a:ext cx="972262" cy="1298350"/>
          </a:xfrm>
          <a:prstGeom prst="rect">
            <a:avLst/>
          </a:prstGeom>
          <a:ln>
            <a:solidFill>
              <a:srgbClr val="105F3F"/>
            </a:solidFill>
          </a:ln>
        </p:spPr>
      </p:pic>
      <p:pic>
        <p:nvPicPr>
          <p:cNvPr id="38" name="Picture 37">
            <a:extLst>
              <a:ext uri="{FF2B5EF4-FFF2-40B4-BE49-F238E27FC236}">
                <a16:creationId xmlns:a16="http://schemas.microsoft.com/office/drawing/2014/main" id="{AA26EC29-B8B6-E58C-E24D-8B31FDF3C477}"/>
              </a:ext>
            </a:extLst>
          </p:cNvPr>
          <p:cNvPicPr>
            <a:picLocks noChangeAspect="1"/>
          </p:cNvPicPr>
          <p:nvPr/>
        </p:nvPicPr>
        <p:blipFill>
          <a:blip r:embed="rId13"/>
          <a:stretch>
            <a:fillRect/>
          </a:stretch>
        </p:blipFill>
        <p:spPr>
          <a:xfrm>
            <a:off x="7098891" y="1095490"/>
            <a:ext cx="974408" cy="1320865"/>
          </a:xfrm>
          <a:prstGeom prst="rect">
            <a:avLst/>
          </a:prstGeom>
          <a:ln>
            <a:solidFill>
              <a:srgbClr val="105F3F"/>
            </a:solidFill>
          </a:ln>
        </p:spPr>
      </p:pic>
      <p:pic>
        <p:nvPicPr>
          <p:cNvPr id="40" name="Picture 39">
            <a:extLst>
              <a:ext uri="{FF2B5EF4-FFF2-40B4-BE49-F238E27FC236}">
                <a16:creationId xmlns:a16="http://schemas.microsoft.com/office/drawing/2014/main" id="{208AA63B-8B11-C5D6-2E11-99565EC17BD1}"/>
              </a:ext>
            </a:extLst>
          </p:cNvPr>
          <p:cNvPicPr>
            <a:picLocks noChangeAspect="1"/>
          </p:cNvPicPr>
          <p:nvPr/>
        </p:nvPicPr>
        <p:blipFill>
          <a:blip r:embed="rId14"/>
          <a:stretch>
            <a:fillRect/>
          </a:stretch>
        </p:blipFill>
        <p:spPr>
          <a:xfrm>
            <a:off x="7081790" y="5293494"/>
            <a:ext cx="1006459" cy="1349386"/>
          </a:xfrm>
          <a:prstGeom prst="rect">
            <a:avLst/>
          </a:prstGeom>
          <a:ln>
            <a:solidFill>
              <a:srgbClr val="105F3F"/>
            </a:solidFill>
          </a:ln>
        </p:spPr>
      </p:pic>
      <p:pic>
        <p:nvPicPr>
          <p:cNvPr id="44" name="Picture 43">
            <a:extLst>
              <a:ext uri="{FF2B5EF4-FFF2-40B4-BE49-F238E27FC236}">
                <a16:creationId xmlns:a16="http://schemas.microsoft.com/office/drawing/2014/main" id="{58807B35-9A78-BC9C-F9A6-201E08E41A3E}"/>
              </a:ext>
            </a:extLst>
          </p:cNvPr>
          <p:cNvPicPr>
            <a:picLocks noChangeAspect="1"/>
          </p:cNvPicPr>
          <p:nvPr/>
        </p:nvPicPr>
        <p:blipFill>
          <a:blip r:embed="rId15"/>
          <a:stretch>
            <a:fillRect/>
          </a:stretch>
        </p:blipFill>
        <p:spPr>
          <a:xfrm>
            <a:off x="7098890" y="3903501"/>
            <a:ext cx="972261" cy="1308737"/>
          </a:xfrm>
          <a:prstGeom prst="rect">
            <a:avLst/>
          </a:prstGeom>
          <a:ln>
            <a:solidFill>
              <a:srgbClr val="105F3F"/>
            </a:solidFill>
          </a:ln>
        </p:spPr>
      </p:pic>
      <p:pic>
        <p:nvPicPr>
          <p:cNvPr id="52" name="Picture 51">
            <a:extLst>
              <a:ext uri="{FF2B5EF4-FFF2-40B4-BE49-F238E27FC236}">
                <a16:creationId xmlns:a16="http://schemas.microsoft.com/office/drawing/2014/main" id="{D1C75D34-E971-3E5C-F08B-39CCEA2048DA}"/>
              </a:ext>
            </a:extLst>
          </p:cNvPr>
          <p:cNvPicPr>
            <a:picLocks noChangeAspect="1"/>
          </p:cNvPicPr>
          <p:nvPr/>
        </p:nvPicPr>
        <p:blipFill>
          <a:blip r:embed="rId16"/>
          <a:stretch>
            <a:fillRect/>
          </a:stretch>
        </p:blipFill>
        <p:spPr>
          <a:xfrm>
            <a:off x="9621182" y="2507692"/>
            <a:ext cx="1006456" cy="1307943"/>
          </a:xfrm>
          <a:prstGeom prst="rect">
            <a:avLst/>
          </a:prstGeom>
          <a:ln>
            <a:solidFill>
              <a:srgbClr val="105F3F"/>
            </a:solidFill>
          </a:ln>
        </p:spPr>
      </p:pic>
      <p:pic>
        <p:nvPicPr>
          <p:cNvPr id="56" name="Picture 55">
            <a:extLst>
              <a:ext uri="{FF2B5EF4-FFF2-40B4-BE49-F238E27FC236}">
                <a16:creationId xmlns:a16="http://schemas.microsoft.com/office/drawing/2014/main" id="{5297BB93-33F6-8B0D-DBAA-8A592C903CEC}"/>
              </a:ext>
            </a:extLst>
          </p:cNvPr>
          <p:cNvPicPr>
            <a:picLocks noChangeAspect="1"/>
          </p:cNvPicPr>
          <p:nvPr/>
        </p:nvPicPr>
        <p:blipFill>
          <a:blip r:embed="rId17"/>
          <a:stretch>
            <a:fillRect/>
          </a:stretch>
        </p:blipFill>
        <p:spPr>
          <a:xfrm>
            <a:off x="9604083" y="3903501"/>
            <a:ext cx="1023555" cy="1320866"/>
          </a:xfrm>
          <a:prstGeom prst="rect">
            <a:avLst/>
          </a:prstGeom>
          <a:ln>
            <a:solidFill>
              <a:srgbClr val="105F3F"/>
            </a:solidFill>
          </a:ln>
        </p:spPr>
      </p:pic>
      <p:pic>
        <p:nvPicPr>
          <p:cNvPr id="60" name="Picture 59">
            <a:extLst>
              <a:ext uri="{FF2B5EF4-FFF2-40B4-BE49-F238E27FC236}">
                <a16:creationId xmlns:a16="http://schemas.microsoft.com/office/drawing/2014/main" id="{4FAA3C6F-F170-2A6B-EDE4-3F39B0DF2230}"/>
              </a:ext>
            </a:extLst>
          </p:cNvPr>
          <p:cNvPicPr>
            <a:picLocks noChangeAspect="1"/>
          </p:cNvPicPr>
          <p:nvPr/>
        </p:nvPicPr>
        <p:blipFill>
          <a:blip r:embed="rId18"/>
          <a:stretch>
            <a:fillRect/>
          </a:stretch>
        </p:blipFill>
        <p:spPr>
          <a:xfrm>
            <a:off x="9621182" y="5309740"/>
            <a:ext cx="1006459" cy="1347390"/>
          </a:xfrm>
          <a:prstGeom prst="rect">
            <a:avLst/>
          </a:prstGeom>
          <a:ln>
            <a:solidFill>
              <a:srgbClr val="105F3F"/>
            </a:solidFill>
          </a:ln>
        </p:spPr>
      </p:pic>
      <p:pic>
        <p:nvPicPr>
          <p:cNvPr id="64" name="Picture 63">
            <a:extLst>
              <a:ext uri="{FF2B5EF4-FFF2-40B4-BE49-F238E27FC236}">
                <a16:creationId xmlns:a16="http://schemas.microsoft.com/office/drawing/2014/main" id="{976F38C1-D9D5-CAEC-9A73-C7CDFA4B92E8}"/>
              </a:ext>
            </a:extLst>
          </p:cNvPr>
          <p:cNvPicPr>
            <a:picLocks noChangeAspect="1"/>
          </p:cNvPicPr>
          <p:nvPr/>
        </p:nvPicPr>
        <p:blipFill>
          <a:blip r:embed="rId19"/>
          <a:stretch>
            <a:fillRect/>
          </a:stretch>
        </p:blipFill>
        <p:spPr>
          <a:xfrm>
            <a:off x="9621180" y="1093812"/>
            <a:ext cx="1006455" cy="1322543"/>
          </a:xfrm>
          <a:prstGeom prst="rect">
            <a:avLst/>
          </a:prstGeom>
          <a:ln>
            <a:solidFill>
              <a:srgbClr val="105F3F"/>
            </a:solidFill>
          </a:ln>
        </p:spPr>
      </p:pic>
      <p:sp>
        <p:nvSpPr>
          <p:cNvPr id="65" name="TextBox 64">
            <a:extLst>
              <a:ext uri="{FF2B5EF4-FFF2-40B4-BE49-F238E27FC236}">
                <a16:creationId xmlns:a16="http://schemas.microsoft.com/office/drawing/2014/main" id="{294E3751-F941-B2AE-5DA6-582688054415}"/>
              </a:ext>
            </a:extLst>
          </p:cNvPr>
          <p:cNvSpPr txBox="1"/>
          <p:nvPr/>
        </p:nvSpPr>
        <p:spPr>
          <a:xfrm>
            <a:off x="5339103" y="1095490"/>
            <a:ext cx="1542133" cy="430887"/>
          </a:xfrm>
          <a:prstGeom prst="rect">
            <a:avLst/>
          </a:prstGeom>
          <a:solidFill>
            <a:srgbClr val="CBE4D0"/>
          </a:solidFill>
        </p:spPr>
        <p:txBody>
          <a:bodyPr wrap="square" rtlCol="0">
            <a:spAutoFit/>
          </a:bodyPr>
          <a:lstStyle/>
          <a:p>
            <a:r>
              <a:rPr lang="en-GB" sz="1100" dirty="0"/>
              <a:t>Financial Accounting Standards (FAR)</a:t>
            </a:r>
          </a:p>
        </p:txBody>
      </p:sp>
      <p:sp>
        <p:nvSpPr>
          <p:cNvPr id="66" name="TextBox 65">
            <a:extLst>
              <a:ext uri="{FF2B5EF4-FFF2-40B4-BE49-F238E27FC236}">
                <a16:creationId xmlns:a16="http://schemas.microsoft.com/office/drawing/2014/main" id="{928F4E5F-93E9-2514-96DC-6D70124BCCEF}"/>
              </a:ext>
            </a:extLst>
          </p:cNvPr>
          <p:cNvSpPr txBox="1"/>
          <p:nvPr/>
        </p:nvSpPr>
        <p:spPr>
          <a:xfrm>
            <a:off x="5339103" y="2521505"/>
            <a:ext cx="1542133" cy="430887"/>
          </a:xfrm>
          <a:prstGeom prst="rect">
            <a:avLst/>
          </a:prstGeom>
          <a:solidFill>
            <a:srgbClr val="CBE4D0"/>
          </a:solidFill>
        </p:spPr>
        <p:txBody>
          <a:bodyPr wrap="square" rtlCol="0">
            <a:spAutoFit/>
          </a:bodyPr>
          <a:lstStyle/>
          <a:p>
            <a:r>
              <a:rPr lang="en-GB" sz="1100" dirty="0"/>
              <a:t>Audit Assurance and Ethics (AAE)</a:t>
            </a:r>
          </a:p>
        </p:txBody>
      </p:sp>
      <p:sp>
        <p:nvSpPr>
          <p:cNvPr id="67" name="TextBox 66">
            <a:extLst>
              <a:ext uri="{FF2B5EF4-FFF2-40B4-BE49-F238E27FC236}">
                <a16:creationId xmlns:a16="http://schemas.microsoft.com/office/drawing/2014/main" id="{AEA950A2-DC6E-DE8F-AC6F-FA17F68957A2}"/>
              </a:ext>
            </a:extLst>
          </p:cNvPr>
          <p:cNvSpPr txBox="1"/>
          <p:nvPr/>
        </p:nvSpPr>
        <p:spPr>
          <a:xfrm>
            <a:off x="5339103" y="3905185"/>
            <a:ext cx="1542133" cy="600164"/>
          </a:xfrm>
          <a:prstGeom prst="rect">
            <a:avLst/>
          </a:prstGeom>
          <a:solidFill>
            <a:srgbClr val="CBE4D0"/>
          </a:solidFill>
        </p:spPr>
        <p:txBody>
          <a:bodyPr wrap="square" rtlCol="0">
            <a:spAutoFit/>
          </a:bodyPr>
          <a:lstStyle/>
          <a:p>
            <a:r>
              <a:rPr lang="en-GB" sz="1100" dirty="0"/>
              <a:t>Business and Regulatory Environment (BRE)</a:t>
            </a:r>
          </a:p>
        </p:txBody>
      </p:sp>
      <p:sp>
        <p:nvSpPr>
          <p:cNvPr id="68" name="TextBox 67">
            <a:extLst>
              <a:ext uri="{FF2B5EF4-FFF2-40B4-BE49-F238E27FC236}">
                <a16:creationId xmlns:a16="http://schemas.microsoft.com/office/drawing/2014/main" id="{821B0342-79C3-1904-56B8-8A9B658748E1}"/>
              </a:ext>
            </a:extLst>
          </p:cNvPr>
          <p:cNvSpPr txBox="1"/>
          <p:nvPr/>
        </p:nvSpPr>
        <p:spPr>
          <a:xfrm>
            <a:off x="5339103" y="5307307"/>
            <a:ext cx="1542133" cy="600164"/>
          </a:xfrm>
          <a:prstGeom prst="rect">
            <a:avLst/>
          </a:prstGeom>
          <a:solidFill>
            <a:srgbClr val="CBE4D0"/>
          </a:solidFill>
        </p:spPr>
        <p:txBody>
          <a:bodyPr wrap="square" rtlCol="0">
            <a:spAutoFit/>
          </a:bodyPr>
          <a:lstStyle/>
          <a:p>
            <a:r>
              <a:rPr lang="en-GB" sz="1100" dirty="0"/>
              <a:t>Shari’ah Standards and Shari’ah Governance (SSSG)</a:t>
            </a:r>
          </a:p>
        </p:txBody>
      </p:sp>
      <p:sp>
        <p:nvSpPr>
          <p:cNvPr id="69" name="TextBox 68">
            <a:extLst>
              <a:ext uri="{FF2B5EF4-FFF2-40B4-BE49-F238E27FC236}">
                <a16:creationId xmlns:a16="http://schemas.microsoft.com/office/drawing/2014/main" id="{7B21AD53-7DCA-FC66-0498-62D130E81C2F}"/>
              </a:ext>
            </a:extLst>
          </p:cNvPr>
          <p:cNvSpPr txBox="1"/>
          <p:nvPr/>
        </p:nvSpPr>
        <p:spPr>
          <a:xfrm>
            <a:off x="7098890" y="798138"/>
            <a:ext cx="972261" cy="261610"/>
          </a:xfrm>
          <a:prstGeom prst="rect">
            <a:avLst/>
          </a:prstGeom>
          <a:solidFill>
            <a:srgbClr val="CBE4D0"/>
          </a:solidFill>
        </p:spPr>
        <p:txBody>
          <a:bodyPr wrap="square" rtlCol="0">
            <a:spAutoFit/>
          </a:bodyPr>
          <a:lstStyle/>
          <a:p>
            <a:pPr algn="ctr"/>
            <a:r>
              <a:rPr lang="en-GB" sz="1100" dirty="0"/>
              <a:t>English</a:t>
            </a:r>
          </a:p>
        </p:txBody>
      </p:sp>
      <p:sp>
        <p:nvSpPr>
          <p:cNvPr id="70" name="TextBox 69">
            <a:extLst>
              <a:ext uri="{FF2B5EF4-FFF2-40B4-BE49-F238E27FC236}">
                <a16:creationId xmlns:a16="http://schemas.microsoft.com/office/drawing/2014/main" id="{CD8A4FBE-EA58-499A-382E-C95B364A979B}"/>
              </a:ext>
            </a:extLst>
          </p:cNvPr>
          <p:cNvSpPr txBox="1"/>
          <p:nvPr/>
        </p:nvSpPr>
        <p:spPr>
          <a:xfrm>
            <a:off x="8399589" y="798138"/>
            <a:ext cx="972261" cy="261610"/>
          </a:xfrm>
          <a:prstGeom prst="rect">
            <a:avLst/>
          </a:prstGeom>
          <a:solidFill>
            <a:srgbClr val="CBE4D0"/>
          </a:solidFill>
        </p:spPr>
        <p:txBody>
          <a:bodyPr wrap="square" rtlCol="0">
            <a:spAutoFit/>
          </a:bodyPr>
          <a:lstStyle/>
          <a:p>
            <a:pPr algn="ctr"/>
            <a:r>
              <a:rPr lang="en-GB" sz="1100" dirty="0"/>
              <a:t>Arabic</a:t>
            </a:r>
          </a:p>
        </p:txBody>
      </p:sp>
      <p:sp>
        <p:nvSpPr>
          <p:cNvPr id="71" name="TextBox 70">
            <a:extLst>
              <a:ext uri="{FF2B5EF4-FFF2-40B4-BE49-F238E27FC236}">
                <a16:creationId xmlns:a16="http://schemas.microsoft.com/office/drawing/2014/main" id="{16564B3A-3C48-50FD-4F7F-5F525E49A5D1}"/>
              </a:ext>
            </a:extLst>
          </p:cNvPr>
          <p:cNvSpPr txBox="1"/>
          <p:nvPr/>
        </p:nvSpPr>
        <p:spPr>
          <a:xfrm>
            <a:off x="9604083" y="798138"/>
            <a:ext cx="1023552" cy="261610"/>
          </a:xfrm>
          <a:prstGeom prst="rect">
            <a:avLst/>
          </a:prstGeom>
          <a:solidFill>
            <a:srgbClr val="CBE4D0"/>
          </a:solidFill>
        </p:spPr>
        <p:txBody>
          <a:bodyPr wrap="square" rtlCol="0">
            <a:spAutoFit/>
          </a:bodyPr>
          <a:lstStyle/>
          <a:p>
            <a:pPr algn="ctr"/>
            <a:r>
              <a:rPr lang="en-GB" sz="1100" dirty="0"/>
              <a:t>Russian</a:t>
            </a:r>
          </a:p>
        </p:txBody>
      </p:sp>
    </p:spTree>
    <p:extLst>
      <p:ext uri="{BB962C8B-B14F-4D97-AF65-F5344CB8AC3E}">
        <p14:creationId xmlns:p14="http://schemas.microsoft.com/office/powerpoint/2010/main" val="570517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B94734-2016-1284-EC2C-B4310AE43786}"/>
              </a:ext>
            </a:extLst>
          </p:cNvPr>
          <p:cNvSpPr>
            <a:spLocks noGrp="1"/>
          </p:cNvSpPr>
          <p:nvPr>
            <p:ph type="sldNum" sz="quarter" idx="12"/>
          </p:nvPr>
        </p:nvSpPr>
        <p:spPr/>
        <p:txBody>
          <a:bodyPr/>
          <a:lstStyle/>
          <a:p>
            <a:fld id="{B1AE6AA8-9295-4453-9FA8-09A866231E32}" type="slidenum">
              <a:rPr lang="en-US" smtClean="0"/>
              <a:t>17</a:t>
            </a:fld>
            <a:endParaRPr lang="en-US"/>
          </a:p>
        </p:txBody>
      </p:sp>
      <p:sp>
        <p:nvSpPr>
          <p:cNvPr id="3" name="Title 2">
            <a:extLst>
              <a:ext uri="{FF2B5EF4-FFF2-40B4-BE49-F238E27FC236}">
                <a16:creationId xmlns:a16="http://schemas.microsoft.com/office/drawing/2014/main" id="{FBAFF1EE-1F4A-97FD-B4FB-F4DABBD3E05A}"/>
              </a:ext>
            </a:extLst>
          </p:cNvPr>
          <p:cNvSpPr>
            <a:spLocks noGrp="1"/>
          </p:cNvSpPr>
          <p:nvPr>
            <p:ph type="title"/>
          </p:nvPr>
        </p:nvSpPr>
        <p:spPr/>
        <p:txBody>
          <a:bodyPr/>
          <a:lstStyle/>
          <a:p>
            <a:r>
              <a:rPr lang="en-GB" dirty="0"/>
              <a:t>Certified Shari’ah Expert (CSE)</a:t>
            </a:r>
          </a:p>
        </p:txBody>
      </p:sp>
      <p:pic>
        <p:nvPicPr>
          <p:cNvPr id="6" name="Picture 5">
            <a:extLst>
              <a:ext uri="{FF2B5EF4-FFF2-40B4-BE49-F238E27FC236}">
                <a16:creationId xmlns:a16="http://schemas.microsoft.com/office/drawing/2014/main" id="{7CCE821A-5916-22E1-EF90-F35CC8A47411}"/>
              </a:ext>
            </a:extLst>
          </p:cNvPr>
          <p:cNvPicPr>
            <a:picLocks noChangeAspect="1"/>
          </p:cNvPicPr>
          <p:nvPr/>
        </p:nvPicPr>
        <p:blipFill>
          <a:blip r:embed="rId3"/>
          <a:stretch>
            <a:fillRect/>
          </a:stretch>
        </p:blipFill>
        <p:spPr>
          <a:xfrm>
            <a:off x="5973398" y="1096827"/>
            <a:ext cx="1334354" cy="1900961"/>
          </a:xfrm>
          <a:prstGeom prst="rect">
            <a:avLst/>
          </a:prstGeom>
        </p:spPr>
      </p:pic>
      <p:pic>
        <p:nvPicPr>
          <p:cNvPr id="8" name="Picture 7">
            <a:extLst>
              <a:ext uri="{FF2B5EF4-FFF2-40B4-BE49-F238E27FC236}">
                <a16:creationId xmlns:a16="http://schemas.microsoft.com/office/drawing/2014/main" id="{C6E370FA-5CE2-286C-DC2D-126E7A79FA6B}"/>
              </a:ext>
            </a:extLst>
          </p:cNvPr>
          <p:cNvPicPr>
            <a:picLocks noChangeAspect="1"/>
          </p:cNvPicPr>
          <p:nvPr/>
        </p:nvPicPr>
        <p:blipFill>
          <a:blip r:embed="rId4"/>
          <a:stretch>
            <a:fillRect/>
          </a:stretch>
        </p:blipFill>
        <p:spPr>
          <a:xfrm>
            <a:off x="5973398" y="3906393"/>
            <a:ext cx="1334354" cy="1819978"/>
          </a:xfrm>
          <a:prstGeom prst="rect">
            <a:avLst/>
          </a:prstGeom>
        </p:spPr>
      </p:pic>
      <p:pic>
        <p:nvPicPr>
          <p:cNvPr id="12" name="Picture 11">
            <a:extLst>
              <a:ext uri="{FF2B5EF4-FFF2-40B4-BE49-F238E27FC236}">
                <a16:creationId xmlns:a16="http://schemas.microsoft.com/office/drawing/2014/main" id="{2BF07BC0-4194-F2A7-07C9-7401D5D53EA8}"/>
              </a:ext>
            </a:extLst>
          </p:cNvPr>
          <p:cNvPicPr>
            <a:picLocks noChangeAspect="1"/>
          </p:cNvPicPr>
          <p:nvPr/>
        </p:nvPicPr>
        <p:blipFill>
          <a:blip r:embed="rId5"/>
          <a:stretch>
            <a:fillRect/>
          </a:stretch>
        </p:blipFill>
        <p:spPr>
          <a:xfrm>
            <a:off x="9820192" y="1091379"/>
            <a:ext cx="1369677" cy="1889985"/>
          </a:xfrm>
          <a:prstGeom prst="rect">
            <a:avLst/>
          </a:prstGeom>
        </p:spPr>
      </p:pic>
      <p:pic>
        <p:nvPicPr>
          <p:cNvPr id="16" name="Picture 15">
            <a:extLst>
              <a:ext uri="{FF2B5EF4-FFF2-40B4-BE49-F238E27FC236}">
                <a16:creationId xmlns:a16="http://schemas.microsoft.com/office/drawing/2014/main" id="{603EC1B9-76FB-C72E-289C-8362DD3AFCD7}"/>
              </a:ext>
            </a:extLst>
          </p:cNvPr>
          <p:cNvPicPr>
            <a:picLocks noChangeAspect="1"/>
          </p:cNvPicPr>
          <p:nvPr/>
        </p:nvPicPr>
        <p:blipFill>
          <a:blip r:embed="rId6"/>
          <a:stretch>
            <a:fillRect/>
          </a:stretch>
        </p:blipFill>
        <p:spPr>
          <a:xfrm>
            <a:off x="9820192" y="3840037"/>
            <a:ext cx="1385525" cy="1881958"/>
          </a:xfrm>
          <a:prstGeom prst="rect">
            <a:avLst/>
          </a:prstGeom>
        </p:spPr>
      </p:pic>
      <p:sp>
        <p:nvSpPr>
          <p:cNvPr id="17" name="TextBox 16">
            <a:extLst>
              <a:ext uri="{FF2B5EF4-FFF2-40B4-BE49-F238E27FC236}">
                <a16:creationId xmlns:a16="http://schemas.microsoft.com/office/drawing/2014/main" id="{770DE08B-4618-82A9-733B-C103143BBFD1}"/>
              </a:ext>
            </a:extLst>
          </p:cNvPr>
          <p:cNvSpPr txBox="1"/>
          <p:nvPr/>
        </p:nvSpPr>
        <p:spPr>
          <a:xfrm>
            <a:off x="5597161" y="5696037"/>
            <a:ext cx="2086830" cy="600164"/>
          </a:xfrm>
          <a:prstGeom prst="rect">
            <a:avLst/>
          </a:prstGeom>
          <a:solidFill>
            <a:srgbClr val="CBE4D0"/>
          </a:solidFill>
        </p:spPr>
        <p:txBody>
          <a:bodyPr wrap="square" rtlCol="0">
            <a:spAutoFit/>
          </a:bodyPr>
          <a:lstStyle/>
          <a:p>
            <a:pPr algn="ctr"/>
            <a:r>
              <a:rPr lang="en-GB" sz="1100" dirty="0"/>
              <a:t>Shari’ah Standards (SS)</a:t>
            </a:r>
            <a:br>
              <a:rPr lang="en-GB" sz="1100" dirty="0"/>
            </a:br>
            <a:r>
              <a:rPr lang="ar-BH" sz="1100" dirty="0"/>
              <a:t>المعايير الشرعية</a:t>
            </a:r>
            <a:br>
              <a:rPr lang="en-GB" sz="1100" dirty="0"/>
            </a:br>
            <a:endParaRPr lang="en-GB" sz="1100" dirty="0"/>
          </a:p>
        </p:txBody>
      </p:sp>
      <p:sp>
        <p:nvSpPr>
          <p:cNvPr id="20" name="TextBox 19">
            <a:extLst>
              <a:ext uri="{FF2B5EF4-FFF2-40B4-BE49-F238E27FC236}">
                <a16:creationId xmlns:a16="http://schemas.microsoft.com/office/drawing/2014/main" id="{304A87B5-FC12-948B-A3E7-8FA73287A4C5}"/>
              </a:ext>
            </a:extLst>
          </p:cNvPr>
          <p:cNvSpPr txBox="1"/>
          <p:nvPr/>
        </p:nvSpPr>
        <p:spPr>
          <a:xfrm>
            <a:off x="5597160" y="2973337"/>
            <a:ext cx="2086831" cy="600164"/>
          </a:xfrm>
          <a:prstGeom prst="rect">
            <a:avLst/>
          </a:prstGeom>
          <a:solidFill>
            <a:srgbClr val="CBE4D0"/>
          </a:solidFill>
        </p:spPr>
        <p:txBody>
          <a:bodyPr wrap="square" rtlCol="0">
            <a:spAutoFit/>
          </a:bodyPr>
          <a:lstStyle/>
          <a:p>
            <a:pPr algn="ctr"/>
            <a:r>
              <a:rPr lang="en-US" sz="1100" dirty="0"/>
              <a:t>Islamic Financial Structuring and Development (IFSD)</a:t>
            </a:r>
            <a:br>
              <a:rPr lang="en-US" sz="1100" dirty="0"/>
            </a:br>
            <a:r>
              <a:rPr lang="en-GB" sz="1100" dirty="0" err="1"/>
              <a:t>الهيكلة</a:t>
            </a:r>
            <a:r>
              <a:rPr lang="en-GB" sz="1100" dirty="0"/>
              <a:t> </a:t>
            </a:r>
            <a:r>
              <a:rPr lang="en-GB" sz="1100" dirty="0" err="1"/>
              <a:t>المالية</a:t>
            </a:r>
            <a:r>
              <a:rPr lang="en-GB" sz="1100" dirty="0"/>
              <a:t> </a:t>
            </a:r>
            <a:r>
              <a:rPr lang="en-GB" sz="1100" dirty="0" err="1"/>
              <a:t>الإسلامية</a:t>
            </a:r>
            <a:r>
              <a:rPr lang="en-GB" sz="1100" dirty="0"/>
              <a:t> </a:t>
            </a:r>
          </a:p>
        </p:txBody>
      </p:sp>
      <p:sp>
        <p:nvSpPr>
          <p:cNvPr id="21" name="TextBox 20">
            <a:extLst>
              <a:ext uri="{FF2B5EF4-FFF2-40B4-BE49-F238E27FC236}">
                <a16:creationId xmlns:a16="http://schemas.microsoft.com/office/drawing/2014/main" id="{B75A8015-8455-47E6-9AF0-F7C055777526}"/>
              </a:ext>
            </a:extLst>
          </p:cNvPr>
          <p:cNvSpPr txBox="1"/>
          <p:nvPr/>
        </p:nvSpPr>
        <p:spPr>
          <a:xfrm>
            <a:off x="9461030" y="2973337"/>
            <a:ext cx="2088000" cy="600164"/>
          </a:xfrm>
          <a:prstGeom prst="rect">
            <a:avLst/>
          </a:prstGeom>
          <a:solidFill>
            <a:srgbClr val="CBE4D0"/>
          </a:solidFill>
        </p:spPr>
        <p:txBody>
          <a:bodyPr wrap="square" rtlCol="0">
            <a:spAutoFit/>
          </a:bodyPr>
          <a:lstStyle/>
          <a:p>
            <a:pPr algn="ctr"/>
            <a:r>
              <a:rPr lang="en-GB" sz="1100" dirty="0"/>
              <a:t>AAOIFI Technical Standards (ATS)</a:t>
            </a:r>
            <a:br>
              <a:rPr lang="en-GB" sz="1100" dirty="0"/>
            </a:br>
            <a:r>
              <a:rPr lang="en-GB" sz="1100" dirty="0" err="1"/>
              <a:t>معايير</a:t>
            </a:r>
            <a:r>
              <a:rPr lang="en-GB" sz="1100" dirty="0"/>
              <a:t> </a:t>
            </a:r>
            <a:r>
              <a:rPr lang="en-GB" sz="1100" dirty="0" err="1"/>
              <a:t>أيوفي</a:t>
            </a:r>
            <a:r>
              <a:rPr lang="en-GB" sz="1100" dirty="0"/>
              <a:t> </a:t>
            </a:r>
            <a:r>
              <a:rPr lang="en-GB" sz="1100" dirty="0" err="1"/>
              <a:t>الفنية</a:t>
            </a:r>
            <a:br>
              <a:rPr lang="en-GB" sz="1100" dirty="0"/>
            </a:br>
            <a:endParaRPr lang="en-GB" sz="1100" dirty="0"/>
          </a:p>
        </p:txBody>
      </p:sp>
      <p:sp>
        <p:nvSpPr>
          <p:cNvPr id="22" name="TextBox 21">
            <a:extLst>
              <a:ext uri="{FF2B5EF4-FFF2-40B4-BE49-F238E27FC236}">
                <a16:creationId xmlns:a16="http://schemas.microsoft.com/office/drawing/2014/main" id="{B980FB8F-179C-7E22-BD73-160995CB896A}"/>
              </a:ext>
            </a:extLst>
          </p:cNvPr>
          <p:cNvSpPr txBox="1"/>
          <p:nvPr/>
        </p:nvSpPr>
        <p:spPr>
          <a:xfrm>
            <a:off x="9461030" y="5693378"/>
            <a:ext cx="2088000" cy="600164"/>
          </a:xfrm>
          <a:prstGeom prst="rect">
            <a:avLst/>
          </a:prstGeom>
          <a:solidFill>
            <a:srgbClr val="CBE4D0"/>
          </a:solidFill>
        </p:spPr>
        <p:txBody>
          <a:bodyPr wrap="square" rtlCol="0">
            <a:spAutoFit/>
          </a:bodyPr>
          <a:lstStyle/>
          <a:p>
            <a:pPr algn="ctr"/>
            <a:r>
              <a:rPr lang="en-US" sz="1100" dirty="0"/>
              <a:t>Business and Regulatory Environment (BRE)</a:t>
            </a:r>
            <a:br>
              <a:rPr lang="en-US" sz="1100" dirty="0"/>
            </a:br>
            <a:r>
              <a:rPr lang="ar-BH" sz="1100" dirty="0"/>
              <a:t>البيئة التجارية والرقابية</a:t>
            </a:r>
            <a:endParaRPr lang="en-GB" sz="1100" dirty="0"/>
          </a:p>
        </p:txBody>
      </p:sp>
      <p:graphicFrame>
        <p:nvGraphicFramePr>
          <p:cNvPr id="23" name="Diagram 22">
            <a:extLst>
              <a:ext uri="{FF2B5EF4-FFF2-40B4-BE49-F238E27FC236}">
                <a16:creationId xmlns:a16="http://schemas.microsoft.com/office/drawing/2014/main" id="{2B800C2C-CDB1-11CE-1E3B-7BE7401A9FE8}"/>
              </a:ext>
            </a:extLst>
          </p:cNvPr>
          <p:cNvGraphicFramePr/>
          <p:nvPr>
            <p:extLst>
              <p:ext uri="{D42A27DB-BD31-4B8C-83A1-F6EECF244321}">
                <p14:modId xmlns:p14="http://schemas.microsoft.com/office/powerpoint/2010/main" val="628876615"/>
              </p:ext>
            </p:extLst>
          </p:nvPr>
        </p:nvGraphicFramePr>
        <p:xfrm>
          <a:off x="580104" y="2658164"/>
          <a:ext cx="4286864" cy="25853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25" name="Straight Connector 24">
            <a:extLst>
              <a:ext uri="{FF2B5EF4-FFF2-40B4-BE49-F238E27FC236}">
                <a16:creationId xmlns:a16="http://schemas.microsoft.com/office/drawing/2014/main" id="{1E4EE174-CFC1-A69E-E680-E5575BE83E15}"/>
              </a:ext>
            </a:extLst>
          </p:cNvPr>
          <p:cNvCxnSpPr/>
          <p:nvPr/>
        </p:nvCxnSpPr>
        <p:spPr>
          <a:xfrm>
            <a:off x="5093110" y="1187960"/>
            <a:ext cx="0" cy="4967034"/>
          </a:xfrm>
          <a:prstGeom prst="line">
            <a:avLst/>
          </a:prstGeom>
          <a:ln>
            <a:solidFill>
              <a:srgbClr val="105F3F"/>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35F0E71-B946-C7D5-DC53-69D424719268}"/>
              </a:ext>
            </a:extLst>
          </p:cNvPr>
          <p:cNvPicPr>
            <a:picLocks noChangeAspect="1"/>
          </p:cNvPicPr>
          <p:nvPr/>
        </p:nvPicPr>
        <p:blipFill>
          <a:blip r:embed="rId12"/>
          <a:stretch>
            <a:fillRect/>
          </a:stretch>
        </p:blipFill>
        <p:spPr>
          <a:xfrm>
            <a:off x="1280038" y="1091379"/>
            <a:ext cx="2932785" cy="1455530"/>
          </a:xfrm>
          <a:prstGeom prst="rect">
            <a:avLst/>
          </a:prstGeom>
        </p:spPr>
      </p:pic>
    </p:spTree>
    <p:extLst>
      <p:ext uri="{BB962C8B-B14F-4D97-AF65-F5344CB8AC3E}">
        <p14:creationId xmlns:p14="http://schemas.microsoft.com/office/powerpoint/2010/main" val="3055720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A52124-4010-ED3E-F465-B930AB5BD559}"/>
              </a:ext>
            </a:extLst>
          </p:cNvPr>
          <p:cNvSpPr>
            <a:spLocks noGrp="1"/>
          </p:cNvSpPr>
          <p:nvPr>
            <p:ph type="sldNum" sz="quarter" idx="12"/>
          </p:nvPr>
        </p:nvSpPr>
        <p:spPr>
          <a:xfrm>
            <a:off x="11328869" y="5977459"/>
            <a:ext cx="578313" cy="365125"/>
          </a:xfrm>
        </p:spPr>
        <p:txBody>
          <a:bodyPr/>
          <a:lstStyle/>
          <a:p>
            <a:fld id="{B1AE6AA8-9295-4453-9FA8-09A866231E32}" type="slidenum">
              <a:rPr lang="en-US" smtClean="0"/>
              <a:t>18</a:t>
            </a:fld>
            <a:endParaRPr lang="en-US"/>
          </a:p>
        </p:txBody>
      </p:sp>
      <p:sp>
        <p:nvSpPr>
          <p:cNvPr id="3" name="Title 2">
            <a:extLst>
              <a:ext uri="{FF2B5EF4-FFF2-40B4-BE49-F238E27FC236}">
                <a16:creationId xmlns:a16="http://schemas.microsoft.com/office/drawing/2014/main" id="{E295F818-758F-668D-AC42-8E2701D4A985}"/>
              </a:ext>
            </a:extLst>
          </p:cNvPr>
          <p:cNvSpPr>
            <a:spLocks noGrp="1"/>
          </p:cNvSpPr>
          <p:nvPr>
            <p:ph type="title"/>
          </p:nvPr>
        </p:nvSpPr>
        <p:spPr/>
        <p:txBody>
          <a:bodyPr/>
          <a:lstStyle/>
          <a:p>
            <a:r>
              <a:rPr lang="en-GB" dirty="0"/>
              <a:t>Certified Shari’ah Advisor (CSA)</a:t>
            </a:r>
          </a:p>
        </p:txBody>
      </p:sp>
      <p:pic>
        <p:nvPicPr>
          <p:cNvPr id="5" name="Picture 4">
            <a:extLst>
              <a:ext uri="{FF2B5EF4-FFF2-40B4-BE49-F238E27FC236}">
                <a16:creationId xmlns:a16="http://schemas.microsoft.com/office/drawing/2014/main" id="{A5777E99-1A1F-D0CB-F80D-2D4FFCAF87A3}"/>
              </a:ext>
            </a:extLst>
          </p:cNvPr>
          <p:cNvPicPr>
            <a:picLocks noChangeAspect="1"/>
          </p:cNvPicPr>
          <p:nvPr/>
        </p:nvPicPr>
        <p:blipFill>
          <a:blip r:embed="rId2"/>
          <a:stretch>
            <a:fillRect/>
          </a:stretch>
        </p:blipFill>
        <p:spPr>
          <a:xfrm>
            <a:off x="9479283" y="1010139"/>
            <a:ext cx="1455387" cy="2026414"/>
          </a:xfrm>
          <a:prstGeom prst="rect">
            <a:avLst/>
          </a:prstGeom>
        </p:spPr>
      </p:pic>
      <p:pic>
        <p:nvPicPr>
          <p:cNvPr id="9" name="Picture 8">
            <a:extLst>
              <a:ext uri="{FF2B5EF4-FFF2-40B4-BE49-F238E27FC236}">
                <a16:creationId xmlns:a16="http://schemas.microsoft.com/office/drawing/2014/main" id="{EB0D213C-DFDC-6DF6-CF8F-E0C225B90217}"/>
              </a:ext>
            </a:extLst>
          </p:cNvPr>
          <p:cNvPicPr>
            <a:picLocks noChangeAspect="1"/>
          </p:cNvPicPr>
          <p:nvPr/>
        </p:nvPicPr>
        <p:blipFill>
          <a:blip r:embed="rId3"/>
          <a:stretch>
            <a:fillRect/>
          </a:stretch>
        </p:blipFill>
        <p:spPr>
          <a:xfrm>
            <a:off x="6145164" y="984181"/>
            <a:ext cx="1485043" cy="2026413"/>
          </a:xfrm>
          <a:prstGeom prst="rect">
            <a:avLst/>
          </a:prstGeom>
        </p:spPr>
      </p:pic>
      <p:pic>
        <p:nvPicPr>
          <p:cNvPr id="13" name="Picture 12">
            <a:extLst>
              <a:ext uri="{FF2B5EF4-FFF2-40B4-BE49-F238E27FC236}">
                <a16:creationId xmlns:a16="http://schemas.microsoft.com/office/drawing/2014/main" id="{7B6A9264-6E01-D052-F1C9-384A5C4BF438}"/>
              </a:ext>
            </a:extLst>
          </p:cNvPr>
          <p:cNvPicPr>
            <a:picLocks noChangeAspect="1"/>
          </p:cNvPicPr>
          <p:nvPr/>
        </p:nvPicPr>
        <p:blipFill>
          <a:blip r:embed="rId4"/>
          <a:stretch>
            <a:fillRect/>
          </a:stretch>
        </p:blipFill>
        <p:spPr>
          <a:xfrm>
            <a:off x="6145164" y="3996948"/>
            <a:ext cx="1471231" cy="2026412"/>
          </a:xfrm>
          <a:prstGeom prst="rect">
            <a:avLst/>
          </a:prstGeom>
        </p:spPr>
      </p:pic>
      <p:pic>
        <p:nvPicPr>
          <p:cNvPr id="17" name="Picture 16">
            <a:extLst>
              <a:ext uri="{FF2B5EF4-FFF2-40B4-BE49-F238E27FC236}">
                <a16:creationId xmlns:a16="http://schemas.microsoft.com/office/drawing/2014/main" id="{FE69C0A4-750A-E93B-B0B2-BEDD7D07F9A2}"/>
              </a:ext>
            </a:extLst>
          </p:cNvPr>
          <p:cNvPicPr>
            <a:picLocks noChangeAspect="1"/>
          </p:cNvPicPr>
          <p:nvPr/>
        </p:nvPicPr>
        <p:blipFill>
          <a:blip r:embed="rId5"/>
          <a:stretch>
            <a:fillRect/>
          </a:stretch>
        </p:blipFill>
        <p:spPr>
          <a:xfrm>
            <a:off x="9479283" y="4021045"/>
            <a:ext cx="1475398" cy="2026413"/>
          </a:xfrm>
          <a:prstGeom prst="rect">
            <a:avLst/>
          </a:prstGeom>
        </p:spPr>
      </p:pic>
      <p:sp>
        <p:nvSpPr>
          <p:cNvPr id="18" name="TextBox 17">
            <a:extLst>
              <a:ext uri="{FF2B5EF4-FFF2-40B4-BE49-F238E27FC236}">
                <a16:creationId xmlns:a16="http://schemas.microsoft.com/office/drawing/2014/main" id="{0570AAAD-8022-B071-00AD-A9ED58F923C1}"/>
              </a:ext>
            </a:extLst>
          </p:cNvPr>
          <p:cNvSpPr txBox="1"/>
          <p:nvPr/>
        </p:nvSpPr>
        <p:spPr>
          <a:xfrm>
            <a:off x="5843686" y="2993362"/>
            <a:ext cx="2088000" cy="430887"/>
          </a:xfrm>
          <a:prstGeom prst="rect">
            <a:avLst/>
          </a:prstGeom>
          <a:solidFill>
            <a:srgbClr val="CBE4D0"/>
          </a:solidFill>
        </p:spPr>
        <p:txBody>
          <a:bodyPr wrap="square" rtlCol="0">
            <a:spAutoFit/>
          </a:bodyPr>
          <a:lstStyle/>
          <a:p>
            <a:pPr algn="ctr"/>
            <a:r>
              <a:rPr lang="en-GB" sz="1100" dirty="0"/>
              <a:t>Shari’ah Standards (SS)</a:t>
            </a:r>
            <a:br>
              <a:rPr lang="en-GB" sz="1100" dirty="0"/>
            </a:br>
            <a:r>
              <a:rPr lang="ar-BH" sz="1100" dirty="0"/>
              <a:t>المعايير الشرعية</a:t>
            </a:r>
            <a:endParaRPr lang="en-GB" sz="1100" dirty="0"/>
          </a:p>
        </p:txBody>
      </p:sp>
      <p:sp>
        <p:nvSpPr>
          <p:cNvPr id="19" name="TextBox 18">
            <a:extLst>
              <a:ext uri="{FF2B5EF4-FFF2-40B4-BE49-F238E27FC236}">
                <a16:creationId xmlns:a16="http://schemas.microsoft.com/office/drawing/2014/main" id="{B58A99E0-8483-1DC4-6238-2B30A8832F3A}"/>
              </a:ext>
            </a:extLst>
          </p:cNvPr>
          <p:cNvSpPr txBox="1"/>
          <p:nvPr/>
        </p:nvSpPr>
        <p:spPr>
          <a:xfrm>
            <a:off x="9172982" y="2993362"/>
            <a:ext cx="2088000" cy="600164"/>
          </a:xfrm>
          <a:prstGeom prst="rect">
            <a:avLst/>
          </a:prstGeom>
          <a:solidFill>
            <a:srgbClr val="CBE4D0"/>
          </a:solidFill>
        </p:spPr>
        <p:txBody>
          <a:bodyPr wrap="square" rtlCol="0">
            <a:spAutoFit/>
          </a:bodyPr>
          <a:lstStyle/>
          <a:p>
            <a:pPr algn="ctr"/>
            <a:r>
              <a:rPr lang="en-US" sz="1100" dirty="0"/>
              <a:t>Shari’ah Audit, Governance and Ethics (SAGE)</a:t>
            </a:r>
            <a:br>
              <a:rPr lang="en-US" sz="1100" dirty="0"/>
            </a:br>
            <a:r>
              <a:rPr lang="ar-BH" sz="1100" dirty="0"/>
              <a:t>التدقيق الشرعي والحوكمة</a:t>
            </a:r>
            <a:endParaRPr lang="en-GB" sz="1100" dirty="0"/>
          </a:p>
        </p:txBody>
      </p:sp>
      <p:sp>
        <p:nvSpPr>
          <p:cNvPr id="20" name="TextBox 19">
            <a:extLst>
              <a:ext uri="{FF2B5EF4-FFF2-40B4-BE49-F238E27FC236}">
                <a16:creationId xmlns:a16="http://schemas.microsoft.com/office/drawing/2014/main" id="{70D84EFC-B505-54A1-203B-E17417FDC610}"/>
              </a:ext>
            </a:extLst>
          </p:cNvPr>
          <p:cNvSpPr txBox="1"/>
          <p:nvPr/>
        </p:nvSpPr>
        <p:spPr>
          <a:xfrm>
            <a:off x="5820205" y="5997281"/>
            <a:ext cx="2088000" cy="600164"/>
          </a:xfrm>
          <a:prstGeom prst="rect">
            <a:avLst/>
          </a:prstGeom>
          <a:solidFill>
            <a:srgbClr val="CBE4D0"/>
          </a:solidFill>
        </p:spPr>
        <p:txBody>
          <a:bodyPr wrap="square" rtlCol="0">
            <a:spAutoFit/>
          </a:bodyPr>
          <a:lstStyle/>
          <a:p>
            <a:pPr algn="ctr"/>
            <a:r>
              <a:rPr lang="en-US" sz="1100" dirty="0">
                <a:effectLst/>
                <a:latin typeface="Calibri" panose="020F0502020204030204" pitchFamily="34" charset="0"/>
                <a:ea typeface="Calibri" panose="020F0502020204030204" pitchFamily="34" charset="0"/>
                <a:cs typeface="Arial" panose="020B0604020202020204" pitchFamily="34" charset="0"/>
              </a:rPr>
              <a:t>Financial Accounting and Auditing (FAA)</a:t>
            </a:r>
            <a:br>
              <a:rPr lang="en-US" sz="1100" dirty="0">
                <a:effectLst/>
                <a:latin typeface="Calibri" panose="020F0502020204030204" pitchFamily="34" charset="0"/>
                <a:ea typeface="Calibri" panose="020F0502020204030204" pitchFamily="34" charset="0"/>
                <a:cs typeface="Arial" panose="020B0604020202020204" pitchFamily="34" charset="0"/>
              </a:rPr>
            </a:br>
            <a:r>
              <a:rPr lang="ar-BH" sz="1100" dirty="0">
                <a:effectLst/>
                <a:latin typeface="Calibri" panose="020F0502020204030204" pitchFamily="34" charset="0"/>
                <a:ea typeface="Calibri" panose="020F0502020204030204" pitchFamily="34" charset="0"/>
                <a:cs typeface="Arial" panose="020B0604020202020204" pitchFamily="34" charset="0"/>
              </a:rPr>
              <a:t>مقدمة للمحاسبة المالية والتدقيق</a:t>
            </a:r>
            <a:endParaRPr lang="en-GB" sz="800" dirty="0"/>
          </a:p>
        </p:txBody>
      </p:sp>
      <p:sp>
        <p:nvSpPr>
          <p:cNvPr id="21" name="TextBox 20">
            <a:extLst>
              <a:ext uri="{FF2B5EF4-FFF2-40B4-BE49-F238E27FC236}">
                <a16:creationId xmlns:a16="http://schemas.microsoft.com/office/drawing/2014/main" id="{08E3CE85-0872-2EBA-3450-9C1C1D0606F0}"/>
              </a:ext>
            </a:extLst>
          </p:cNvPr>
          <p:cNvSpPr txBox="1"/>
          <p:nvPr/>
        </p:nvSpPr>
        <p:spPr>
          <a:xfrm>
            <a:off x="9172982" y="6023360"/>
            <a:ext cx="2088000" cy="600164"/>
          </a:xfrm>
          <a:prstGeom prst="rect">
            <a:avLst/>
          </a:prstGeom>
          <a:solidFill>
            <a:srgbClr val="CBE4D0"/>
          </a:solidFill>
        </p:spPr>
        <p:txBody>
          <a:bodyPr wrap="square" rtlCol="0">
            <a:spAutoFit/>
          </a:bodyPr>
          <a:lstStyle/>
          <a:p>
            <a:pPr algn="ctr"/>
            <a:r>
              <a:rPr lang="en-US" sz="1100" dirty="0"/>
              <a:t>Business and Regulatory Environment (BRE)</a:t>
            </a:r>
            <a:br>
              <a:rPr lang="en-US" sz="1100" dirty="0"/>
            </a:br>
            <a:r>
              <a:rPr lang="ar-BH" sz="1100" dirty="0"/>
              <a:t>البيئة التجارية والرقابية</a:t>
            </a:r>
            <a:endParaRPr lang="en-GB" sz="1100" dirty="0"/>
          </a:p>
        </p:txBody>
      </p:sp>
      <p:graphicFrame>
        <p:nvGraphicFramePr>
          <p:cNvPr id="22" name="Diagram 21">
            <a:extLst>
              <a:ext uri="{FF2B5EF4-FFF2-40B4-BE49-F238E27FC236}">
                <a16:creationId xmlns:a16="http://schemas.microsoft.com/office/drawing/2014/main" id="{EE015C40-5DDE-F1DE-7517-22DE18F87373}"/>
              </a:ext>
            </a:extLst>
          </p:cNvPr>
          <p:cNvGraphicFramePr/>
          <p:nvPr>
            <p:extLst>
              <p:ext uri="{D42A27DB-BD31-4B8C-83A1-F6EECF244321}">
                <p14:modId xmlns:p14="http://schemas.microsoft.com/office/powerpoint/2010/main" val="3020250663"/>
              </p:ext>
            </p:extLst>
          </p:nvPr>
        </p:nvGraphicFramePr>
        <p:xfrm>
          <a:off x="580104" y="2658164"/>
          <a:ext cx="4286864" cy="25853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23" name="Straight Connector 22">
            <a:extLst>
              <a:ext uri="{FF2B5EF4-FFF2-40B4-BE49-F238E27FC236}">
                <a16:creationId xmlns:a16="http://schemas.microsoft.com/office/drawing/2014/main" id="{EDF4F04B-B971-2FF0-4D3C-9EC1B6C02A94}"/>
              </a:ext>
            </a:extLst>
          </p:cNvPr>
          <p:cNvCxnSpPr/>
          <p:nvPr/>
        </p:nvCxnSpPr>
        <p:spPr>
          <a:xfrm>
            <a:off x="5093110" y="1187960"/>
            <a:ext cx="0" cy="4967034"/>
          </a:xfrm>
          <a:prstGeom prst="line">
            <a:avLst/>
          </a:prstGeom>
          <a:ln>
            <a:solidFill>
              <a:srgbClr val="105F3F"/>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3EE2C02D-1400-3A58-B7FC-09E6658C5D32}"/>
              </a:ext>
            </a:extLst>
          </p:cNvPr>
          <p:cNvPicPr>
            <a:picLocks noChangeAspect="1"/>
          </p:cNvPicPr>
          <p:nvPr/>
        </p:nvPicPr>
        <p:blipFill>
          <a:blip r:embed="rId11"/>
          <a:stretch>
            <a:fillRect/>
          </a:stretch>
        </p:blipFill>
        <p:spPr>
          <a:xfrm>
            <a:off x="1405886" y="1158392"/>
            <a:ext cx="2733987" cy="1356230"/>
          </a:xfrm>
          <a:prstGeom prst="rect">
            <a:avLst/>
          </a:prstGeom>
        </p:spPr>
      </p:pic>
    </p:spTree>
    <p:extLst>
      <p:ext uri="{BB962C8B-B14F-4D97-AF65-F5344CB8AC3E}">
        <p14:creationId xmlns:p14="http://schemas.microsoft.com/office/powerpoint/2010/main" val="419809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900DC-117C-CE20-25DC-971C4B952B31}"/>
              </a:ext>
            </a:extLst>
          </p:cNvPr>
          <p:cNvSpPr>
            <a:spLocks noGrp="1"/>
          </p:cNvSpPr>
          <p:nvPr>
            <p:ph type="sldNum" sz="quarter" idx="12"/>
          </p:nvPr>
        </p:nvSpPr>
        <p:spPr/>
        <p:txBody>
          <a:bodyPr/>
          <a:lstStyle/>
          <a:p>
            <a:fld id="{B1AE6AA8-9295-4453-9FA8-09A866231E32}" type="slidenum">
              <a:rPr lang="en-US" smtClean="0"/>
              <a:t>19</a:t>
            </a:fld>
            <a:endParaRPr lang="en-US"/>
          </a:p>
        </p:txBody>
      </p:sp>
      <p:sp>
        <p:nvSpPr>
          <p:cNvPr id="3" name="Title 2">
            <a:extLst>
              <a:ext uri="{FF2B5EF4-FFF2-40B4-BE49-F238E27FC236}">
                <a16:creationId xmlns:a16="http://schemas.microsoft.com/office/drawing/2014/main" id="{C5EE131F-AEEB-F96A-A4CF-5EC64B23DF98}"/>
              </a:ext>
            </a:extLst>
          </p:cNvPr>
          <p:cNvSpPr>
            <a:spLocks noGrp="1"/>
          </p:cNvSpPr>
          <p:nvPr>
            <p:ph type="title"/>
          </p:nvPr>
        </p:nvSpPr>
        <p:spPr/>
        <p:txBody>
          <a:bodyPr/>
          <a:lstStyle/>
          <a:p>
            <a:r>
              <a:rPr lang="en-GB" dirty="0"/>
              <a:t>Certificate of Proficiency in Financial Accounting Standards (CPFAS)</a:t>
            </a:r>
          </a:p>
        </p:txBody>
      </p:sp>
      <p:pic>
        <p:nvPicPr>
          <p:cNvPr id="6" name="Content Placeholder 5" descr="A close-up of a logo&#10;&#10;Description automatically generated">
            <a:extLst>
              <a:ext uri="{FF2B5EF4-FFF2-40B4-BE49-F238E27FC236}">
                <a16:creationId xmlns:a16="http://schemas.microsoft.com/office/drawing/2014/main" id="{700FDB11-A1C1-8BC4-BAC7-7EFBCEB96A1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16869" y="1197792"/>
            <a:ext cx="3638550" cy="1285875"/>
          </a:xfrm>
        </p:spPr>
      </p:pic>
      <p:graphicFrame>
        <p:nvGraphicFramePr>
          <p:cNvPr id="7" name="Diagram 6">
            <a:extLst>
              <a:ext uri="{FF2B5EF4-FFF2-40B4-BE49-F238E27FC236}">
                <a16:creationId xmlns:a16="http://schemas.microsoft.com/office/drawing/2014/main" id="{87B777E0-A1E8-C663-C7C3-9E4F05D07D9C}"/>
              </a:ext>
            </a:extLst>
          </p:cNvPr>
          <p:cNvGraphicFramePr/>
          <p:nvPr>
            <p:extLst>
              <p:ext uri="{D42A27DB-BD31-4B8C-83A1-F6EECF244321}">
                <p14:modId xmlns:p14="http://schemas.microsoft.com/office/powerpoint/2010/main" val="1549491871"/>
              </p:ext>
            </p:extLst>
          </p:nvPr>
        </p:nvGraphicFramePr>
        <p:xfrm>
          <a:off x="3928956" y="2667996"/>
          <a:ext cx="4286864" cy="2585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471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82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449900-10F6-9BBD-4F8C-0338557CC8D6}"/>
              </a:ext>
            </a:extLst>
          </p:cNvPr>
          <p:cNvSpPr>
            <a:spLocks noGrp="1"/>
          </p:cNvSpPr>
          <p:nvPr>
            <p:ph type="sldNum" sz="quarter" idx="12"/>
          </p:nvPr>
        </p:nvSpPr>
        <p:spPr/>
        <p:txBody>
          <a:bodyPr/>
          <a:lstStyle/>
          <a:p>
            <a:fld id="{B1AE6AA8-9295-4453-9FA8-09A866231E32}" type="slidenum">
              <a:rPr lang="en-US" smtClean="0"/>
              <a:t>20</a:t>
            </a:fld>
            <a:endParaRPr lang="en-US"/>
          </a:p>
        </p:txBody>
      </p:sp>
      <p:sp>
        <p:nvSpPr>
          <p:cNvPr id="3" name="Title 2">
            <a:extLst>
              <a:ext uri="{FF2B5EF4-FFF2-40B4-BE49-F238E27FC236}">
                <a16:creationId xmlns:a16="http://schemas.microsoft.com/office/drawing/2014/main" id="{D7D67916-7BF0-330B-855F-630134DDE9D0}"/>
              </a:ext>
            </a:extLst>
          </p:cNvPr>
          <p:cNvSpPr>
            <a:spLocks noGrp="1"/>
          </p:cNvSpPr>
          <p:nvPr>
            <p:ph type="title"/>
          </p:nvPr>
        </p:nvSpPr>
        <p:spPr/>
        <p:txBody>
          <a:bodyPr/>
          <a:lstStyle/>
          <a:p>
            <a:r>
              <a:rPr lang="en-GB" dirty="0"/>
              <a:t>Why should you pursue AAOIFI fellowships and certificates of proficiencies?</a:t>
            </a:r>
          </a:p>
        </p:txBody>
      </p:sp>
      <p:graphicFrame>
        <p:nvGraphicFramePr>
          <p:cNvPr id="6" name="Diagram 5">
            <a:extLst>
              <a:ext uri="{FF2B5EF4-FFF2-40B4-BE49-F238E27FC236}">
                <a16:creationId xmlns:a16="http://schemas.microsoft.com/office/drawing/2014/main" id="{CB96E648-30E6-9BE2-4440-92D5D2CB1CA1}"/>
              </a:ext>
            </a:extLst>
          </p:cNvPr>
          <p:cNvGraphicFramePr/>
          <p:nvPr>
            <p:extLst>
              <p:ext uri="{D42A27DB-BD31-4B8C-83A1-F6EECF244321}">
                <p14:modId xmlns:p14="http://schemas.microsoft.com/office/powerpoint/2010/main" val="4209843259"/>
              </p:ext>
            </p:extLst>
          </p:nvPr>
        </p:nvGraphicFramePr>
        <p:xfrm>
          <a:off x="2180012" y="1395324"/>
          <a:ext cx="7831975" cy="4535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01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FB1A1B-E039-11A9-E1B9-24775BC8EDB2}"/>
              </a:ext>
            </a:extLst>
          </p:cNvPr>
          <p:cNvSpPr>
            <a:spLocks noGrp="1"/>
          </p:cNvSpPr>
          <p:nvPr>
            <p:ph type="sldNum" sz="quarter" idx="12"/>
          </p:nvPr>
        </p:nvSpPr>
        <p:spPr/>
        <p:txBody>
          <a:bodyPr/>
          <a:lstStyle/>
          <a:p>
            <a:fld id="{B1AE6AA8-9295-4453-9FA8-09A866231E32}" type="slidenum">
              <a:rPr lang="en-US" smtClean="0"/>
              <a:t>21</a:t>
            </a:fld>
            <a:endParaRPr lang="en-US"/>
          </a:p>
        </p:txBody>
      </p:sp>
      <p:sp>
        <p:nvSpPr>
          <p:cNvPr id="3" name="Title 2">
            <a:extLst>
              <a:ext uri="{FF2B5EF4-FFF2-40B4-BE49-F238E27FC236}">
                <a16:creationId xmlns:a16="http://schemas.microsoft.com/office/drawing/2014/main" id="{F0631832-A320-DBAC-CC10-AA878C82A6CB}"/>
              </a:ext>
            </a:extLst>
          </p:cNvPr>
          <p:cNvSpPr>
            <a:spLocks noGrp="1"/>
          </p:cNvSpPr>
          <p:nvPr>
            <p:ph type="title"/>
          </p:nvPr>
        </p:nvSpPr>
        <p:spPr/>
        <p:txBody>
          <a:bodyPr/>
          <a:lstStyle/>
          <a:p>
            <a:r>
              <a:rPr lang="en-GB" dirty="0"/>
              <a:t>Steps to becoming an AAOIFI fellow</a:t>
            </a:r>
          </a:p>
        </p:txBody>
      </p:sp>
      <p:graphicFrame>
        <p:nvGraphicFramePr>
          <p:cNvPr id="27" name="Diagram 26">
            <a:extLst>
              <a:ext uri="{FF2B5EF4-FFF2-40B4-BE49-F238E27FC236}">
                <a16:creationId xmlns:a16="http://schemas.microsoft.com/office/drawing/2014/main" id="{A99C0302-3AEA-2B0F-B65C-5698BC5B9CF5}"/>
              </a:ext>
            </a:extLst>
          </p:cNvPr>
          <p:cNvGraphicFramePr/>
          <p:nvPr>
            <p:extLst>
              <p:ext uri="{D42A27DB-BD31-4B8C-83A1-F6EECF244321}">
                <p14:modId xmlns:p14="http://schemas.microsoft.com/office/powerpoint/2010/main" val="1659701185"/>
              </p:ext>
            </p:extLst>
          </p:nvPr>
        </p:nvGraphicFramePr>
        <p:xfrm>
          <a:off x="2099187" y="1471471"/>
          <a:ext cx="7993626" cy="3600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627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D8FDD0-4A22-BD54-4647-13CC18963C6F}"/>
              </a:ext>
            </a:extLst>
          </p:cNvPr>
          <p:cNvSpPr>
            <a:spLocks noGrp="1"/>
          </p:cNvSpPr>
          <p:nvPr>
            <p:ph type="sldNum" sz="quarter" idx="12"/>
          </p:nvPr>
        </p:nvSpPr>
        <p:spPr/>
        <p:txBody>
          <a:bodyPr/>
          <a:lstStyle/>
          <a:p>
            <a:fld id="{B1AE6AA8-9295-4453-9FA8-09A866231E32}" type="slidenum">
              <a:rPr lang="en-US" smtClean="0"/>
              <a:t>22</a:t>
            </a:fld>
            <a:endParaRPr lang="en-US"/>
          </a:p>
        </p:txBody>
      </p:sp>
      <p:sp>
        <p:nvSpPr>
          <p:cNvPr id="3" name="Title 2">
            <a:extLst>
              <a:ext uri="{FF2B5EF4-FFF2-40B4-BE49-F238E27FC236}">
                <a16:creationId xmlns:a16="http://schemas.microsoft.com/office/drawing/2014/main" id="{F9166D09-D9C8-F956-DA4A-75D4F257A903}"/>
              </a:ext>
            </a:extLst>
          </p:cNvPr>
          <p:cNvSpPr>
            <a:spLocks noGrp="1"/>
          </p:cNvSpPr>
          <p:nvPr>
            <p:ph type="title"/>
          </p:nvPr>
        </p:nvSpPr>
        <p:spPr/>
        <p:txBody>
          <a:bodyPr/>
          <a:lstStyle/>
          <a:p>
            <a:r>
              <a:rPr lang="en-GB" dirty="0"/>
              <a:t>Professional workshops</a:t>
            </a:r>
          </a:p>
        </p:txBody>
      </p:sp>
      <p:grpSp>
        <p:nvGrpSpPr>
          <p:cNvPr id="6" name="Group 5">
            <a:extLst>
              <a:ext uri="{FF2B5EF4-FFF2-40B4-BE49-F238E27FC236}">
                <a16:creationId xmlns:a16="http://schemas.microsoft.com/office/drawing/2014/main" id="{57332139-A924-8B75-F38D-52ABDF4FB975}"/>
              </a:ext>
            </a:extLst>
          </p:cNvPr>
          <p:cNvGrpSpPr/>
          <p:nvPr/>
        </p:nvGrpSpPr>
        <p:grpSpPr>
          <a:xfrm>
            <a:off x="540508" y="1211343"/>
            <a:ext cx="3437563" cy="2062538"/>
            <a:chOff x="0" y="1068650"/>
            <a:chExt cx="3437563" cy="2062538"/>
          </a:xfrm>
          <a:solidFill>
            <a:srgbClr val="CBE4D0"/>
          </a:solidFill>
        </p:grpSpPr>
        <p:sp>
          <p:nvSpPr>
            <p:cNvPr id="7" name="Rectangle 6">
              <a:extLst>
                <a:ext uri="{FF2B5EF4-FFF2-40B4-BE49-F238E27FC236}">
                  <a16:creationId xmlns:a16="http://schemas.microsoft.com/office/drawing/2014/main" id="{5A9AA254-C577-0E3A-AF14-00C67ADBEE97}"/>
                </a:ext>
              </a:extLst>
            </p:cNvPr>
            <p:cNvSpPr/>
            <p:nvPr/>
          </p:nvSpPr>
          <p:spPr>
            <a:xfrm>
              <a:off x="0" y="1068650"/>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8" name="TextBox 7">
              <a:extLst>
                <a:ext uri="{FF2B5EF4-FFF2-40B4-BE49-F238E27FC236}">
                  <a16:creationId xmlns:a16="http://schemas.microsoft.com/office/drawing/2014/main" id="{6F10C5E9-939C-29ED-45FA-154608768BAB}"/>
                </a:ext>
              </a:extLst>
            </p:cNvPr>
            <p:cNvSpPr txBox="1"/>
            <p:nvPr/>
          </p:nvSpPr>
          <p:spPr>
            <a:xfrm>
              <a:off x="0" y="1068650"/>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10-day workshop on Summary of AAOIFI standards</a:t>
              </a:r>
            </a:p>
            <a:p>
              <a:pPr marL="114300" lvl="1" indent="-114300" algn="l" defTabSz="666750">
                <a:lnSpc>
                  <a:spcPct val="90000"/>
                </a:lnSpc>
                <a:spcBef>
                  <a:spcPct val="0"/>
                </a:spcBef>
                <a:spcAft>
                  <a:spcPct val="15000"/>
                </a:spcAft>
                <a:buChar char="•"/>
              </a:pPr>
              <a:r>
                <a:rPr lang="en-US" sz="1500" kern="1200" dirty="0">
                  <a:solidFill>
                    <a:schemeClr val="tx1"/>
                  </a:solidFill>
                </a:rPr>
                <a:t>To summarize the key requirements of the most important standards, including its implementation implications, in each area of standard-setting (Shari’ah, accounting, auditing, governance, and ethics)</a:t>
              </a:r>
            </a:p>
          </p:txBody>
        </p:sp>
      </p:grpSp>
      <p:grpSp>
        <p:nvGrpSpPr>
          <p:cNvPr id="9" name="Group 8">
            <a:extLst>
              <a:ext uri="{FF2B5EF4-FFF2-40B4-BE49-F238E27FC236}">
                <a16:creationId xmlns:a16="http://schemas.microsoft.com/office/drawing/2014/main" id="{E2C3ACCA-9C3C-4313-B312-1001DB0AFDFE}"/>
              </a:ext>
            </a:extLst>
          </p:cNvPr>
          <p:cNvGrpSpPr/>
          <p:nvPr/>
        </p:nvGrpSpPr>
        <p:grpSpPr>
          <a:xfrm>
            <a:off x="4377218" y="1200526"/>
            <a:ext cx="3437563" cy="2062538"/>
            <a:chOff x="3781319" y="1068650"/>
            <a:chExt cx="3437563" cy="2062538"/>
          </a:xfrm>
          <a:solidFill>
            <a:srgbClr val="CBE4D0"/>
          </a:solidFill>
        </p:grpSpPr>
        <p:sp>
          <p:nvSpPr>
            <p:cNvPr id="10" name="Rectangle 9">
              <a:extLst>
                <a:ext uri="{FF2B5EF4-FFF2-40B4-BE49-F238E27FC236}">
                  <a16:creationId xmlns:a16="http://schemas.microsoft.com/office/drawing/2014/main" id="{5DBC1019-3A03-94C4-D89D-06A2FC91501F}"/>
                </a:ext>
              </a:extLst>
            </p:cNvPr>
            <p:cNvSpPr/>
            <p:nvPr/>
          </p:nvSpPr>
          <p:spPr>
            <a:xfrm>
              <a:off x="3781319" y="1068650"/>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1" name="TextBox 10">
              <a:extLst>
                <a:ext uri="{FF2B5EF4-FFF2-40B4-BE49-F238E27FC236}">
                  <a16:creationId xmlns:a16="http://schemas.microsoft.com/office/drawing/2014/main" id="{176A3ADE-3C19-58CA-D958-288322671A01}"/>
                </a:ext>
              </a:extLst>
            </p:cNvPr>
            <p:cNvSpPr txBox="1"/>
            <p:nvPr/>
          </p:nvSpPr>
          <p:spPr>
            <a:xfrm>
              <a:off x="3781319" y="1068650"/>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Directors Sensitization Program</a:t>
              </a:r>
            </a:p>
            <a:p>
              <a:pPr marL="114300" lvl="1" indent="-114300" algn="l" defTabSz="666750">
                <a:lnSpc>
                  <a:spcPct val="90000"/>
                </a:lnSpc>
                <a:spcBef>
                  <a:spcPct val="0"/>
                </a:spcBef>
                <a:spcAft>
                  <a:spcPct val="15000"/>
                </a:spcAft>
                <a:buChar char="•"/>
              </a:pPr>
              <a:r>
                <a:rPr lang="en-US" sz="1500" kern="1200">
                  <a:solidFill>
                    <a:schemeClr val="tx1"/>
                  </a:solidFill>
                </a:rPr>
                <a:t>To help the directors and senior management of Islamic Financial Institutions (IFIs) understand diverse topic areas: AAOIFI, IFSB, IIFM standards, takaful, risk management, capital adequacy, profit and loss distribution, and sukuk, respectively</a:t>
              </a:r>
            </a:p>
          </p:txBody>
        </p:sp>
      </p:grpSp>
      <p:grpSp>
        <p:nvGrpSpPr>
          <p:cNvPr id="12" name="Group 11">
            <a:extLst>
              <a:ext uri="{FF2B5EF4-FFF2-40B4-BE49-F238E27FC236}">
                <a16:creationId xmlns:a16="http://schemas.microsoft.com/office/drawing/2014/main" id="{2D0DE614-D623-F8C9-7DEC-42805F1CE595}"/>
              </a:ext>
            </a:extLst>
          </p:cNvPr>
          <p:cNvGrpSpPr/>
          <p:nvPr/>
        </p:nvGrpSpPr>
        <p:grpSpPr>
          <a:xfrm>
            <a:off x="8213929" y="1200526"/>
            <a:ext cx="3437563" cy="2062538"/>
            <a:chOff x="7562639" y="1068650"/>
            <a:chExt cx="3437563" cy="2062538"/>
          </a:xfrm>
          <a:solidFill>
            <a:srgbClr val="CBE4D0"/>
          </a:solidFill>
        </p:grpSpPr>
        <p:sp>
          <p:nvSpPr>
            <p:cNvPr id="13" name="Rectangle 12">
              <a:extLst>
                <a:ext uri="{FF2B5EF4-FFF2-40B4-BE49-F238E27FC236}">
                  <a16:creationId xmlns:a16="http://schemas.microsoft.com/office/drawing/2014/main" id="{87234AC7-D624-7934-C568-457479B40758}"/>
                </a:ext>
              </a:extLst>
            </p:cNvPr>
            <p:cNvSpPr/>
            <p:nvPr/>
          </p:nvSpPr>
          <p:spPr>
            <a:xfrm>
              <a:off x="7562639" y="1068650"/>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4" name="TextBox 13">
              <a:extLst>
                <a:ext uri="{FF2B5EF4-FFF2-40B4-BE49-F238E27FC236}">
                  <a16:creationId xmlns:a16="http://schemas.microsoft.com/office/drawing/2014/main" id="{D93ECB32-DF2E-6BCD-BF93-E61EEA2985A9}"/>
                </a:ext>
              </a:extLst>
            </p:cNvPr>
            <p:cNvSpPr txBox="1"/>
            <p:nvPr/>
          </p:nvSpPr>
          <p:spPr>
            <a:xfrm>
              <a:off x="7562639" y="1068650"/>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Professional Ethics Program (PEP)</a:t>
              </a:r>
            </a:p>
            <a:p>
              <a:pPr marL="114300" lvl="1" indent="-114300" algn="l" defTabSz="666750">
                <a:lnSpc>
                  <a:spcPct val="90000"/>
                </a:lnSpc>
                <a:spcBef>
                  <a:spcPct val="0"/>
                </a:spcBef>
                <a:spcAft>
                  <a:spcPct val="15000"/>
                </a:spcAft>
                <a:buChar char="•"/>
              </a:pPr>
              <a:r>
                <a:rPr lang="en-US" sz="1500" kern="1200">
                  <a:solidFill>
                    <a:schemeClr val="tx1"/>
                  </a:solidFill>
                </a:rPr>
                <a:t>To train the employees in understanding the demands of ethical conduct and choosing the right course of action in an ethical dilemma or difficulty.</a:t>
              </a:r>
            </a:p>
          </p:txBody>
        </p:sp>
      </p:grpSp>
      <p:grpSp>
        <p:nvGrpSpPr>
          <p:cNvPr id="15" name="Group 14">
            <a:extLst>
              <a:ext uri="{FF2B5EF4-FFF2-40B4-BE49-F238E27FC236}">
                <a16:creationId xmlns:a16="http://schemas.microsoft.com/office/drawing/2014/main" id="{0C463C14-A90A-F44A-40B6-2E871AF9903F}"/>
              </a:ext>
            </a:extLst>
          </p:cNvPr>
          <p:cNvGrpSpPr/>
          <p:nvPr/>
        </p:nvGrpSpPr>
        <p:grpSpPr>
          <a:xfrm>
            <a:off x="540507" y="3709369"/>
            <a:ext cx="3437563" cy="2062538"/>
            <a:chOff x="0" y="3474944"/>
            <a:chExt cx="3437563" cy="2062538"/>
          </a:xfrm>
          <a:solidFill>
            <a:srgbClr val="CBE4D0"/>
          </a:solidFill>
        </p:grpSpPr>
        <p:sp>
          <p:nvSpPr>
            <p:cNvPr id="16" name="Rectangle 15">
              <a:extLst>
                <a:ext uri="{FF2B5EF4-FFF2-40B4-BE49-F238E27FC236}">
                  <a16:creationId xmlns:a16="http://schemas.microsoft.com/office/drawing/2014/main" id="{96FE1E1A-7671-BF5B-15D1-A269CC033618}"/>
                </a:ext>
              </a:extLst>
            </p:cNvPr>
            <p:cNvSpPr/>
            <p:nvPr/>
          </p:nvSpPr>
          <p:spPr>
            <a:xfrm>
              <a:off x="0" y="3474944"/>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TextBox 16">
              <a:extLst>
                <a:ext uri="{FF2B5EF4-FFF2-40B4-BE49-F238E27FC236}">
                  <a16:creationId xmlns:a16="http://schemas.microsoft.com/office/drawing/2014/main" id="{136225BE-B0ED-61AC-352B-7D9506583854}"/>
                </a:ext>
              </a:extLst>
            </p:cNvPr>
            <p:cNvSpPr txBox="1"/>
            <p:nvPr/>
          </p:nvSpPr>
          <p:spPr>
            <a:xfrm>
              <a:off x="0" y="3474944"/>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10-day CIPA/CSAA Crash Course program</a:t>
              </a:r>
            </a:p>
            <a:p>
              <a:pPr marL="114300" lvl="1" indent="-114300" algn="l" defTabSz="666750">
                <a:lnSpc>
                  <a:spcPct val="90000"/>
                </a:lnSpc>
                <a:spcBef>
                  <a:spcPct val="0"/>
                </a:spcBef>
                <a:spcAft>
                  <a:spcPct val="15000"/>
                </a:spcAft>
                <a:buChar char="•"/>
              </a:pPr>
              <a:r>
                <a:rPr lang="en-US" sz="1500" kern="1200" dirty="0">
                  <a:solidFill>
                    <a:schemeClr val="tx1"/>
                  </a:solidFill>
                </a:rPr>
                <a:t>To cover the given curriculum of CIPA and CSAA programs in the most effective manner (by discussing only key points) and in the shortest amount possible</a:t>
              </a:r>
            </a:p>
          </p:txBody>
        </p:sp>
      </p:grpSp>
      <p:grpSp>
        <p:nvGrpSpPr>
          <p:cNvPr id="18" name="Group 17">
            <a:extLst>
              <a:ext uri="{FF2B5EF4-FFF2-40B4-BE49-F238E27FC236}">
                <a16:creationId xmlns:a16="http://schemas.microsoft.com/office/drawing/2014/main" id="{B06FB87D-85D5-27C4-A74F-B38696D14488}"/>
              </a:ext>
            </a:extLst>
          </p:cNvPr>
          <p:cNvGrpSpPr/>
          <p:nvPr/>
        </p:nvGrpSpPr>
        <p:grpSpPr>
          <a:xfrm>
            <a:off x="4377217" y="3687735"/>
            <a:ext cx="3437563" cy="2062538"/>
            <a:chOff x="3781319" y="3474944"/>
            <a:chExt cx="3437563" cy="2062538"/>
          </a:xfrm>
          <a:solidFill>
            <a:srgbClr val="CBE4D0"/>
          </a:solidFill>
        </p:grpSpPr>
        <p:sp>
          <p:nvSpPr>
            <p:cNvPr id="19" name="Rectangle 18">
              <a:extLst>
                <a:ext uri="{FF2B5EF4-FFF2-40B4-BE49-F238E27FC236}">
                  <a16:creationId xmlns:a16="http://schemas.microsoft.com/office/drawing/2014/main" id="{87D92B20-3E5E-16D8-48AD-477124556F65}"/>
                </a:ext>
              </a:extLst>
            </p:cNvPr>
            <p:cNvSpPr/>
            <p:nvPr/>
          </p:nvSpPr>
          <p:spPr>
            <a:xfrm>
              <a:off x="3781319" y="3474944"/>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TextBox 19">
              <a:extLst>
                <a:ext uri="{FF2B5EF4-FFF2-40B4-BE49-F238E27FC236}">
                  <a16:creationId xmlns:a16="http://schemas.microsoft.com/office/drawing/2014/main" id="{FF6473D7-2AEE-0F71-9599-E7DC87838E8D}"/>
                </a:ext>
              </a:extLst>
            </p:cNvPr>
            <p:cNvSpPr txBox="1"/>
            <p:nvPr/>
          </p:nvSpPr>
          <p:spPr>
            <a:xfrm>
              <a:off x="3781319" y="3474944"/>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3-day AAOIFI Refresher Workshops</a:t>
              </a:r>
            </a:p>
            <a:p>
              <a:pPr marL="114300" lvl="1" indent="-114300" algn="l" defTabSz="666750">
                <a:lnSpc>
                  <a:spcPct val="90000"/>
                </a:lnSpc>
                <a:spcBef>
                  <a:spcPct val="0"/>
                </a:spcBef>
                <a:spcAft>
                  <a:spcPct val="15000"/>
                </a:spcAft>
                <a:buChar char="•"/>
              </a:pPr>
              <a:r>
                <a:rPr lang="en-US" sz="1500" kern="1200" dirty="0">
                  <a:solidFill>
                    <a:schemeClr val="tx1"/>
                  </a:solidFill>
                </a:rPr>
                <a:t>To cover the most important and recently issued standards of AAOIFI</a:t>
              </a:r>
            </a:p>
          </p:txBody>
        </p:sp>
      </p:grpSp>
    </p:spTree>
    <p:extLst>
      <p:ext uri="{BB962C8B-B14F-4D97-AF65-F5344CB8AC3E}">
        <p14:creationId xmlns:p14="http://schemas.microsoft.com/office/powerpoint/2010/main" val="1362240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AAB772-F46F-9180-BE78-3E4A5CDF1B8F}"/>
              </a:ext>
            </a:extLst>
          </p:cNvPr>
          <p:cNvSpPr>
            <a:spLocks noGrp="1"/>
          </p:cNvSpPr>
          <p:nvPr>
            <p:ph type="sldNum" sz="quarter" idx="12"/>
          </p:nvPr>
        </p:nvSpPr>
        <p:spPr/>
        <p:txBody>
          <a:bodyPr/>
          <a:lstStyle/>
          <a:p>
            <a:fld id="{B1AE6AA8-9295-4453-9FA8-09A866231E32}" type="slidenum">
              <a:rPr lang="en-US" smtClean="0"/>
              <a:t>23</a:t>
            </a:fld>
            <a:endParaRPr lang="en-US"/>
          </a:p>
        </p:txBody>
      </p:sp>
      <p:sp>
        <p:nvSpPr>
          <p:cNvPr id="3" name="Title 2">
            <a:extLst>
              <a:ext uri="{FF2B5EF4-FFF2-40B4-BE49-F238E27FC236}">
                <a16:creationId xmlns:a16="http://schemas.microsoft.com/office/drawing/2014/main" id="{BC1AF620-131C-843E-E378-BC445BFFF657}"/>
              </a:ext>
            </a:extLst>
          </p:cNvPr>
          <p:cNvSpPr>
            <a:spLocks noGrp="1"/>
          </p:cNvSpPr>
          <p:nvPr>
            <p:ph type="title"/>
          </p:nvPr>
        </p:nvSpPr>
        <p:spPr/>
        <p:txBody>
          <a:bodyPr/>
          <a:lstStyle/>
          <a:p>
            <a:r>
              <a:rPr lang="en-GB" dirty="0"/>
              <a:t>Why AAOIFI professional workshops?</a:t>
            </a:r>
          </a:p>
        </p:txBody>
      </p:sp>
      <p:graphicFrame>
        <p:nvGraphicFramePr>
          <p:cNvPr id="5" name="Diagram 4">
            <a:extLst>
              <a:ext uri="{FF2B5EF4-FFF2-40B4-BE49-F238E27FC236}">
                <a16:creationId xmlns:a16="http://schemas.microsoft.com/office/drawing/2014/main" id="{98E2D475-3187-AAB3-13F6-F1D97EF3BFD9}"/>
              </a:ext>
            </a:extLst>
          </p:cNvPr>
          <p:cNvGraphicFramePr/>
          <p:nvPr>
            <p:extLst>
              <p:ext uri="{D42A27DB-BD31-4B8C-83A1-F6EECF244321}">
                <p14:modId xmlns:p14="http://schemas.microsoft.com/office/powerpoint/2010/main" val="1334632781"/>
              </p:ext>
            </p:extLst>
          </p:nvPr>
        </p:nvGraphicFramePr>
        <p:xfrm>
          <a:off x="838201" y="397566"/>
          <a:ext cx="10515600" cy="6460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1885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A596B3-75F5-0E46-86BA-3DC5446B5B1F}"/>
              </a:ext>
            </a:extLst>
          </p:cNvPr>
          <p:cNvSpPr>
            <a:spLocks noGrp="1"/>
          </p:cNvSpPr>
          <p:nvPr>
            <p:ph type="body" sz="quarter" idx="10"/>
          </p:nvPr>
        </p:nvSpPr>
        <p:spPr>
          <a:xfrm>
            <a:off x="1069833" y="2768759"/>
            <a:ext cx="9906218" cy="1422984"/>
          </a:xfrm>
        </p:spPr>
        <p:txBody>
          <a:bodyPr>
            <a:normAutofit/>
          </a:bodyPr>
          <a:lstStyle/>
          <a:p>
            <a:r>
              <a:rPr lang="en-GB" dirty="0">
                <a:latin typeface="+mn-lt"/>
              </a:rPr>
              <a:t>Professional capacity building platforms of AAOIFI</a:t>
            </a:r>
          </a:p>
        </p:txBody>
      </p:sp>
    </p:spTree>
    <p:extLst>
      <p:ext uri="{BB962C8B-B14F-4D97-AF65-F5344CB8AC3E}">
        <p14:creationId xmlns:p14="http://schemas.microsoft.com/office/powerpoint/2010/main" val="162312354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A5F420-62D9-E784-6FE1-E3AEC38BAA45}"/>
              </a:ext>
            </a:extLst>
          </p:cNvPr>
          <p:cNvSpPr>
            <a:spLocks noGrp="1"/>
          </p:cNvSpPr>
          <p:nvPr>
            <p:ph type="sldNum" sz="quarter" idx="12"/>
          </p:nvPr>
        </p:nvSpPr>
        <p:spPr/>
        <p:txBody>
          <a:bodyPr/>
          <a:lstStyle/>
          <a:p>
            <a:fld id="{B1AE6AA8-9295-4453-9FA8-09A866231E32}" type="slidenum">
              <a:rPr lang="en-US" smtClean="0"/>
              <a:t>25</a:t>
            </a:fld>
            <a:endParaRPr lang="en-US"/>
          </a:p>
        </p:txBody>
      </p:sp>
      <p:sp>
        <p:nvSpPr>
          <p:cNvPr id="3" name="Title 2">
            <a:extLst>
              <a:ext uri="{FF2B5EF4-FFF2-40B4-BE49-F238E27FC236}">
                <a16:creationId xmlns:a16="http://schemas.microsoft.com/office/drawing/2014/main" id="{88B9BC5A-696D-D43F-319C-EE6AB2EB7D6F}"/>
              </a:ext>
            </a:extLst>
          </p:cNvPr>
          <p:cNvSpPr>
            <a:spLocks noGrp="1"/>
          </p:cNvSpPr>
          <p:nvPr>
            <p:ph type="title"/>
          </p:nvPr>
        </p:nvSpPr>
        <p:spPr/>
        <p:txBody>
          <a:bodyPr/>
          <a:lstStyle/>
          <a:p>
            <a:r>
              <a:rPr lang="en-GB" dirty="0"/>
              <a:t>AAOIFI’s eLearning Portal (under development)</a:t>
            </a:r>
          </a:p>
        </p:txBody>
      </p:sp>
      <p:pic>
        <p:nvPicPr>
          <p:cNvPr id="8" name="Picture 7">
            <a:extLst>
              <a:ext uri="{FF2B5EF4-FFF2-40B4-BE49-F238E27FC236}">
                <a16:creationId xmlns:a16="http://schemas.microsoft.com/office/drawing/2014/main" id="{A0B5398E-6A69-0B85-F875-610FCD77D991}"/>
              </a:ext>
            </a:extLst>
          </p:cNvPr>
          <p:cNvPicPr>
            <a:picLocks noChangeAspect="1"/>
          </p:cNvPicPr>
          <p:nvPr/>
        </p:nvPicPr>
        <p:blipFill rotWithShape="1">
          <a:blip r:embed="rId2"/>
          <a:srcRect l="3603" t="13987" r="29927" b="19608"/>
          <a:stretch/>
        </p:blipFill>
        <p:spPr>
          <a:xfrm>
            <a:off x="4030012" y="4179235"/>
            <a:ext cx="2520565" cy="1416423"/>
          </a:xfrm>
          <a:prstGeom prst="rect">
            <a:avLst/>
          </a:prstGeom>
          <a:ln>
            <a:solidFill>
              <a:srgbClr val="105F3F"/>
            </a:solidFill>
          </a:ln>
        </p:spPr>
      </p:pic>
      <p:pic>
        <p:nvPicPr>
          <p:cNvPr id="10" name="Picture 9">
            <a:extLst>
              <a:ext uri="{FF2B5EF4-FFF2-40B4-BE49-F238E27FC236}">
                <a16:creationId xmlns:a16="http://schemas.microsoft.com/office/drawing/2014/main" id="{29EF32DB-70C8-14C2-E504-79FA498F2614}"/>
              </a:ext>
            </a:extLst>
          </p:cNvPr>
          <p:cNvPicPr>
            <a:picLocks noChangeAspect="1"/>
          </p:cNvPicPr>
          <p:nvPr/>
        </p:nvPicPr>
        <p:blipFill rotWithShape="1">
          <a:blip r:embed="rId3"/>
          <a:srcRect l="3603" t="13987" r="29765" b="19444"/>
          <a:stretch/>
        </p:blipFill>
        <p:spPr>
          <a:xfrm>
            <a:off x="4035588" y="2789706"/>
            <a:ext cx="2520565" cy="1416481"/>
          </a:xfrm>
          <a:prstGeom prst="rect">
            <a:avLst/>
          </a:prstGeom>
          <a:ln>
            <a:solidFill>
              <a:srgbClr val="105F3F"/>
            </a:solidFill>
          </a:ln>
        </p:spPr>
      </p:pic>
      <p:pic>
        <p:nvPicPr>
          <p:cNvPr id="12" name="Picture 11">
            <a:extLst>
              <a:ext uri="{FF2B5EF4-FFF2-40B4-BE49-F238E27FC236}">
                <a16:creationId xmlns:a16="http://schemas.microsoft.com/office/drawing/2014/main" id="{B0031FEC-3E21-5342-C39A-C8F45770D65D}"/>
              </a:ext>
            </a:extLst>
          </p:cNvPr>
          <p:cNvPicPr>
            <a:picLocks noChangeAspect="1"/>
          </p:cNvPicPr>
          <p:nvPr/>
        </p:nvPicPr>
        <p:blipFill rotWithShape="1">
          <a:blip r:embed="rId4"/>
          <a:srcRect l="3603" t="13987" r="29844" b="19861"/>
          <a:stretch/>
        </p:blipFill>
        <p:spPr>
          <a:xfrm>
            <a:off x="265606" y="2454672"/>
            <a:ext cx="3769982" cy="2107826"/>
          </a:xfrm>
          <a:prstGeom prst="rect">
            <a:avLst/>
          </a:prstGeom>
          <a:ln>
            <a:solidFill>
              <a:srgbClr val="105F3F"/>
            </a:solidFill>
          </a:ln>
        </p:spPr>
      </p:pic>
      <p:pic>
        <p:nvPicPr>
          <p:cNvPr id="16" name="Picture 15">
            <a:extLst>
              <a:ext uri="{FF2B5EF4-FFF2-40B4-BE49-F238E27FC236}">
                <a16:creationId xmlns:a16="http://schemas.microsoft.com/office/drawing/2014/main" id="{F80AB231-B4DB-D2BD-2796-2F5D7B25E703}"/>
              </a:ext>
            </a:extLst>
          </p:cNvPr>
          <p:cNvPicPr>
            <a:picLocks noChangeAspect="1"/>
          </p:cNvPicPr>
          <p:nvPr/>
        </p:nvPicPr>
        <p:blipFill rotWithShape="1">
          <a:blip r:embed="rId5"/>
          <a:srcRect l="3750" t="13987" r="29780" b="19346"/>
          <a:stretch/>
        </p:blipFill>
        <p:spPr>
          <a:xfrm>
            <a:off x="6566249" y="2800374"/>
            <a:ext cx="2510677" cy="1416422"/>
          </a:xfrm>
          <a:prstGeom prst="rect">
            <a:avLst/>
          </a:prstGeom>
          <a:ln>
            <a:solidFill>
              <a:srgbClr val="105F3F"/>
            </a:solidFill>
          </a:ln>
        </p:spPr>
      </p:pic>
      <p:pic>
        <p:nvPicPr>
          <p:cNvPr id="18" name="Picture 17">
            <a:extLst>
              <a:ext uri="{FF2B5EF4-FFF2-40B4-BE49-F238E27FC236}">
                <a16:creationId xmlns:a16="http://schemas.microsoft.com/office/drawing/2014/main" id="{060E5952-0F84-2A78-21B0-E40F231BCFFB}"/>
              </a:ext>
            </a:extLst>
          </p:cNvPr>
          <p:cNvPicPr>
            <a:picLocks noChangeAspect="1"/>
          </p:cNvPicPr>
          <p:nvPr/>
        </p:nvPicPr>
        <p:blipFill rotWithShape="1">
          <a:blip r:embed="rId6"/>
          <a:srcRect l="3604" t="13987" r="29779" b="19476"/>
          <a:stretch/>
        </p:blipFill>
        <p:spPr>
          <a:xfrm>
            <a:off x="6566249" y="4209535"/>
            <a:ext cx="2521176" cy="1416422"/>
          </a:xfrm>
          <a:prstGeom prst="rect">
            <a:avLst/>
          </a:prstGeom>
          <a:ln>
            <a:solidFill>
              <a:srgbClr val="105F3F"/>
            </a:solidFill>
          </a:ln>
        </p:spPr>
      </p:pic>
      <p:pic>
        <p:nvPicPr>
          <p:cNvPr id="20" name="Picture 19">
            <a:extLst>
              <a:ext uri="{FF2B5EF4-FFF2-40B4-BE49-F238E27FC236}">
                <a16:creationId xmlns:a16="http://schemas.microsoft.com/office/drawing/2014/main" id="{E3E57832-B3AB-DE00-CA05-F3EBA935DD8C}"/>
              </a:ext>
            </a:extLst>
          </p:cNvPr>
          <p:cNvPicPr>
            <a:picLocks noChangeAspect="1"/>
          </p:cNvPicPr>
          <p:nvPr/>
        </p:nvPicPr>
        <p:blipFill rotWithShape="1">
          <a:blip r:embed="rId7"/>
          <a:srcRect l="3529" t="13987" r="29706" b="19476"/>
          <a:stretch/>
        </p:blipFill>
        <p:spPr>
          <a:xfrm>
            <a:off x="9087425" y="1373283"/>
            <a:ext cx="2526741" cy="1416422"/>
          </a:xfrm>
          <a:prstGeom prst="rect">
            <a:avLst/>
          </a:prstGeom>
          <a:ln>
            <a:solidFill>
              <a:srgbClr val="105F3F"/>
            </a:solidFill>
          </a:ln>
        </p:spPr>
      </p:pic>
      <p:pic>
        <p:nvPicPr>
          <p:cNvPr id="22" name="Picture 21">
            <a:extLst>
              <a:ext uri="{FF2B5EF4-FFF2-40B4-BE49-F238E27FC236}">
                <a16:creationId xmlns:a16="http://schemas.microsoft.com/office/drawing/2014/main" id="{A0E8D35E-19FD-AEFF-E979-90103AB9AAD8}"/>
              </a:ext>
            </a:extLst>
          </p:cNvPr>
          <p:cNvPicPr>
            <a:picLocks noChangeAspect="1"/>
          </p:cNvPicPr>
          <p:nvPr/>
        </p:nvPicPr>
        <p:blipFill rotWithShape="1">
          <a:blip r:embed="rId8"/>
          <a:srcRect l="3897" t="14117" r="29926" b="19738"/>
          <a:stretch/>
        </p:blipFill>
        <p:spPr>
          <a:xfrm>
            <a:off x="9097521" y="2789765"/>
            <a:ext cx="2519329" cy="1416422"/>
          </a:xfrm>
          <a:prstGeom prst="rect">
            <a:avLst/>
          </a:prstGeom>
          <a:ln>
            <a:solidFill>
              <a:srgbClr val="105F3F"/>
            </a:solidFill>
          </a:ln>
        </p:spPr>
      </p:pic>
      <p:pic>
        <p:nvPicPr>
          <p:cNvPr id="24" name="Picture 23">
            <a:extLst>
              <a:ext uri="{FF2B5EF4-FFF2-40B4-BE49-F238E27FC236}">
                <a16:creationId xmlns:a16="http://schemas.microsoft.com/office/drawing/2014/main" id="{52EDE48D-904D-DA93-4201-E66900D95DDA}"/>
              </a:ext>
            </a:extLst>
          </p:cNvPr>
          <p:cNvPicPr>
            <a:picLocks noChangeAspect="1"/>
          </p:cNvPicPr>
          <p:nvPr/>
        </p:nvPicPr>
        <p:blipFill rotWithShape="1">
          <a:blip r:embed="rId9"/>
          <a:srcRect l="3676" t="14248" r="29780" b="19346"/>
          <a:stretch/>
        </p:blipFill>
        <p:spPr>
          <a:xfrm>
            <a:off x="6574172" y="1369653"/>
            <a:ext cx="2523349" cy="1416422"/>
          </a:xfrm>
          <a:prstGeom prst="rect">
            <a:avLst/>
          </a:prstGeom>
          <a:ln>
            <a:solidFill>
              <a:srgbClr val="105F3F"/>
            </a:solidFill>
          </a:ln>
        </p:spPr>
      </p:pic>
      <p:sp>
        <p:nvSpPr>
          <p:cNvPr id="25" name="Rectangle 24">
            <a:extLst>
              <a:ext uri="{FF2B5EF4-FFF2-40B4-BE49-F238E27FC236}">
                <a16:creationId xmlns:a16="http://schemas.microsoft.com/office/drawing/2014/main" id="{E1BB834E-3247-A906-1762-045437F92FE7}"/>
              </a:ext>
            </a:extLst>
          </p:cNvPr>
          <p:cNvSpPr/>
          <p:nvPr/>
        </p:nvSpPr>
        <p:spPr>
          <a:xfrm>
            <a:off x="6574172" y="1369653"/>
            <a:ext cx="2495234" cy="40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DCE614D8-19C9-937C-C7ED-48214EB5C785}"/>
              </a:ext>
            </a:extLst>
          </p:cNvPr>
          <p:cNvPicPr>
            <a:picLocks noChangeAspect="1"/>
          </p:cNvPicPr>
          <p:nvPr/>
        </p:nvPicPr>
        <p:blipFill rotWithShape="1">
          <a:blip r:embed="rId10"/>
          <a:srcRect l="3750" t="13721" r="29853" b="19738"/>
          <a:stretch/>
        </p:blipFill>
        <p:spPr>
          <a:xfrm>
            <a:off x="4035588" y="1359587"/>
            <a:ext cx="2555872" cy="1440787"/>
          </a:xfrm>
          <a:prstGeom prst="rect">
            <a:avLst/>
          </a:prstGeom>
          <a:ln>
            <a:solidFill>
              <a:srgbClr val="105F3F"/>
            </a:solidFill>
          </a:ln>
        </p:spPr>
      </p:pic>
      <p:pic>
        <p:nvPicPr>
          <p:cNvPr id="32" name="Picture 31">
            <a:extLst>
              <a:ext uri="{FF2B5EF4-FFF2-40B4-BE49-F238E27FC236}">
                <a16:creationId xmlns:a16="http://schemas.microsoft.com/office/drawing/2014/main" id="{60C653C6-6BA1-24E8-03E3-3CB3739AAFEA}"/>
              </a:ext>
            </a:extLst>
          </p:cNvPr>
          <p:cNvPicPr>
            <a:picLocks noChangeAspect="1"/>
          </p:cNvPicPr>
          <p:nvPr/>
        </p:nvPicPr>
        <p:blipFill rotWithShape="1">
          <a:blip r:embed="rId11"/>
          <a:srcRect l="3750" t="14248" r="29853" b="19216"/>
          <a:stretch/>
        </p:blipFill>
        <p:spPr>
          <a:xfrm>
            <a:off x="9097521" y="4263525"/>
            <a:ext cx="2523349" cy="1332133"/>
          </a:xfrm>
          <a:prstGeom prst="rect">
            <a:avLst/>
          </a:prstGeom>
          <a:ln>
            <a:solidFill>
              <a:srgbClr val="105F3F"/>
            </a:solidFill>
          </a:ln>
        </p:spPr>
      </p:pic>
    </p:spTree>
    <p:extLst>
      <p:ext uri="{BB962C8B-B14F-4D97-AF65-F5344CB8AC3E}">
        <p14:creationId xmlns:p14="http://schemas.microsoft.com/office/powerpoint/2010/main" val="2017608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A596B3-75F5-0E46-86BA-3DC5446B5B1F}"/>
              </a:ext>
            </a:extLst>
          </p:cNvPr>
          <p:cNvSpPr>
            <a:spLocks noGrp="1"/>
          </p:cNvSpPr>
          <p:nvPr>
            <p:ph type="body" sz="quarter" idx="10"/>
          </p:nvPr>
        </p:nvSpPr>
        <p:spPr>
          <a:xfrm>
            <a:off x="1069833" y="2768759"/>
            <a:ext cx="9906218" cy="1422984"/>
          </a:xfrm>
        </p:spPr>
        <p:txBody>
          <a:bodyPr>
            <a:normAutofit/>
          </a:bodyPr>
          <a:lstStyle/>
          <a:p>
            <a:r>
              <a:rPr lang="en-GB" dirty="0">
                <a:latin typeface="+mn-lt"/>
              </a:rPr>
              <a:t>Governance structure of the AAOIFI’s </a:t>
            </a:r>
            <a:br>
              <a:rPr lang="en-GB" dirty="0">
                <a:latin typeface="+mn-lt"/>
              </a:rPr>
            </a:br>
            <a:r>
              <a:rPr lang="en-GB" dirty="0">
                <a:latin typeface="+mn-lt"/>
              </a:rPr>
              <a:t>capacity building programs </a:t>
            </a:r>
          </a:p>
        </p:txBody>
      </p:sp>
      <p:sp>
        <p:nvSpPr>
          <p:cNvPr id="3" name="AutoShape 2">
            <a:extLst>
              <a:ext uri="{FF2B5EF4-FFF2-40B4-BE49-F238E27FC236}">
                <a16:creationId xmlns:a16="http://schemas.microsoft.com/office/drawing/2014/main" id="{A44AC3FF-9F25-7C45-C171-4D083D4DEB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08326A6-3EB5-36D1-AB94-FB0F6B062244}"/>
              </a:ext>
            </a:extLst>
          </p:cNvPr>
          <p:cNvPicPr>
            <a:picLocks noChangeAspect="1"/>
          </p:cNvPicPr>
          <p:nvPr/>
        </p:nvPicPr>
        <p:blipFill>
          <a:blip r:embed="rId2"/>
          <a:stretch>
            <a:fillRect/>
          </a:stretch>
        </p:blipFill>
        <p:spPr>
          <a:xfrm>
            <a:off x="0" y="1550670"/>
            <a:ext cx="12192000" cy="3048000"/>
          </a:xfrm>
          <a:prstGeom prst="rect">
            <a:avLst/>
          </a:prstGeom>
        </p:spPr>
      </p:pic>
    </p:spTree>
    <p:extLst>
      <p:ext uri="{BB962C8B-B14F-4D97-AF65-F5344CB8AC3E}">
        <p14:creationId xmlns:p14="http://schemas.microsoft.com/office/powerpoint/2010/main" val="91730125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02240-95DD-E34A-28A5-97BFCB630878}"/>
              </a:ext>
            </a:extLst>
          </p:cNvPr>
          <p:cNvSpPr>
            <a:spLocks noGrp="1"/>
          </p:cNvSpPr>
          <p:nvPr>
            <p:ph type="body" sz="quarter" idx="10"/>
          </p:nvPr>
        </p:nvSpPr>
        <p:spPr/>
        <p:txBody>
          <a:bodyPr/>
          <a:lstStyle/>
          <a:p>
            <a:endParaRPr lang="en-US" dirty="0"/>
          </a:p>
        </p:txBody>
      </p:sp>
      <p:graphicFrame>
        <p:nvGraphicFramePr>
          <p:cNvPr id="3" name="Table 2">
            <a:extLst>
              <a:ext uri="{FF2B5EF4-FFF2-40B4-BE49-F238E27FC236}">
                <a16:creationId xmlns:a16="http://schemas.microsoft.com/office/drawing/2014/main" id="{09C08065-54C2-8891-D12B-E4BF44639005}"/>
              </a:ext>
            </a:extLst>
          </p:cNvPr>
          <p:cNvGraphicFramePr>
            <a:graphicFrameLocks noGrp="1"/>
          </p:cNvGraphicFramePr>
          <p:nvPr/>
        </p:nvGraphicFramePr>
        <p:xfrm>
          <a:off x="0" y="-92718"/>
          <a:ext cx="12287250" cy="7660539"/>
        </p:xfrm>
        <a:graphic>
          <a:graphicData uri="http://schemas.openxmlformats.org/drawingml/2006/table">
            <a:tbl>
              <a:tblPr firstRow="1" firstCol="1" bandRow="1">
                <a:tableStyleId>{5C22544A-7EE6-4342-B048-85BDC9FD1C3A}</a:tableStyleId>
              </a:tblPr>
              <a:tblGrid>
                <a:gridCol w="4095750">
                  <a:extLst>
                    <a:ext uri="{9D8B030D-6E8A-4147-A177-3AD203B41FA5}">
                      <a16:colId xmlns:a16="http://schemas.microsoft.com/office/drawing/2014/main" val="1042325832"/>
                    </a:ext>
                  </a:extLst>
                </a:gridCol>
                <a:gridCol w="4095750">
                  <a:extLst>
                    <a:ext uri="{9D8B030D-6E8A-4147-A177-3AD203B41FA5}">
                      <a16:colId xmlns:a16="http://schemas.microsoft.com/office/drawing/2014/main" val="3467650413"/>
                    </a:ext>
                  </a:extLst>
                </a:gridCol>
                <a:gridCol w="4095750">
                  <a:extLst>
                    <a:ext uri="{9D8B030D-6E8A-4147-A177-3AD203B41FA5}">
                      <a16:colId xmlns:a16="http://schemas.microsoft.com/office/drawing/2014/main" val="2299174105"/>
                    </a:ext>
                  </a:extLst>
                </a:gridCol>
              </a:tblGrid>
              <a:tr h="1308973">
                <a:tc gridSpan="3">
                  <a:txBody>
                    <a:bodyPr/>
                    <a:lstStyle/>
                    <a:p>
                      <a:pPr marL="0" marR="0">
                        <a:lnSpc>
                          <a:spcPct val="107000"/>
                        </a:lnSpc>
                        <a:spcBef>
                          <a:spcPts val="0"/>
                        </a:spcBef>
                        <a:spcAft>
                          <a:spcPts val="0"/>
                        </a:spcAft>
                      </a:pPr>
                      <a:r>
                        <a:rPr lang="en-GB" sz="10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0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0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0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0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0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0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0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2000" dirty="0">
                          <a:effectLst/>
                          <a:latin typeface="ADLaM Display" panose="020F0502020204030204" pitchFamily="2" charset="0"/>
                          <a:ea typeface="ADLaM Display" panose="020F0502020204030204" pitchFamily="2" charset="0"/>
                          <a:cs typeface="ADLaM Display" panose="020F0502020204030204" pitchFamily="2" charset="0"/>
                        </a:rPr>
                        <a:t>The biggest value propositions of the  </a:t>
                      </a:r>
                      <a:br>
                        <a:rPr lang="en-GB" sz="2000" dirty="0">
                          <a:effectLst/>
                          <a:latin typeface="ADLaM Display" panose="020F0502020204030204" pitchFamily="2" charset="0"/>
                          <a:ea typeface="ADLaM Display" panose="020F0502020204030204" pitchFamily="2" charset="0"/>
                          <a:cs typeface="ADLaM Display" panose="020F0502020204030204" pitchFamily="2" charset="0"/>
                        </a:rPr>
                      </a:br>
                      <a:r>
                        <a:rPr lang="en-GB" sz="2000" dirty="0">
                          <a:effectLst/>
                          <a:latin typeface="ADLaM Display" panose="020F0502020204030204" pitchFamily="2" charset="0"/>
                          <a:ea typeface="ADLaM Display" panose="020F0502020204030204" pitchFamily="2" charset="0"/>
                          <a:cs typeface="ADLaM Display" panose="020F0502020204030204" pitchFamily="2" charset="0"/>
                        </a:rPr>
                        <a:t>AAOIFI capacity building week</a:t>
                      </a:r>
                      <a:endParaRPr lang="en-US" sz="105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0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0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0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0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2667208"/>
                  </a:ext>
                </a:extLst>
              </a:tr>
              <a:tr h="263528">
                <a:tc gridSpan="3">
                  <a:txBody>
                    <a:bodyPr/>
                    <a:lstStyle/>
                    <a:p>
                      <a:pPr marL="0" marR="0">
                        <a:lnSpc>
                          <a:spcPct val="107000"/>
                        </a:lnSpc>
                        <a:spcBef>
                          <a:spcPts val="0"/>
                        </a:spcBef>
                        <a:spcAft>
                          <a:spcPts val="0"/>
                        </a:spcAft>
                      </a:pPr>
                      <a:r>
                        <a:rPr lang="en-GB" sz="800">
                          <a:effectLst/>
                          <a:latin typeface="ADLaM Display" panose="020F0502020204030204" pitchFamily="2" charset="0"/>
                          <a:ea typeface="ADLaM Display" panose="020F0502020204030204" pitchFamily="2" charset="0"/>
                          <a:cs typeface="ADLaM Display" panose="020F0502020204030204" pitchFamily="2" charset="0"/>
                        </a:rPr>
                        <a:t> </a:t>
                      </a:r>
                      <a:endParaRPr lang="en-US" sz="80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800">
                          <a:effectLst/>
                          <a:latin typeface="ADLaM Display" panose="020F0502020204030204" pitchFamily="2" charset="0"/>
                          <a:ea typeface="ADLaM Display" panose="020F0502020204030204" pitchFamily="2" charset="0"/>
                          <a:cs typeface="ADLaM Display" panose="020F0502020204030204" pitchFamily="2" charset="0"/>
                        </a:rPr>
                        <a:t> </a:t>
                      </a:r>
                      <a:endParaRPr lang="en-US" sz="80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2867128"/>
                  </a:ext>
                </a:extLst>
              </a:tr>
              <a:tr h="1415706">
                <a:tc>
                  <a:txBody>
                    <a:bodyPr/>
                    <a:lstStyle/>
                    <a:p>
                      <a:pPr marL="0" marR="0" algn="ctr">
                        <a:lnSpc>
                          <a:spcPct val="107000"/>
                        </a:lnSpc>
                        <a:spcBef>
                          <a:spcPts val="0"/>
                        </a:spcBef>
                        <a:spcAft>
                          <a:spcPts val="0"/>
                        </a:spcAft>
                      </a:pPr>
                      <a:r>
                        <a:rPr lang="en-GB" sz="2400" dirty="0">
                          <a:effectLst/>
                          <a:latin typeface="ADLaM Display" panose="020F0502020204030204" pitchFamily="2" charset="0"/>
                          <a:ea typeface="ADLaM Display" panose="020F0502020204030204" pitchFamily="2" charset="0"/>
                          <a:cs typeface="ADLaM Display" panose="020F0502020204030204" pitchFamily="2" charset="0"/>
                        </a:rPr>
                        <a:t>1.</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Specialised and focused workshops</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nchor="ctr"/>
                </a:tc>
                <a:tc>
                  <a:txBody>
                    <a:bodyPr/>
                    <a:lstStyle/>
                    <a:p>
                      <a:pPr marL="0" marR="0" algn="ctr">
                        <a:lnSpc>
                          <a:spcPct val="107000"/>
                        </a:lnSpc>
                        <a:spcBef>
                          <a:spcPts val="0"/>
                        </a:spcBef>
                        <a:spcAft>
                          <a:spcPts val="0"/>
                        </a:spcAft>
                      </a:pPr>
                      <a:r>
                        <a:rPr lang="en-GB" sz="2400">
                          <a:effectLst/>
                          <a:latin typeface="ADLaM Display" panose="020F0502020204030204" pitchFamily="2" charset="0"/>
                          <a:ea typeface="ADLaM Display" panose="020F0502020204030204" pitchFamily="2" charset="0"/>
                          <a:cs typeface="ADLaM Display" panose="020F0502020204030204" pitchFamily="2" charset="0"/>
                        </a:rPr>
                        <a:t>2.</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Premium learning content</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nchor="ctr"/>
                </a:tc>
                <a:tc>
                  <a:txBody>
                    <a:bodyPr/>
                    <a:lstStyle/>
                    <a:p>
                      <a:pPr marL="0" marR="0">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2400">
                          <a:effectLst/>
                          <a:latin typeface="ADLaM Display" panose="020F0502020204030204" pitchFamily="2" charset="0"/>
                          <a:ea typeface="ADLaM Display" panose="020F0502020204030204" pitchFamily="2" charset="0"/>
                          <a:cs typeface="ADLaM Display" panose="020F0502020204030204" pitchFamily="2" charset="0"/>
                        </a:rPr>
                        <a:t>3.</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AAOIFI certificate of attendance</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tc>
                <a:extLst>
                  <a:ext uri="{0D108BD9-81ED-4DB2-BD59-A6C34878D82A}">
                    <a16:rowId xmlns:a16="http://schemas.microsoft.com/office/drawing/2014/main" val="1606721981"/>
                  </a:ext>
                </a:extLst>
              </a:tr>
              <a:tr h="1264043">
                <a:tc>
                  <a:txBody>
                    <a:bodyPr/>
                    <a:lstStyle/>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These are intensive, short-duration workshops to effectively communicate crucial information in the shortest amount of time possible.</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nchor="ctr"/>
                </a:tc>
                <a:tc>
                  <a:txBody>
                    <a:bodyPr/>
                    <a:lstStyle/>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The content represents the pinnacle of industry knowledge and best practices, ensuring that institutions receive top-tier, cutting-edge information.</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nchor="ctr"/>
                </a:tc>
                <a:tc>
                  <a:txBody>
                    <a:bodyPr/>
                    <a:lstStyle/>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a:effectLst/>
                          <a:latin typeface="ADLaM Display" panose="020F0502020204030204" pitchFamily="2" charset="0"/>
                          <a:ea typeface="ADLaM Display" panose="020F0502020204030204" pitchFamily="2" charset="0"/>
                          <a:cs typeface="ADLaM Display" panose="020F0502020204030204" pitchFamily="2" charset="0"/>
                        </a:rPr>
                        <a:t>Each participant will receive a certificate of attendance directly from AAOIFI.</a:t>
                      </a:r>
                      <a:endParaRPr lang="en-US" sz="140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tc>
                <a:extLst>
                  <a:ext uri="{0D108BD9-81ED-4DB2-BD59-A6C34878D82A}">
                    <a16:rowId xmlns:a16="http://schemas.microsoft.com/office/drawing/2014/main" val="3136173976"/>
                  </a:ext>
                </a:extLst>
              </a:tr>
              <a:tr h="1415706">
                <a:tc>
                  <a:txBody>
                    <a:bodyPr/>
                    <a:lstStyle/>
                    <a:p>
                      <a:pPr marL="0" marR="0">
                        <a:lnSpc>
                          <a:spcPct val="107000"/>
                        </a:lnSpc>
                        <a:spcBef>
                          <a:spcPts val="0"/>
                        </a:spcBef>
                        <a:spcAft>
                          <a:spcPts val="0"/>
                        </a:spcAft>
                      </a:pP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2400" dirty="0">
                          <a:effectLst/>
                          <a:latin typeface="ADLaM Display" panose="020F0502020204030204" pitchFamily="2" charset="0"/>
                          <a:ea typeface="ADLaM Display" panose="020F0502020204030204" pitchFamily="2" charset="0"/>
                          <a:cs typeface="ADLaM Display" panose="020F0502020204030204" pitchFamily="2" charset="0"/>
                        </a:rPr>
                        <a:t>4.</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Networking opportunities</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nchor="ctr"/>
                </a:tc>
                <a:tc>
                  <a:txBody>
                    <a:bodyPr/>
                    <a:lstStyle/>
                    <a:p>
                      <a:pPr marL="0" marR="0" algn="ctr">
                        <a:lnSpc>
                          <a:spcPct val="107000"/>
                        </a:lnSpc>
                        <a:spcBef>
                          <a:spcPts val="0"/>
                        </a:spcBef>
                        <a:spcAft>
                          <a:spcPts val="0"/>
                        </a:spcAft>
                      </a:pPr>
                      <a:r>
                        <a:rPr lang="en-GB" sz="2400" dirty="0">
                          <a:effectLst/>
                          <a:latin typeface="ADLaM Display" panose="020F0502020204030204" pitchFamily="2" charset="0"/>
                          <a:ea typeface="ADLaM Display" panose="020F0502020204030204" pitchFamily="2" charset="0"/>
                          <a:cs typeface="ADLaM Display" panose="020F0502020204030204" pitchFamily="2" charset="0"/>
                        </a:rPr>
                        <a:t>5.</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Fast-track upskilling</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nchor="ctr"/>
                </a:tc>
                <a:tc>
                  <a:txBody>
                    <a:bodyPr/>
                    <a:lstStyle/>
                    <a:p>
                      <a:pPr marL="0" marR="0">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2400" dirty="0">
                          <a:effectLst/>
                          <a:latin typeface="ADLaM Display" panose="020F0502020204030204" pitchFamily="2" charset="0"/>
                          <a:ea typeface="ADLaM Display" panose="020F0502020204030204" pitchFamily="2" charset="0"/>
                          <a:cs typeface="ADLaM Display" panose="020F0502020204030204" pitchFamily="2" charset="0"/>
                        </a:rPr>
                        <a:t>6.</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For the first time, Gain insights in 4 different languages</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tc>
                <a:extLst>
                  <a:ext uri="{0D108BD9-81ED-4DB2-BD59-A6C34878D82A}">
                    <a16:rowId xmlns:a16="http://schemas.microsoft.com/office/drawing/2014/main" val="756863439"/>
                  </a:ext>
                </a:extLst>
              </a:tr>
              <a:tr h="1476360">
                <a:tc>
                  <a:txBody>
                    <a:bodyPr/>
                    <a:lstStyle/>
                    <a:p>
                      <a:pPr marL="0" marR="0" algn="ctr">
                        <a:lnSpc>
                          <a:spcPct val="107000"/>
                        </a:lnSpc>
                        <a:spcBef>
                          <a:spcPts val="0"/>
                        </a:spcBef>
                        <a:spcAft>
                          <a:spcPts val="0"/>
                        </a:spcAft>
                      </a:pPr>
                      <a:r>
                        <a:rPr lang="en-GB" sz="2000" b="1" dirty="0">
                          <a:effectLst/>
                          <a:latin typeface="ADLaM Display" panose="020F0502020204030204" pitchFamily="2" charset="0"/>
                          <a:ea typeface="ADLaM Display" panose="020F0502020204030204" pitchFamily="2" charset="0"/>
                          <a:cs typeface="ADLaM Display" panose="020F0502020204030204" pitchFamily="2" charset="0"/>
                        </a:rPr>
                        <a:t>7</a:t>
                      </a:r>
                      <a:r>
                        <a:rPr lang="en-GB" sz="1400" b="1" dirty="0">
                          <a:effectLst/>
                          <a:latin typeface="ADLaM Display" panose="020F0502020204030204" pitchFamily="2" charset="0"/>
                          <a:ea typeface="ADLaM Display" panose="020F0502020204030204" pitchFamily="2" charset="0"/>
                          <a:cs typeface="ADLaM Display" panose="020F0502020204030204" pitchFamily="2" charset="0"/>
                        </a:rPr>
                        <a:t>.</a:t>
                      </a:r>
                      <a:endParaRPr lang="en-US" sz="1400" b="1"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This extensive networking opportunity during the event can lead to valuable connections and collaborations.</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nchor="ctr"/>
                </a:tc>
                <a:tc>
                  <a:txBody>
                    <a:bodyPr/>
                    <a:lstStyle/>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r>
                        <a:rPr lang="en-GB" sz="1800" b="1" dirty="0">
                          <a:effectLst/>
                          <a:latin typeface="ADLaM Display" panose="020F0502020204030204" pitchFamily="2" charset="0"/>
                          <a:ea typeface="ADLaM Display" panose="020F0502020204030204" pitchFamily="2" charset="0"/>
                          <a:cs typeface="ADLaM Display" panose="020F0502020204030204" pitchFamily="2" charset="0"/>
                        </a:rPr>
                        <a:t>8.</a:t>
                      </a:r>
                      <a:endParaRPr lang="en-US" sz="1400" b="1"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This fast-tracks upskilling will allow participants to stay ahead of industry developments and adapt to changing financial landscapes swiftly.</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tc>
                <a:tc>
                  <a:txBody>
                    <a:bodyPr/>
                    <a:lstStyle/>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 </a:t>
                      </a:r>
                      <a:r>
                        <a:rPr lang="en-GB" sz="1800" b="1" dirty="0">
                          <a:effectLst/>
                          <a:latin typeface="ADLaM Display" panose="020F0502020204030204" pitchFamily="2" charset="0"/>
                          <a:ea typeface="ADLaM Display" panose="020F0502020204030204" pitchFamily="2" charset="0"/>
                          <a:cs typeface="ADLaM Display" panose="020F0502020204030204" pitchFamily="2" charset="0"/>
                        </a:rPr>
                        <a:t>9.</a:t>
                      </a:r>
                      <a:endParaRPr lang="en-US" sz="1400" b="1" dirty="0">
                        <a:effectLst/>
                        <a:latin typeface="ADLaM Display" panose="020F0502020204030204" pitchFamily="2" charset="0"/>
                        <a:ea typeface="ADLaM Display" panose="020F0502020204030204" pitchFamily="2" charset="0"/>
                        <a:cs typeface="ADLaM Display" panose="020F0502020204030204" pitchFamily="2" charset="0"/>
                      </a:endParaRPr>
                    </a:p>
                    <a:p>
                      <a:pPr marL="0" marR="0" algn="ctr">
                        <a:lnSpc>
                          <a:spcPct val="107000"/>
                        </a:lnSpc>
                        <a:spcBef>
                          <a:spcPts val="0"/>
                        </a:spcBef>
                        <a:spcAft>
                          <a:spcPts val="0"/>
                        </a:spcAft>
                      </a:pPr>
                      <a:r>
                        <a:rPr lang="en-GB" sz="1400" dirty="0">
                          <a:effectLst/>
                          <a:latin typeface="ADLaM Display" panose="020F0502020204030204" pitchFamily="2" charset="0"/>
                          <a:ea typeface="ADLaM Display" panose="020F0502020204030204" pitchFamily="2" charset="0"/>
                          <a:cs typeface="ADLaM Display" panose="020F0502020204030204" pitchFamily="2" charset="0"/>
                        </a:rPr>
                        <a:t>Participants will gain exclusive access to industry practices and insights meticulously designed and curated by AAOIFI, in Arabic, English, French and Russian</a:t>
                      </a:r>
                      <a:endParaRPr lang="en-US" sz="1400" dirty="0">
                        <a:effectLst/>
                        <a:latin typeface="ADLaM Display" panose="020F0502020204030204" pitchFamily="2" charset="0"/>
                        <a:ea typeface="ADLaM Display" panose="020F0502020204030204" pitchFamily="2" charset="0"/>
                        <a:cs typeface="ADLaM Display" panose="020F0502020204030204" pitchFamily="2" charset="0"/>
                      </a:endParaRPr>
                    </a:p>
                  </a:txBody>
                  <a:tcPr marL="48309" marR="48309" marT="0" marB="0"/>
                </a:tc>
                <a:extLst>
                  <a:ext uri="{0D108BD9-81ED-4DB2-BD59-A6C34878D82A}">
                    <a16:rowId xmlns:a16="http://schemas.microsoft.com/office/drawing/2014/main" val="245687289"/>
                  </a:ext>
                </a:extLst>
              </a:tr>
            </a:tbl>
          </a:graphicData>
        </a:graphic>
      </p:graphicFrame>
    </p:spTree>
    <p:extLst>
      <p:ext uri="{BB962C8B-B14F-4D97-AF65-F5344CB8AC3E}">
        <p14:creationId xmlns:p14="http://schemas.microsoft.com/office/powerpoint/2010/main" val="163821724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2F7E55-DFBF-6D8A-5782-BC9B81E40DA4}"/>
              </a:ext>
            </a:extLst>
          </p:cNvPr>
          <p:cNvSpPr>
            <a:spLocks noGrp="1"/>
          </p:cNvSpPr>
          <p:nvPr>
            <p:ph type="body" sz="quarter" idx="10"/>
          </p:nvPr>
        </p:nvSpPr>
        <p:spPr/>
        <p:txBody>
          <a:bodyPr/>
          <a:lstStyle/>
          <a:p>
            <a:endParaRPr lang="en-US" dirty="0"/>
          </a:p>
        </p:txBody>
      </p:sp>
      <p:graphicFrame>
        <p:nvGraphicFramePr>
          <p:cNvPr id="3" name="Table 2">
            <a:extLst>
              <a:ext uri="{FF2B5EF4-FFF2-40B4-BE49-F238E27FC236}">
                <a16:creationId xmlns:a16="http://schemas.microsoft.com/office/drawing/2014/main" id="{302D3CB4-AD1C-CDC0-9EB2-AAF0C7CE27CC}"/>
              </a:ext>
            </a:extLst>
          </p:cNvPr>
          <p:cNvGraphicFramePr>
            <a:graphicFrameLocks noGrp="1"/>
          </p:cNvGraphicFramePr>
          <p:nvPr/>
        </p:nvGraphicFramePr>
        <p:xfrm>
          <a:off x="422910" y="274320"/>
          <a:ext cx="11418571" cy="6532536"/>
        </p:xfrm>
        <a:graphic>
          <a:graphicData uri="http://schemas.openxmlformats.org/drawingml/2006/table">
            <a:tbl>
              <a:tblPr firstRow="1" firstCol="1" bandRow="1">
                <a:tableStyleId>{5C22544A-7EE6-4342-B048-85BDC9FD1C3A}</a:tableStyleId>
              </a:tblPr>
              <a:tblGrid>
                <a:gridCol w="742207">
                  <a:extLst>
                    <a:ext uri="{9D8B030D-6E8A-4147-A177-3AD203B41FA5}">
                      <a16:colId xmlns:a16="http://schemas.microsoft.com/office/drawing/2014/main" val="224078447"/>
                    </a:ext>
                  </a:extLst>
                </a:gridCol>
                <a:gridCol w="5770946">
                  <a:extLst>
                    <a:ext uri="{9D8B030D-6E8A-4147-A177-3AD203B41FA5}">
                      <a16:colId xmlns:a16="http://schemas.microsoft.com/office/drawing/2014/main" val="784518028"/>
                    </a:ext>
                  </a:extLst>
                </a:gridCol>
                <a:gridCol w="1338256">
                  <a:extLst>
                    <a:ext uri="{9D8B030D-6E8A-4147-A177-3AD203B41FA5}">
                      <a16:colId xmlns:a16="http://schemas.microsoft.com/office/drawing/2014/main" val="2604848234"/>
                    </a:ext>
                  </a:extLst>
                </a:gridCol>
                <a:gridCol w="945458">
                  <a:extLst>
                    <a:ext uri="{9D8B030D-6E8A-4147-A177-3AD203B41FA5}">
                      <a16:colId xmlns:a16="http://schemas.microsoft.com/office/drawing/2014/main" val="1005356194"/>
                    </a:ext>
                  </a:extLst>
                </a:gridCol>
                <a:gridCol w="1493549">
                  <a:extLst>
                    <a:ext uri="{9D8B030D-6E8A-4147-A177-3AD203B41FA5}">
                      <a16:colId xmlns:a16="http://schemas.microsoft.com/office/drawing/2014/main" val="2085189968"/>
                    </a:ext>
                  </a:extLst>
                </a:gridCol>
                <a:gridCol w="1128155">
                  <a:extLst>
                    <a:ext uri="{9D8B030D-6E8A-4147-A177-3AD203B41FA5}">
                      <a16:colId xmlns:a16="http://schemas.microsoft.com/office/drawing/2014/main" val="531841292"/>
                    </a:ext>
                  </a:extLst>
                </a:gridCol>
              </a:tblGrid>
              <a:tr h="252805">
                <a:tc>
                  <a:txBody>
                    <a:bodyPr/>
                    <a:lstStyle/>
                    <a:p>
                      <a:pPr marL="0" marR="0">
                        <a:lnSpc>
                          <a:spcPct val="107000"/>
                        </a:lnSpc>
                        <a:spcBef>
                          <a:spcPts val="0"/>
                        </a:spcBef>
                        <a:spcAft>
                          <a:spcPts val="0"/>
                        </a:spcAft>
                      </a:pPr>
                      <a:r>
                        <a:rPr lang="en-GB" sz="2000">
                          <a:effectLst/>
                        </a:rPr>
                        <a:t>No.</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Proposed workshop titles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No. of sessions </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No. of days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Language</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Fee (USD)</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67132219"/>
                  </a:ext>
                </a:extLst>
              </a:tr>
              <a:tr h="478760">
                <a:tc>
                  <a:txBody>
                    <a:bodyPr/>
                    <a:lstStyle/>
                    <a:p>
                      <a:pPr marL="0" marR="0">
                        <a:lnSpc>
                          <a:spcPct val="107000"/>
                        </a:lnSpc>
                        <a:spcBef>
                          <a:spcPts val="0"/>
                        </a:spcBef>
                        <a:spcAft>
                          <a:spcPts val="0"/>
                        </a:spcAft>
                      </a:pPr>
                      <a:r>
                        <a:rPr lang="en-GB" sz="2000">
                          <a:effectLst/>
                        </a:rPr>
                        <a:t>01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Deposit pool management and mechanism for profit and loss distribution at IFIs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3 (11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2</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1050</a:t>
                      </a:r>
                    </a:p>
                  </a:txBody>
                  <a:tcPr marL="68580" marR="68580" marT="0" marB="0"/>
                </a:tc>
                <a:extLst>
                  <a:ext uri="{0D108BD9-81ED-4DB2-BD59-A6C34878D82A}">
                    <a16:rowId xmlns:a16="http://schemas.microsoft.com/office/drawing/2014/main" val="3284046757"/>
                  </a:ext>
                </a:extLst>
              </a:tr>
              <a:tr h="478760">
                <a:tc>
                  <a:txBody>
                    <a:bodyPr/>
                    <a:lstStyle/>
                    <a:p>
                      <a:pPr marL="0" marR="0">
                        <a:lnSpc>
                          <a:spcPct val="107000"/>
                        </a:lnSpc>
                        <a:spcBef>
                          <a:spcPts val="0"/>
                        </a:spcBef>
                        <a:spcAft>
                          <a:spcPts val="0"/>
                        </a:spcAft>
                      </a:pPr>
                      <a:r>
                        <a:rPr lang="en-GB" sz="2000">
                          <a:effectLst/>
                        </a:rPr>
                        <a:t>02</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Refresher of AAOIFI financial accounting standards (FAS) / CIPA FAR module</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4 (14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2</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1050</a:t>
                      </a:r>
                    </a:p>
                  </a:txBody>
                  <a:tcPr marL="68580" marR="68580" marT="0" marB="0"/>
                </a:tc>
                <a:extLst>
                  <a:ext uri="{0D108BD9-81ED-4DB2-BD59-A6C34878D82A}">
                    <a16:rowId xmlns:a16="http://schemas.microsoft.com/office/drawing/2014/main" val="915333602"/>
                  </a:ext>
                </a:extLst>
              </a:tr>
              <a:tr h="478760">
                <a:tc>
                  <a:txBody>
                    <a:bodyPr/>
                    <a:lstStyle/>
                    <a:p>
                      <a:pPr marL="0" marR="0">
                        <a:lnSpc>
                          <a:spcPct val="107000"/>
                        </a:lnSpc>
                        <a:spcBef>
                          <a:spcPts val="0"/>
                        </a:spcBef>
                        <a:spcAft>
                          <a:spcPts val="0"/>
                        </a:spcAft>
                      </a:pPr>
                      <a:r>
                        <a:rPr lang="en-GB" sz="2000">
                          <a:effectLst/>
                        </a:rPr>
                        <a:t>03</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Refresher of AAOIFI Shariah standards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3 (11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2</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1050</a:t>
                      </a:r>
                    </a:p>
                  </a:txBody>
                  <a:tcPr marL="68580" marR="68580" marT="0" marB="0"/>
                </a:tc>
                <a:extLst>
                  <a:ext uri="{0D108BD9-81ED-4DB2-BD59-A6C34878D82A}">
                    <a16:rowId xmlns:a16="http://schemas.microsoft.com/office/drawing/2014/main" val="1537528529"/>
                  </a:ext>
                </a:extLst>
              </a:tr>
              <a:tr h="478760">
                <a:tc>
                  <a:txBody>
                    <a:bodyPr/>
                    <a:lstStyle/>
                    <a:p>
                      <a:pPr marL="0" marR="0">
                        <a:lnSpc>
                          <a:spcPct val="107000"/>
                        </a:lnSpc>
                        <a:spcBef>
                          <a:spcPts val="0"/>
                        </a:spcBef>
                        <a:spcAft>
                          <a:spcPts val="0"/>
                        </a:spcAft>
                      </a:pPr>
                      <a:r>
                        <a:rPr lang="en-GB" sz="2000">
                          <a:effectLst/>
                        </a:rPr>
                        <a:t>04</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Sukuk: AAOIFI Shari’ah, accounting and governance requirements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3 (11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2</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1050</a:t>
                      </a:r>
                    </a:p>
                  </a:txBody>
                  <a:tcPr marL="68580" marR="68580" marT="0" marB="0"/>
                </a:tc>
                <a:extLst>
                  <a:ext uri="{0D108BD9-81ED-4DB2-BD59-A6C34878D82A}">
                    <a16:rowId xmlns:a16="http://schemas.microsoft.com/office/drawing/2014/main" val="1742616198"/>
                  </a:ext>
                </a:extLst>
              </a:tr>
              <a:tr h="478760">
                <a:tc>
                  <a:txBody>
                    <a:bodyPr/>
                    <a:lstStyle/>
                    <a:p>
                      <a:pPr marL="0" marR="0">
                        <a:lnSpc>
                          <a:spcPct val="107000"/>
                        </a:lnSpc>
                        <a:spcBef>
                          <a:spcPts val="0"/>
                        </a:spcBef>
                        <a:spcAft>
                          <a:spcPts val="0"/>
                        </a:spcAft>
                      </a:pPr>
                      <a:r>
                        <a:rPr lang="en-GB" sz="2000">
                          <a:effectLst/>
                        </a:rPr>
                        <a:t>05</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Takaful: AAOIFI Shari’ah and accounting requirements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1658588503"/>
                  </a:ext>
                </a:extLst>
              </a:tr>
              <a:tr h="478760">
                <a:tc>
                  <a:txBody>
                    <a:bodyPr/>
                    <a:lstStyle/>
                    <a:p>
                      <a:pPr marL="0" marR="0">
                        <a:lnSpc>
                          <a:spcPct val="107000"/>
                        </a:lnSpc>
                        <a:spcBef>
                          <a:spcPts val="0"/>
                        </a:spcBef>
                        <a:spcAft>
                          <a:spcPts val="0"/>
                        </a:spcAft>
                      </a:pPr>
                      <a:r>
                        <a:rPr lang="en-GB" sz="2000">
                          <a:effectLst/>
                        </a:rPr>
                        <a:t>06</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Waqf: AAOIFI Shari’ah, accounting and governance requirements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1 (03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Arabic</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2529328223"/>
                  </a:ext>
                </a:extLst>
              </a:tr>
              <a:tr h="478760">
                <a:tc>
                  <a:txBody>
                    <a:bodyPr/>
                    <a:lstStyle/>
                    <a:p>
                      <a:pPr marL="0" marR="0">
                        <a:lnSpc>
                          <a:spcPct val="107000"/>
                        </a:lnSpc>
                        <a:spcBef>
                          <a:spcPts val="0"/>
                        </a:spcBef>
                        <a:spcAft>
                          <a:spcPts val="0"/>
                        </a:spcAft>
                      </a:pPr>
                      <a:r>
                        <a:rPr lang="en-GB" sz="2000">
                          <a:effectLst/>
                        </a:rPr>
                        <a:t>07</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Islamic banking products and services (in line with AAOIFI standards) – 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3383086986"/>
                  </a:ext>
                </a:extLst>
              </a:tr>
              <a:tr h="478760">
                <a:tc>
                  <a:txBody>
                    <a:bodyPr/>
                    <a:lstStyle/>
                    <a:p>
                      <a:pPr marL="0" marR="0">
                        <a:lnSpc>
                          <a:spcPct val="107000"/>
                        </a:lnSpc>
                        <a:spcBef>
                          <a:spcPts val="0"/>
                        </a:spcBef>
                        <a:spcAft>
                          <a:spcPts val="0"/>
                        </a:spcAft>
                      </a:pPr>
                      <a:r>
                        <a:rPr lang="en-GB" sz="2000">
                          <a:effectLst/>
                        </a:rPr>
                        <a:t>08</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Islamic banking products and services (in line with AAOIFI standards) – Russian</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Russian</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1033023818"/>
                  </a:ext>
                </a:extLst>
              </a:tr>
              <a:tr h="478760">
                <a:tc>
                  <a:txBody>
                    <a:bodyPr/>
                    <a:lstStyle/>
                    <a:p>
                      <a:pPr marL="0" marR="0">
                        <a:lnSpc>
                          <a:spcPct val="107000"/>
                        </a:lnSpc>
                        <a:spcBef>
                          <a:spcPts val="0"/>
                        </a:spcBef>
                        <a:spcAft>
                          <a:spcPts val="0"/>
                        </a:spcAft>
                      </a:pPr>
                      <a:r>
                        <a:rPr lang="en-GB" sz="2000">
                          <a:effectLst/>
                        </a:rPr>
                        <a:t>09</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Islamic banking products and services (in line with AAOIFI standards) – French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French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3943667865"/>
                  </a:ext>
                </a:extLst>
              </a:tr>
              <a:tr h="478760">
                <a:tc>
                  <a:txBody>
                    <a:bodyPr/>
                    <a:lstStyle/>
                    <a:p>
                      <a:pPr marL="0" marR="0">
                        <a:lnSpc>
                          <a:spcPct val="107000"/>
                        </a:lnSpc>
                        <a:spcBef>
                          <a:spcPts val="0"/>
                        </a:spcBef>
                        <a:spcAft>
                          <a:spcPts val="0"/>
                        </a:spcAft>
                      </a:pPr>
                      <a:r>
                        <a:rPr lang="en-GB" sz="2000">
                          <a:effectLst/>
                        </a:rPr>
                        <a:t>10</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Risk management in Islamic banking and finance</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3256435214"/>
                  </a:ext>
                </a:extLst>
              </a:tr>
            </a:tbl>
          </a:graphicData>
        </a:graphic>
      </p:graphicFrame>
    </p:spTree>
    <p:extLst>
      <p:ext uri="{BB962C8B-B14F-4D97-AF65-F5344CB8AC3E}">
        <p14:creationId xmlns:p14="http://schemas.microsoft.com/office/powerpoint/2010/main" val="281391867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6CDB9-E19B-5541-7207-C0E190B5B432}"/>
              </a:ext>
            </a:extLst>
          </p:cNvPr>
          <p:cNvSpPr>
            <a:spLocks noGrp="1"/>
          </p:cNvSpPr>
          <p:nvPr>
            <p:ph type="body" sz="quarter" idx="10"/>
          </p:nvPr>
        </p:nvSpPr>
        <p:spPr/>
        <p:txBody>
          <a:bodyPr/>
          <a:lstStyle/>
          <a:p>
            <a:endParaRPr lang="en-US" dirty="0"/>
          </a:p>
        </p:txBody>
      </p:sp>
      <p:graphicFrame>
        <p:nvGraphicFramePr>
          <p:cNvPr id="3" name="Table 2">
            <a:extLst>
              <a:ext uri="{FF2B5EF4-FFF2-40B4-BE49-F238E27FC236}">
                <a16:creationId xmlns:a16="http://schemas.microsoft.com/office/drawing/2014/main" id="{7530EA1F-EB04-5638-7F15-9C40EFB64901}"/>
              </a:ext>
            </a:extLst>
          </p:cNvPr>
          <p:cNvGraphicFramePr>
            <a:graphicFrameLocks noGrp="1"/>
          </p:cNvGraphicFramePr>
          <p:nvPr/>
        </p:nvGraphicFramePr>
        <p:xfrm>
          <a:off x="838200" y="205740"/>
          <a:ext cx="10515600" cy="6676090"/>
        </p:xfrm>
        <a:graphic>
          <a:graphicData uri="http://schemas.openxmlformats.org/drawingml/2006/table">
            <a:tbl>
              <a:tblPr firstRow="1" firstCol="1" bandRow="1">
                <a:tableStyleId>{5C22544A-7EE6-4342-B048-85BDC9FD1C3A}</a:tableStyleId>
              </a:tblPr>
              <a:tblGrid>
                <a:gridCol w="687720">
                  <a:extLst>
                    <a:ext uri="{9D8B030D-6E8A-4147-A177-3AD203B41FA5}">
                      <a16:colId xmlns:a16="http://schemas.microsoft.com/office/drawing/2014/main" val="1533618405"/>
                    </a:ext>
                  </a:extLst>
                </a:gridCol>
                <a:gridCol w="5325100">
                  <a:extLst>
                    <a:ext uri="{9D8B030D-6E8A-4147-A177-3AD203B41FA5}">
                      <a16:colId xmlns:a16="http://schemas.microsoft.com/office/drawing/2014/main" val="3828426689"/>
                    </a:ext>
                  </a:extLst>
                </a:gridCol>
                <a:gridCol w="1238738">
                  <a:extLst>
                    <a:ext uri="{9D8B030D-6E8A-4147-A177-3AD203B41FA5}">
                      <a16:colId xmlns:a16="http://schemas.microsoft.com/office/drawing/2014/main" val="2071881821"/>
                    </a:ext>
                  </a:extLst>
                </a:gridCol>
                <a:gridCol w="862279">
                  <a:extLst>
                    <a:ext uri="{9D8B030D-6E8A-4147-A177-3AD203B41FA5}">
                      <a16:colId xmlns:a16="http://schemas.microsoft.com/office/drawing/2014/main" val="4234700247"/>
                    </a:ext>
                  </a:extLst>
                </a:gridCol>
                <a:gridCol w="1385956">
                  <a:extLst>
                    <a:ext uri="{9D8B030D-6E8A-4147-A177-3AD203B41FA5}">
                      <a16:colId xmlns:a16="http://schemas.microsoft.com/office/drawing/2014/main" val="2948777376"/>
                    </a:ext>
                  </a:extLst>
                </a:gridCol>
                <a:gridCol w="1015807">
                  <a:extLst>
                    <a:ext uri="{9D8B030D-6E8A-4147-A177-3AD203B41FA5}">
                      <a16:colId xmlns:a16="http://schemas.microsoft.com/office/drawing/2014/main" val="3994309646"/>
                    </a:ext>
                  </a:extLst>
                </a:gridCol>
              </a:tblGrid>
              <a:tr h="471401">
                <a:tc>
                  <a:txBody>
                    <a:bodyPr/>
                    <a:lstStyle/>
                    <a:p>
                      <a:pPr marL="0" marR="0">
                        <a:lnSpc>
                          <a:spcPct val="107000"/>
                        </a:lnSpc>
                        <a:spcBef>
                          <a:spcPts val="0"/>
                        </a:spcBef>
                        <a:spcAft>
                          <a:spcPts val="0"/>
                        </a:spcAft>
                      </a:pPr>
                      <a:r>
                        <a:rPr lang="en-GB" sz="2000">
                          <a:effectLst/>
                        </a:rPr>
                        <a:t>No.</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Proposed workshop titles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No. of sessions </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No. of days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Language</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Fee (USD)</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67221578"/>
                  </a:ext>
                </a:extLst>
              </a:tr>
              <a:tr h="471401">
                <a:tc>
                  <a:txBody>
                    <a:bodyPr/>
                    <a:lstStyle/>
                    <a:p>
                      <a:pPr marL="0" marR="0">
                        <a:lnSpc>
                          <a:spcPct val="107000"/>
                        </a:lnSpc>
                        <a:spcBef>
                          <a:spcPts val="0"/>
                        </a:spcBef>
                        <a:spcAft>
                          <a:spcPts val="0"/>
                        </a:spcAft>
                      </a:pPr>
                      <a:r>
                        <a:rPr lang="en-GB" sz="2000">
                          <a:effectLst/>
                        </a:rPr>
                        <a:t>11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Islamic trade finance in line with AAOIFI standards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US" sz="2000" dirty="0">
                          <a:effectLst/>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3302216071"/>
                  </a:ext>
                </a:extLst>
              </a:tr>
              <a:tr h="471401">
                <a:tc>
                  <a:txBody>
                    <a:bodyPr/>
                    <a:lstStyle/>
                    <a:p>
                      <a:pPr marL="0" marR="0">
                        <a:lnSpc>
                          <a:spcPct val="107000"/>
                        </a:lnSpc>
                        <a:spcBef>
                          <a:spcPts val="0"/>
                        </a:spcBef>
                        <a:spcAft>
                          <a:spcPts val="0"/>
                        </a:spcAft>
                      </a:pPr>
                      <a:r>
                        <a:rPr lang="en-GB" sz="2000">
                          <a:effectLst/>
                        </a:rPr>
                        <a:t>12</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Update of AAOIFI Shari’ah, accounting and governance standards for regulators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1 (03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73701890"/>
                  </a:ext>
                </a:extLst>
              </a:tr>
              <a:tr h="471401">
                <a:tc>
                  <a:txBody>
                    <a:bodyPr/>
                    <a:lstStyle/>
                    <a:p>
                      <a:pPr marL="0" marR="0">
                        <a:lnSpc>
                          <a:spcPct val="107000"/>
                        </a:lnSpc>
                        <a:spcBef>
                          <a:spcPts val="0"/>
                        </a:spcBef>
                        <a:spcAft>
                          <a:spcPts val="0"/>
                        </a:spcAft>
                      </a:pPr>
                      <a:r>
                        <a:rPr lang="en-GB" sz="2000">
                          <a:effectLst/>
                        </a:rPr>
                        <a:t>13</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Islamic digital banking and retail fintech products (in line with AAOIFI standards)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17222278"/>
                  </a:ext>
                </a:extLst>
              </a:tr>
              <a:tr h="471401">
                <a:tc>
                  <a:txBody>
                    <a:bodyPr/>
                    <a:lstStyle/>
                    <a:p>
                      <a:pPr marL="0" marR="0">
                        <a:lnSpc>
                          <a:spcPct val="107000"/>
                        </a:lnSpc>
                        <a:spcBef>
                          <a:spcPts val="0"/>
                        </a:spcBef>
                        <a:spcAft>
                          <a:spcPts val="0"/>
                        </a:spcAft>
                      </a:pPr>
                      <a:r>
                        <a:rPr lang="en-GB" sz="2000">
                          <a:effectLst/>
                        </a:rPr>
                        <a:t>14</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Internal Shari’ah audit: use of risk-based audit methodology and technology</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16800184"/>
                  </a:ext>
                </a:extLst>
              </a:tr>
              <a:tr h="471401">
                <a:tc>
                  <a:txBody>
                    <a:bodyPr/>
                    <a:lstStyle/>
                    <a:p>
                      <a:pPr marL="0" marR="0">
                        <a:lnSpc>
                          <a:spcPct val="107000"/>
                        </a:lnSpc>
                        <a:spcBef>
                          <a:spcPts val="0"/>
                        </a:spcBef>
                        <a:spcAft>
                          <a:spcPts val="0"/>
                        </a:spcAft>
                      </a:pPr>
                      <a:r>
                        <a:rPr lang="en-GB" sz="2000">
                          <a:effectLst/>
                        </a:rPr>
                        <a:t>15</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Liquidity management solutions for IFIs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79814494"/>
                  </a:ext>
                </a:extLst>
              </a:tr>
              <a:tr h="471401">
                <a:tc>
                  <a:txBody>
                    <a:bodyPr/>
                    <a:lstStyle/>
                    <a:p>
                      <a:pPr marL="0" marR="0">
                        <a:lnSpc>
                          <a:spcPct val="107000"/>
                        </a:lnSpc>
                        <a:spcBef>
                          <a:spcPts val="0"/>
                        </a:spcBef>
                        <a:spcAft>
                          <a:spcPts val="0"/>
                        </a:spcAft>
                      </a:pPr>
                      <a:r>
                        <a:rPr lang="en-GB" sz="2000">
                          <a:effectLst/>
                        </a:rPr>
                        <a:t>16</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Pressing issues in implementation of AAOIFI Shari’ah standards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22690588"/>
                  </a:ext>
                </a:extLst>
              </a:tr>
              <a:tr h="471401">
                <a:tc>
                  <a:txBody>
                    <a:bodyPr/>
                    <a:lstStyle/>
                    <a:p>
                      <a:pPr marL="0" marR="0">
                        <a:lnSpc>
                          <a:spcPct val="107000"/>
                        </a:lnSpc>
                        <a:spcBef>
                          <a:spcPts val="0"/>
                        </a:spcBef>
                        <a:spcAft>
                          <a:spcPts val="0"/>
                        </a:spcAft>
                      </a:pPr>
                      <a:r>
                        <a:rPr lang="en-GB" sz="2000">
                          <a:effectLst/>
                        </a:rPr>
                        <a:t>17</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Pressing issues in implementation of AAOIFI financial accounting standards (FASs)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21021426"/>
                  </a:ext>
                </a:extLst>
              </a:tr>
              <a:tr h="471401">
                <a:tc>
                  <a:txBody>
                    <a:bodyPr/>
                    <a:lstStyle/>
                    <a:p>
                      <a:pPr marL="0" marR="0">
                        <a:lnSpc>
                          <a:spcPct val="107000"/>
                        </a:lnSpc>
                        <a:spcBef>
                          <a:spcPts val="0"/>
                        </a:spcBef>
                        <a:spcAft>
                          <a:spcPts val="0"/>
                        </a:spcAft>
                      </a:pPr>
                      <a:r>
                        <a:rPr lang="en-GB" sz="2000">
                          <a:effectLst/>
                        </a:rPr>
                        <a:t>18</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Ethics requirements for Islamic financial institutions and professionals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1 (03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2740137"/>
                  </a:ext>
                </a:extLst>
              </a:tr>
              <a:tr h="471401">
                <a:tc>
                  <a:txBody>
                    <a:bodyPr/>
                    <a:lstStyle/>
                    <a:p>
                      <a:pPr marL="0" marR="0">
                        <a:lnSpc>
                          <a:spcPct val="107000"/>
                        </a:lnSpc>
                        <a:spcBef>
                          <a:spcPts val="0"/>
                        </a:spcBef>
                        <a:spcAft>
                          <a:spcPts val="0"/>
                        </a:spcAft>
                      </a:pPr>
                      <a:r>
                        <a:rPr lang="en-GB" sz="2000">
                          <a:effectLst/>
                        </a:rPr>
                        <a:t>19</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Understanding Islamic banking operations through core banking software solution</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7446575"/>
                  </a:ext>
                </a:extLst>
              </a:tr>
              <a:tr h="471401">
                <a:tc>
                  <a:txBody>
                    <a:bodyPr/>
                    <a:lstStyle/>
                    <a:p>
                      <a:pPr marL="0" marR="0">
                        <a:lnSpc>
                          <a:spcPct val="107000"/>
                        </a:lnSpc>
                        <a:spcBef>
                          <a:spcPts val="0"/>
                        </a:spcBef>
                        <a:spcAft>
                          <a:spcPts val="0"/>
                        </a:spcAft>
                      </a:pPr>
                      <a:r>
                        <a:rPr lang="en-GB" sz="2000">
                          <a:effectLst/>
                        </a:rPr>
                        <a:t>20</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Developing and implementing Islamic climate financial products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2 (07 hrs)</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gn="r">
                        <a:lnSpc>
                          <a:spcPct val="107000"/>
                        </a:lnSpc>
                        <a:spcBef>
                          <a:spcPts val="0"/>
                        </a:spcBef>
                        <a:spcAft>
                          <a:spcPts val="0"/>
                        </a:spcAft>
                      </a:pPr>
                      <a:r>
                        <a:rPr lang="en-GB" sz="2000">
                          <a:effectLst/>
                        </a:rPr>
                        <a:t>1</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GB" sz="2000">
                          <a:effectLst/>
                        </a:rPr>
                        <a:t>English</a:t>
                      </a:r>
                      <a:endParaRPr lang="en-US" sz="2000">
                        <a:effectLst/>
                        <a:latin typeface="Roboto" panose="02000000000000000000" pitchFamily="2"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Calibri" panose="020F0502020204030204" pitchFamily="34" charset="0"/>
                          <a:cs typeface="Arial" panose="020B0604020202020204" pitchFamily="34" charset="0"/>
                        </a:rPr>
                        <a:t>650</a:t>
                      </a:r>
                    </a:p>
                  </a:txBody>
                  <a:tcPr marL="68580" marR="68580" marT="0" marB="0"/>
                </a:tc>
                <a:extLst>
                  <a:ext uri="{0D108BD9-81ED-4DB2-BD59-A6C34878D82A}">
                    <a16:rowId xmlns:a16="http://schemas.microsoft.com/office/drawing/2014/main" val="2547792223"/>
                  </a:ext>
                </a:extLst>
              </a:tr>
            </a:tbl>
          </a:graphicData>
        </a:graphic>
      </p:graphicFrame>
    </p:spTree>
    <p:extLst>
      <p:ext uri="{BB962C8B-B14F-4D97-AF65-F5344CB8AC3E}">
        <p14:creationId xmlns:p14="http://schemas.microsoft.com/office/powerpoint/2010/main" val="50454875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4960" y="3658458"/>
            <a:ext cx="9332890" cy="4211391"/>
          </a:xfrm>
        </p:spPr>
        <p:txBody>
          <a:bodyPr>
            <a:normAutofit fontScale="90000"/>
          </a:bodyPr>
          <a:lstStyle/>
          <a:p>
            <a:pPr algn="ctr"/>
            <a:br>
              <a:rPr lang="en-US" sz="5300" dirty="0"/>
            </a:br>
            <a:r>
              <a:rPr lang="en-US" sz="5300" dirty="0"/>
              <a:t>A.K.A</a:t>
            </a:r>
            <a:br>
              <a:rPr lang="en-US" sz="5300" dirty="0"/>
            </a:br>
            <a:br>
              <a:rPr lang="en-US" sz="5300" dirty="0"/>
            </a:br>
            <a:r>
              <a:rPr lang="en-US" sz="5300" dirty="0"/>
              <a:t>Asserting the “Dignity Conscious” Islamic Finance in Times of New Normal</a:t>
            </a:r>
            <a:br>
              <a:rPr lang="en-US" sz="4000" dirty="0"/>
            </a:br>
            <a:br>
              <a:rPr lang="en-US" sz="3200" dirty="0"/>
            </a:br>
            <a:br>
              <a:rPr lang="en-US" sz="3200" dirty="0"/>
            </a:br>
            <a:br>
              <a:rPr lang="en-US" dirty="0"/>
            </a:br>
            <a:endParaRPr lang="en-US" dirty="0"/>
          </a:p>
        </p:txBody>
      </p:sp>
    </p:spTree>
    <p:extLst>
      <p:ext uri="{BB962C8B-B14F-4D97-AF65-F5344CB8AC3E}">
        <p14:creationId xmlns:p14="http://schemas.microsoft.com/office/powerpoint/2010/main" val="3876784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47F435-C063-2FCA-8B36-F013F5FBC016}"/>
              </a:ext>
            </a:extLst>
          </p:cNvPr>
          <p:cNvSpPr>
            <a:spLocks noGrp="1"/>
          </p:cNvSpPr>
          <p:nvPr>
            <p:ph type="body" sz="quarter" idx="10"/>
          </p:nvPr>
        </p:nvSpPr>
        <p:spPr>
          <a:xfrm>
            <a:off x="1069832" y="2503170"/>
            <a:ext cx="9960117" cy="1825733"/>
          </a:xfrm>
        </p:spPr>
        <p:txBody>
          <a:bodyPr>
            <a:normAutofit fontScale="85000" lnSpcReduction="10000"/>
          </a:bodyPr>
          <a:lstStyle/>
          <a:p>
            <a:r>
              <a:rPr lang="en-US" dirty="0"/>
              <a:t>For Guardian College Students each Workshop is Available for Just </a:t>
            </a:r>
            <a:r>
              <a:rPr lang="en-US" dirty="0">
                <a:solidFill>
                  <a:srgbClr val="FFFF00"/>
                </a:solidFill>
              </a:rPr>
              <a:t>$100 </a:t>
            </a:r>
            <a:r>
              <a:rPr lang="en-US" dirty="0"/>
              <a:t>with further </a:t>
            </a:r>
            <a:r>
              <a:rPr lang="en-US" dirty="0">
                <a:solidFill>
                  <a:srgbClr val="00B0F0"/>
                </a:solidFill>
              </a:rPr>
              <a:t>50% </a:t>
            </a:r>
            <a:r>
              <a:rPr lang="en-US" dirty="0"/>
              <a:t> discount on additional workshops registrations</a:t>
            </a:r>
          </a:p>
          <a:p>
            <a:r>
              <a:rPr lang="en-US" sz="2600" dirty="0"/>
              <a:t>(Online or physical)</a:t>
            </a:r>
          </a:p>
        </p:txBody>
      </p:sp>
    </p:spTree>
    <p:extLst>
      <p:ext uri="{BB962C8B-B14F-4D97-AF65-F5344CB8AC3E}">
        <p14:creationId xmlns:p14="http://schemas.microsoft.com/office/powerpoint/2010/main" val="253954176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18DCF2-F741-F868-6FA7-C7F5F19F49EB}"/>
              </a:ext>
            </a:extLst>
          </p:cNvPr>
          <p:cNvSpPr>
            <a:spLocks noGrp="1"/>
          </p:cNvSpPr>
          <p:nvPr>
            <p:ph type="body" sz="quarter" idx="10"/>
          </p:nvPr>
        </p:nvSpPr>
        <p:spPr>
          <a:xfrm>
            <a:off x="1142891" y="2548890"/>
            <a:ext cx="9909919" cy="3291840"/>
          </a:xfrm>
        </p:spPr>
        <p:txBody>
          <a:bodyPr>
            <a:normAutofit fontScale="85000" lnSpcReduction="10000"/>
          </a:bodyPr>
          <a:lstStyle/>
          <a:p>
            <a:r>
              <a:rPr lang="en-US" dirty="0">
                <a:solidFill>
                  <a:srgbClr val="9A851E"/>
                </a:solidFill>
              </a:rPr>
              <a:t>Research &amp; Development</a:t>
            </a:r>
          </a:p>
          <a:p>
            <a:endParaRPr lang="en-US" dirty="0"/>
          </a:p>
          <a:p>
            <a:r>
              <a:rPr lang="en-US" sz="6000" dirty="0"/>
              <a:t>PhD Scholarships from AAOIFI</a:t>
            </a:r>
          </a:p>
          <a:p>
            <a:endParaRPr lang="en-US" sz="6000" dirty="0"/>
          </a:p>
          <a:p>
            <a:r>
              <a:rPr lang="en-US" sz="6000" dirty="0">
                <a:solidFill>
                  <a:srgbClr val="92D050"/>
                </a:solidFill>
              </a:rPr>
              <a:t>JOIFA: Journal of AAOIFI</a:t>
            </a:r>
          </a:p>
        </p:txBody>
      </p:sp>
    </p:spTree>
    <p:extLst>
      <p:ext uri="{BB962C8B-B14F-4D97-AF65-F5344CB8AC3E}">
        <p14:creationId xmlns:p14="http://schemas.microsoft.com/office/powerpoint/2010/main" val="299566326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1858-8957-6D77-EDBA-31B4F601AB89}"/>
              </a:ext>
            </a:extLst>
          </p:cNvPr>
          <p:cNvSpPr>
            <a:spLocks noGrp="1"/>
          </p:cNvSpPr>
          <p:nvPr>
            <p:ph type="title"/>
          </p:nvPr>
        </p:nvSpPr>
        <p:spPr/>
        <p:txBody>
          <a:bodyPr/>
          <a:lstStyle/>
          <a:p>
            <a:r>
              <a:rPr lang="en-US" dirty="0"/>
              <a:t>THE NEW NORMAL</a:t>
            </a:r>
          </a:p>
        </p:txBody>
      </p:sp>
      <p:sp>
        <p:nvSpPr>
          <p:cNvPr id="6" name="Content Placeholder 5">
            <a:extLst>
              <a:ext uri="{FF2B5EF4-FFF2-40B4-BE49-F238E27FC236}">
                <a16:creationId xmlns:a16="http://schemas.microsoft.com/office/drawing/2014/main" id="{7CDA06D8-A7B1-074F-7DC9-C9B73073CAEB}"/>
              </a:ext>
            </a:extLst>
          </p:cNvPr>
          <p:cNvSpPr>
            <a:spLocks noGrp="1"/>
          </p:cNvSpPr>
          <p:nvPr>
            <p:ph sz="quarter" idx="4"/>
          </p:nvPr>
        </p:nvSpPr>
        <p:spPr>
          <a:xfrm>
            <a:off x="533399" y="1600200"/>
            <a:ext cx="10972231" cy="4299598"/>
          </a:xfrm>
        </p:spPr>
        <p:txBody>
          <a:bodyPr>
            <a:normAutofit fontScale="92500" lnSpcReduction="10000"/>
          </a:bodyPr>
          <a:lstStyle/>
          <a:p>
            <a:r>
              <a:rPr lang="en-US" dirty="0"/>
              <a:t>The Post Covid World</a:t>
            </a:r>
          </a:p>
          <a:p>
            <a:endParaRPr lang="en-US" dirty="0"/>
          </a:p>
          <a:p>
            <a:r>
              <a:rPr lang="en-US" dirty="0"/>
              <a:t>The Tech/Digital Disrupted World</a:t>
            </a:r>
          </a:p>
          <a:p>
            <a:endParaRPr lang="en-US" dirty="0"/>
          </a:p>
          <a:p>
            <a:r>
              <a:rPr lang="en-US" dirty="0"/>
              <a:t>The Cyber and Cyber Security Prone World</a:t>
            </a:r>
          </a:p>
          <a:p>
            <a:endParaRPr lang="en-US" dirty="0"/>
          </a:p>
          <a:p>
            <a:r>
              <a:rPr lang="en-US" dirty="0"/>
              <a:t>The Climate Change Ridden World </a:t>
            </a:r>
          </a:p>
          <a:p>
            <a:endParaRPr lang="en-US" dirty="0"/>
          </a:p>
          <a:p>
            <a:r>
              <a:rPr lang="en-US" dirty="0"/>
              <a:t>The Renewable Energy World</a:t>
            </a:r>
          </a:p>
          <a:p>
            <a:endParaRPr lang="en-US" dirty="0"/>
          </a:p>
          <a:p>
            <a:r>
              <a:rPr lang="en-US" dirty="0"/>
              <a:t>The Shifting to another Planet World </a:t>
            </a:r>
          </a:p>
        </p:txBody>
      </p:sp>
    </p:spTree>
    <p:extLst>
      <p:ext uri="{BB962C8B-B14F-4D97-AF65-F5344CB8AC3E}">
        <p14:creationId xmlns:p14="http://schemas.microsoft.com/office/powerpoint/2010/main" val="3010999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7" y="6400799"/>
            <a:ext cx="12189460" cy="457200"/>
          </a:xfrm>
          <a:custGeom>
            <a:avLst/>
            <a:gdLst/>
            <a:ahLst/>
            <a:cxnLst/>
            <a:rect l="l" t="t" r="r" b="b"/>
            <a:pathLst>
              <a:path w="12189460" h="457200">
                <a:moveTo>
                  <a:pt x="12188952" y="0"/>
                </a:moveTo>
                <a:lnTo>
                  <a:pt x="0" y="0"/>
                </a:lnTo>
                <a:lnTo>
                  <a:pt x="0" y="457199"/>
                </a:lnTo>
                <a:lnTo>
                  <a:pt x="12188952" y="457199"/>
                </a:lnTo>
                <a:lnTo>
                  <a:pt x="12188952" y="0"/>
                </a:lnTo>
                <a:close/>
              </a:path>
            </a:pathLst>
          </a:custGeom>
          <a:solidFill>
            <a:srgbClr val="2525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193291" y="1897379"/>
            <a:ext cx="9966960" cy="0"/>
          </a:xfrm>
          <a:custGeom>
            <a:avLst/>
            <a:gdLst/>
            <a:ahLst/>
            <a:cxnLst/>
            <a:rect l="l" t="t" r="r" b="b"/>
            <a:pathLst>
              <a:path w="9966960">
                <a:moveTo>
                  <a:pt x="0" y="0"/>
                </a:moveTo>
                <a:lnTo>
                  <a:pt x="9966960" y="0"/>
                </a:lnTo>
              </a:path>
            </a:pathLst>
          </a:custGeom>
          <a:ln w="12700">
            <a:solidFill>
              <a:srgbClr val="40404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831594" y="1172083"/>
            <a:ext cx="8681720" cy="5202555"/>
          </a:xfrm>
          <a:prstGeom prst="rect">
            <a:avLst/>
          </a:prstGeom>
        </p:spPr>
        <p:txBody>
          <a:bodyPr vert="horz" wrap="square" lIns="0" tIns="12700" rIns="0" bIns="0" rtlCol="0">
            <a:spAutoFit/>
          </a:bodyPr>
          <a:lstStyle/>
          <a:p>
            <a:pPr marL="0" marR="544830" lvl="0" indent="0" algn="ctr"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65" normalizeH="0" baseline="0" noProof="0" dirty="0">
                <a:ln>
                  <a:noFill/>
                </a:ln>
                <a:solidFill>
                  <a:srgbClr val="6F2F9F"/>
                </a:solidFill>
                <a:effectLst/>
                <a:uLnTx/>
                <a:uFillTx/>
                <a:latin typeface="Georgia"/>
                <a:ea typeface="+mn-ea"/>
                <a:cs typeface="Georgia"/>
              </a:rPr>
              <a:t>FinTech </a:t>
            </a:r>
            <a:r>
              <a:rPr kumimoji="0" sz="2400" b="0" i="0" u="none" strike="noStrike" kern="1200" cap="none" spc="-150" normalizeH="0" baseline="0" noProof="0" dirty="0">
                <a:ln>
                  <a:noFill/>
                </a:ln>
                <a:solidFill>
                  <a:srgbClr val="6F2F9F"/>
                </a:solidFill>
                <a:effectLst/>
                <a:uLnTx/>
                <a:uFillTx/>
                <a:latin typeface="Georgia"/>
                <a:ea typeface="+mn-ea"/>
                <a:cs typeface="Georgia"/>
              </a:rPr>
              <a:t>A.K.A </a:t>
            </a:r>
            <a:r>
              <a:rPr kumimoji="0" sz="2400" b="0" i="0" u="none" strike="noStrike" kern="1200" cap="none" spc="-180" normalizeH="0" baseline="0" noProof="0" dirty="0">
                <a:ln>
                  <a:noFill/>
                </a:ln>
                <a:solidFill>
                  <a:srgbClr val="6F2F9F"/>
                </a:solidFill>
                <a:effectLst/>
                <a:uLnTx/>
                <a:uFillTx/>
                <a:latin typeface="Georgia"/>
                <a:ea typeface="+mn-ea"/>
                <a:cs typeface="Georgia"/>
              </a:rPr>
              <a:t>Risk </a:t>
            </a:r>
            <a:r>
              <a:rPr kumimoji="0" sz="2400" b="0" i="0" u="none" strike="noStrike" kern="1200" cap="none" spc="-195" normalizeH="0" baseline="0" noProof="0" dirty="0">
                <a:ln>
                  <a:noFill/>
                </a:ln>
                <a:solidFill>
                  <a:srgbClr val="6F2F9F"/>
                </a:solidFill>
                <a:effectLst/>
                <a:uLnTx/>
                <a:uFillTx/>
                <a:latin typeface="Georgia"/>
                <a:ea typeface="+mn-ea"/>
                <a:cs typeface="Georgia"/>
              </a:rPr>
              <a:t>Sharing </a:t>
            </a:r>
            <a:r>
              <a:rPr kumimoji="0" sz="2400" b="0" i="0" u="none" strike="noStrike" kern="1200" cap="none" spc="-190" normalizeH="0" baseline="0" noProof="0" dirty="0">
                <a:ln>
                  <a:noFill/>
                </a:ln>
                <a:solidFill>
                  <a:srgbClr val="6F2F9F"/>
                </a:solidFill>
                <a:effectLst/>
                <a:uLnTx/>
                <a:uFillTx/>
                <a:latin typeface="Georgia"/>
                <a:ea typeface="+mn-ea"/>
                <a:cs typeface="Georgia"/>
              </a:rPr>
              <a:t>Islamic</a:t>
            </a:r>
            <a:r>
              <a:rPr kumimoji="0" sz="2400" b="0" i="0" u="none" strike="noStrike" kern="1200" cap="none" spc="-430" normalizeH="0" baseline="0" noProof="0" dirty="0">
                <a:ln>
                  <a:noFill/>
                </a:ln>
                <a:solidFill>
                  <a:srgbClr val="6F2F9F"/>
                </a:solidFill>
                <a:effectLst/>
                <a:uLnTx/>
                <a:uFillTx/>
                <a:latin typeface="Georgia"/>
                <a:ea typeface="+mn-ea"/>
                <a:cs typeface="Georgia"/>
              </a:rPr>
              <a:t> </a:t>
            </a:r>
            <a:r>
              <a:rPr kumimoji="0" sz="2400" b="0" i="0" u="none" strike="noStrike" kern="1200" cap="none" spc="-180" normalizeH="0" baseline="0" noProof="0" dirty="0">
                <a:ln>
                  <a:noFill/>
                </a:ln>
                <a:solidFill>
                  <a:srgbClr val="6F2F9F"/>
                </a:solidFill>
                <a:effectLst/>
                <a:uLnTx/>
                <a:uFillTx/>
                <a:latin typeface="Georgia"/>
                <a:ea typeface="+mn-ea"/>
                <a:cs typeface="Georgia"/>
              </a:rPr>
              <a:t>Finance</a:t>
            </a:r>
            <a:endParaRPr kumimoji="0" sz="2400" b="0" i="0" u="none" strike="noStrike" kern="1200" cap="none" spc="0" normalizeH="0" baseline="0" noProof="0">
              <a:ln>
                <a:noFill/>
              </a:ln>
              <a:solidFill>
                <a:prstClr val="black"/>
              </a:solidFill>
              <a:effectLst/>
              <a:uLnTx/>
              <a:uFillTx/>
              <a:latin typeface="Georgia"/>
              <a:ea typeface="+mn-ea"/>
              <a:cs typeface="Georgia"/>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950" b="0" i="0" u="none" strike="noStrike" kern="1200" cap="none" spc="0" normalizeH="0" baseline="0" noProof="0">
              <a:ln>
                <a:noFill/>
              </a:ln>
              <a:solidFill>
                <a:prstClr val="black"/>
              </a:solidFill>
              <a:effectLst/>
              <a:uLnTx/>
              <a:uFillTx/>
              <a:latin typeface="Georgia"/>
              <a:ea typeface="+mn-ea"/>
              <a:cs typeface="Georgia"/>
            </a:endParaRPr>
          </a:p>
          <a:p>
            <a:pPr marL="12700" marR="5715" lvl="0" indent="10160" algn="just" defTabSz="914400" rtl="0" eaLnBrk="1" fontAlgn="auto" latinLnBrk="0" hangingPunct="1">
              <a:lnSpc>
                <a:spcPct val="110000"/>
              </a:lnSpc>
              <a:spcBef>
                <a:spcPts val="0"/>
              </a:spcBef>
              <a:spcAft>
                <a:spcPts val="0"/>
              </a:spcAft>
              <a:buClrTx/>
              <a:buSzTx/>
              <a:buFontTx/>
              <a:buNone/>
              <a:tabLst/>
              <a:defRPr/>
            </a:pPr>
            <a:r>
              <a:rPr kumimoji="0" sz="2400" b="1" i="0" u="none" strike="noStrike" kern="1200" cap="none" spc="-225" normalizeH="0" baseline="0" noProof="0" dirty="0">
                <a:ln>
                  <a:noFill/>
                </a:ln>
                <a:solidFill>
                  <a:srgbClr val="404040"/>
                </a:solidFill>
                <a:effectLst/>
                <a:uLnTx/>
                <a:uFillTx/>
                <a:latin typeface="Arial"/>
                <a:ea typeface="+mn-ea"/>
                <a:cs typeface="Arial"/>
              </a:rPr>
              <a:t>What </a:t>
            </a:r>
            <a:r>
              <a:rPr kumimoji="0" sz="2400" b="1" i="0" u="none" strike="noStrike" kern="1200" cap="none" spc="-280" normalizeH="0" baseline="0" noProof="0" dirty="0">
                <a:ln>
                  <a:noFill/>
                </a:ln>
                <a:solidFill>
                  <a:srgbClr val="404040"/>
                </a:solidFill>
                <a:effectLst/>
                <a:uLnTx/>
                <a:uFillTx/>
                <a:latin typeface="Arial"/>
                <a:ea typeface="+mn-ea"/>
                <a:cs typeface="Arial"/>
              </a:rPr>
              <a:t>is </a:t>
            </a:r>
            <a:r>
              <a:rPr kumimoji="0" sz="2400" b="1" i="0" u="none" strike="noStrike" kern="1200" cap="none" spc="-204" normalizeH="0" baseline="0" noProof="0" dirty="0">
                <a:ln>
                  <a:noFill/>
                </a:ln>
                <a:solidFill>
                  <a:srgbClr val="404040"/>
                </a:solidFill>
                <a:effectLst/>
                <a:uLnTx/>
                <a:uFillTx/>
                <a:latin typeface="Arial"/>
                <a:ea typeface="+mn-ea"/>
                <a:cs typeface="Arial"/>
              </a:rPr>
              <a:t>crucially </a:t>
            </a:r>
            <a:r>
              <a:rPr kumimoji="0" sz="2400" b="1" i="0" u="none" strike="noStrike" kern="1200" cap="none" spc="-210" normalizeH="0" baseline="0" noProof="0" dirty="0">
                <a:ln>
                  <a:noFill/>
                </a:ln>
                <a:solidFill>
                  <a:srgbClr val="404040"/>
                </a:solidFill>
                <a:effectLst/>
                <a:uLnTx/>
                <a:uFillTx/>
                <a:latin typeface="Arial"/>
                <a:ea typeface="+mn-ea"/>
                <a:cs typeface="Arial"/>
              </a:rPr>
              <a:t>noteworthy </a:t>
            </a:r>
            <a:r>
              <a:rPr kumimoji="0" sz="2400" b="1" i="0" u="none" strike="noStrike" kern="1200" cap="none" spc="-280" normalizeH="0" baseline="0" noProof="0" dirty="0">
                <a:ln>
                  <a:noFill/>
                </a:ln>
                <a:solidFill>
                  <a:srgbClr val="404040"/>
                </a:solidFill>
                <a:effectLst/>
                <a:uLnTx/>
                <a:uFillTx/>
                <a:latin typeface="Arial"/>
                <a:ea typeface="+mn-ea"/>
                <a:cs typeface="Arial"/>
              </a:rPr>
              <a:t>is </a:t>
            </a:r>
            <a:r>
              <a:rPr kumimoji="0" sz="2400" b="1" i="0" u="none" strike="noStrike" kern="1200" cap="none" spc="-165" normalizeH="0" baseline="0" noProof="0" dirty="0">
                <a:ln>
                  <a:noFill/>
                </a:ln>
                <a:solidFill>
                  <a:srgbClr val="404040"/>
                </a:solidFill>
                <a:effectLst/>
                <a:uLnTx/>
                <a:uFillTx/>
                <a:latin typeface="Arial"/>
                <a:ea typeface="+mn-ea"/>
                <a:cs typeface="Arial"/>
              </a:rPr>
              <a:t>the </a:t>
            </a:r>
            <a:r>
              <a:rPr kumimoji="0" sz="2400" b="1" i="0" u="none" strike="noStrike" kern="1200" cap="none" spc="-130" normalizeH="0" baseline="0" noProof="0" dirty="0">
                <a:ln>
                  <a:noFill/>
                </a:ln>
                <a:solidFill>
                  <a:srgbClr val="404040"/>
                </a:solidFill>
                <a:effectLst/>
                <a:uLnTx/>
                <a:uFillTx/>
                <a:latin typeface="Arial"/>
                <a:ea typeface="+mn-ea"/>
                <a:cs typeface="Arial"/>
              </a:rPr>
              <a:t>fact </a:t>
            </a:r>
            <a:r>
              <a:rPr kumimoji="0" sz="2400" b="1" i="0" u="none" strike="noStrike" kern="1200" cap="none" spc="-120" normalizeH="0" baseline="0" noProof="0" dirty="0">
                <a:ln>
                  <a:noFill/>
                </a:ln>
                <a:solidFill>
                  <a:srgbClr val="404040"/>
                </a:solidFill>
                <a:effectLst/>
                <a:uLnTx/>
                <a:uFillTx/>
                <a:latin typeface="Arial"/>
                <a:ea typeface="+mn-ea"/>
                <a:cs typeface="Arial"/>
              </a:rPr>
              <a:t>that </a:t>
            </a:r>
            <a:r>
              <a:rPr kumimoji="0" sz="2400" b="1" i="0" u="none" strike="noStrike" kern="1200" cap="none" spc="-165" normalizeH="0" baseline="0" noProof="0" dirty="0">
                <a:ln>
                  <a:noFill/>
                </a:ln>
                <a:solidFill>
                  <a:srgbClr val="404040"/>
                </a:solidFill>
                <a:effectLst/>
                <a:uLnTx/>
                <a:uFillTx/>
                <a:latin typeface="Arial"/>
                <a:ea typeface="+mn-ea"/>
                <a:cs typeface="Arial"/>
              </a:rPr>
              <a:t>the </a:t>
            </a:r>
            <a:r>
              <a:rPr kumimoji="0" sz="2400" b="1" i="0" u="none" strike="noStrike" kern="1200" cap="none" spc="-175" normalizeH="0" baseline="0" noProof="0" dirty="0">
                <a:ln>
                  <a:noFill/>
                </a:ln>
                <a:solidFill>
                  <a:srgbClr val="404040"/>
                </a:solidFill>
                <a:effectLst/>
                <a:uLnTx/>
                <a:uFillTx/>
                <a:latin typeface="Arial"/>
                <a:ea typeface="+mn-ea"/>
                <a:cs typeface="Arial"/>
              </a:rPr>
              <a:t>fintech </a:t>
            </a:r>
            <a:r>
              <a:rPr kumimoji="0" sz="2400" b="1" i="0" u="none" strike="noStrike" kern="1200" cap="none" spc="-225" normalizeH="0" baseline="0" noProof="0" dirty="0">
                <a:ln>
                  <a:noFill/>
                </a:ln>
                <a:solidFill>
                  <a:srgbClr val="404040"/>
                </a:solidFill>
                <a:effectLst/>
                <a:uLnTx/>
                <a:uFillTx/>
                <a:latin typeface="Arial"/>
                <a:ea typeface="+mn-ea"/>
                <a:cs typeface="Arial"/>
              </a:rPr>
              <a:t>driven, </a:t>
            </a:r>
            <a:r>
              <a:rPr kumimoji="0" sz="2400" b="1" i="0" u="none" strike="noStrike" kern="1200" cap="none" spc="-275" normalizeH="0" baseline="0" noProof="0" dirty="0">
                <a:ln>
                  <a:noFill/>
                </a:ln>
                <a:solidFill>
                  <a:srgbClr val="404040"/>
                </a:solidFill>
                <a:effectLst/>
                <a:uLnTx/>
                <a:uFillTx/>
                <a:latin typeface="Arial"/>
                <a:ea typeface="+mn-ea"/>
                <a:cs typeface="Arial"/>
              </a:rPr>
              <a:t>new  </a:t>
            </a:r>
            <a:r>
              <a:rPr kumimoji="0" sz="2400" b="1" i="0" u="none" strike="noStrike" kern="1200" cap="none" spc="-229" normalizeH="0" baseline="0" noProof="0" dirty="0">
                <a:ln>
                  <a:noFill/>
                </a:ln>
                <a:solidFill>
                  <a:srgbClr val="404040"/>
                </a:solidFill>
                <a:effectLst/>
                <a:uLnTx/>
                <a:uFillTx/>
                <a:latin typeface="Arial"/>
                <a:ea typeface="+mn-ea"/>
                <a:cs typeface="Arial"/>
              </a:rPr>
              <a:t>age, </a:t>
            </a:r>
            <a:r>
              <a:rPr kumimoji="0" sz="2400" b="1" i="0" u="none" strike="noStrike" kern="1200" cap="none" spc="-215" normalizeH="0" baseline="0" noProof="0" dirty="0">
                <a:ln>
                  <a:noFill/>
                </a:ln>
                <a:solidFill>
                  <a:srgbClr val="404040"/>
                </a:solidFill>
                <a:effectLst/>
                <a:uLnTx/>
                <a:uFillTx/>
                <a:latin typeface="Arial"/>
                <a:ea typeface="+mn-ea"/>
                <a:cs typeface="Arial"/>
              </a:rPr>
              <a:t>finance </a:t>
            </a:r>
            <a:r>
              <a:rPr kumimoji="0" sz="2400" b="1" i="0" u="none" strike="noStrike" kern="1200" cap="none" spc="-280" normalizeH="0" baseline="0" noProof="0" dirty="0">
                <a:ln>
                  <a:noFill/>
                </a:ln>
                <a:solidFill>
                  <a:srgbClr val="404040"/>
                </a:solidFill>
                <a:effectLst/>
                <a:uLnTx/>
                <a:uFillTx/>
                <a:latin typeface="Arial"/>
                <a:ea typeface="+mn-ea"/>
                <a:cs typeface="Arial"/>
              </a:rPr>
              <a:t>is </a:t>
            </a:r>
            <a:r>
              <a:rPr kumimoji="0" sz="2400" b="1" i="0" u="none" strike="noStrike" kern="1200" cap="none" spc="-240" normalizeH="0" baseline="0" noProof="0" dirty="0">
                <a:ln>
                  <a:noFill/>
                </a:ln>
                <a:solidFill>
                  <a:srgbClr val="404040"/>
                </a:solidFill>
                <a:effectLst/>
                <a:uLnTx/>
                <a:uFillTx/>
                <a:latin typeface="Arial"/>
                <a:ea typeface="+mn-ea"/>
                <a:cs typeface="Arial"/>
              </a:rPr>
              <a:t>in </a:t>
            </a:r>
            <a:r>
              <a:rPr kumimoji="0" sz="2400" b="1" i="0" u="none" strike="noStrike" kern="1200" cap="none" spc="-210" normalizeH="0" baseline="0" noProof="0" dirty="0">
                <a:ln>
                  <a:noFill/>
                </a:ln>
                <a:solidFill>
                  <a:srgbClr val="404040"/>
                </a:solidFill>
                <a:effectLst/>
                <a:uLnTx/>
                <a:uFillTx/>
                <a:latin typeface="Arial"/>
                <a:ea typeface="+mn-ea"/>
                <a:cs typeface="Arial"/>
              </a:rPr>
              <a:t>complete </a:t>
            </a:r>
            <a:r>
              <a:rPr kumimoji="0" sz="2400" b="1" i="0" u="none" strike="noStrike" kern="1200" cap="none" spc="-195" normalizeH="0" baseline="0" noProof="0" dirty="0">
                <a:ln>
                  <a:noFill/>
                </a:ln>
                <a:solidFill>
                  <a:srgbClr val="404040"/>
                </a:solidFill>
                <a:effectLst/>
                <a:uLnTx/>
                <a:uFillTx/>
                <a:latin typeface="Arial"/>
                <a:ea typeface="+mn-ea"/>
                <a:cs typeface="Arial"/>
              </a:rPr>
              <a:t>actuality, </a:t>
            </a:r>
            <a:r>
              <a:rPr kumimoji="0" sz="2400" b="1" i="0" u="none" strike="noStrike" kern="1200" cap="none" spc="-215" normalizeH="0" baseline="0" noProof="0" dirty="0">
                <a:ln>
                  <a:noFill/>
                </a:ln>
                <a:solidFill>
                  <a:srgbClr val="404040"/>
                </a:solidFill>
                <a:effectLst/>
                <a:uLnTx/>
                <a:uFillTx/>
                <a:latin typeface="Arial"/>
                <a:ea typeface="+mn-ea"/>
                <a:cs typeface="Arial"/>
              </a:rPr>
              <a:t>application </a:t>
            </a:r>
            <a:r>
              <a:rPr kumimoji="0" sz="2400" b="1" i="0" u="none" strike="noStrike" kern="1200" cap="none" spc="-165" normalizeH="0" baseline="0" noProof="0" dirty="0">
                <a:ln>
                  <a:noFill/>
                </a:ln>
                <a:solidFill>
                  <a:srgbClr val="404040"/>
                </a:solidFill>
                <a:effectLst/>
                <a:uLnTx/>
                <a:uFillTx/>
                <a:latin typeface="Arial"/>
                <a:ea typeface="+mn-ea"/>
                <a:cs typeface="Arial"/>
              </a:rPr>
              <a:t>of </a:t>
            </a:r>
            <a:r>
              <a:rPr kumimoji="0" sz="2400" b="1" i="0" u="none" strike="noStrike" kern="1200" cap="none" spc="100" normalizeH="0" baseline="0" noProof="0" dirty="0">
                <a:ln>
                  <a:noFill/>
                </a:ln>
                <a:solidFill>
                  <a:srgbClr val="404040"/>
                </a:solidFill>
                <a:effectLst/>
                <a:uLnTx/>
                <a:uFillTx/>
                <a:latin typeface="Arial"/>
                <a:ea typeface="+mn-ea"/>
                <a:cs typeface="Arial"/>
              </a:rPr>
              <a:t>101 </a:t>
            </a:r>
            <a:r>
              <a:rPr kumimoji="0" sz="2400" b="1" i="0" u="none" strike="noStrike" kern="1200" cap="none" spc="-225" normalizeH="0" baseline="0" noProof="0" dirty="0">
                <a:ln>
                  <a:noFill/>
                </a:ln>
                <a:solidFill>
                  <a:srgbClr val="404040"/>
                </a:solidFill>
                <a:effectLst/>
                <a:uLnTx/>
                <a:uFillTx/>
                <a:latin typeface="Arial"/>
                <a:ea typeface="+mn-ea"/>
                <a:cs typeface="Arial"/>
              </a:rPr>
              <a:t>Islamic  </a:t>
            </a:r>
            <a:r>
              <a:rPr kumimoji="0" sz="2400" b="1" i="0" u="none" strike="noStrike" kern="1200" cap="none" spc="-254" normalizeH="0" baseline="0" noProof="0" dirty="0">
                <a:ln>
                  <a:noFill/>
                </a:ln>
                <a:solidFill>
                  <a:srgbClr val="404040"/>
                </a:solidFill>
                <a:effectLst/>
                <a:uLnTx/>
                <a:uFillTx/>
                <a:latin typeface="Arial"/>
                <a:ea typeface="+mn-ea"/>
                <a:cs typeface="Arial"/>
              </a:rPr>
              <a:t>Finance </a:t>
            </a:r>
            <a:r>
              <a:rPr kumimoji="0" sz="2400" b="1" i="0" u="none" strike="noStrike" kern="1200" cap="none" spc="-200" normalizeH="0" baseline="0" noProof="0" dirty="0">
                <a:ln>
                  <a:noFill/>
                </a:ln>
                <a:solidFill>
                  <a:srgbClr val="404040"/>
                </a:solidFill>
                <a:effectLst/>
                <a:uLnTx/>
                <a:uFillTx/>
                <a:latin typeface="Arial"/>
                <a:ea typeface="+mn-ea"/>
                <a:cs typeface="Arial"/>
              </a:rPr>
              <a:t>i.e. </a:t>
            </a:r>
            <a:r>
              <a:rPr kumimoji="0" sz="2400" b="1" i="0" u="none" strike="noStrike" kern="1200" cap="none" spc="-250" normalizeH="0" baseline="0" noProof="0" dirty="0">
                <a:ln>
                  <a:noFill/>
                </a:ln>
                <a:solidFill>
                  <a:srgbClr val="404040"/>
                </a:solidFill>
                <a:effectLst/>
                <a:uLnTx/>
                <a:uFillTx/>
                <a:latin typeface="Arial"/>
                <a:ea typeface="+mn-ea"/>
                <a:cs typeface="Arial"/>
              </a:rPr>
              <a:t>a simple </a:t>
            </a:r>
            <a:r>
              <a:rPr kumimoji="0" sz="2400" b="1" i="0" u="none" strike="noStrike" kern="1200" cap="none" spc="-215" normalizeH="0" baseline="0" noProof="0" dirty="0">
                <a:ln>
                  <a:noFill/>
                </a:ln>
                <a:solidFill>
                  <a:srgbClr val="404040"/>
                </a:solidFill>
                <a:effectLst/>
                <a:uLnTx/>
                <a:uFillTx/>
                <a:latin typeface="Arial"/>
                <a:ea typeface="+mn-ea"/>
                <a:cs typeface="Arial"/>
              </a:rPr>
              <a:t>resortion </a:t>
            </a:r>
            <a:r>
              <a:rPr kumimoji="0" sz="2400" b="1" i="0" u="none" strike="noStrike" kern="1200" cap="none" spc="-135" normalizeH="0" baseline="0" noProof="0" dirty="0">
                <a:ln>
                  <a:noFill/>
                </a:ln>
                <a:solidFill>
                  <a:srgbClr val="404040"/>
                </a:solidFill>
                <a:effectLst/>
                <a:uLnTx/>
                <a:uFillTx/>
                <a:latin typeface="Arial"/>
                <a:ea typeface="+mn-ea"/>
                <a:cs typeface="Arial"/>
              </a:rPr>
              <a:t>to </a:t>
            </a:r>
            <a:r>
              <a:rPr kumimoji="0" sz="2400" b="1" i="0" u="none" strike="noStrike" kern="1200" cap="none" spc="-229" normalizeH="0" baseline="0" noProof="0" dirty="0">
                <a:ln>
                  <a:noFill/>
                </a:ln>
                <a:solidFill>
                  <a:srgbClr val="404040"/>
                </a:solidFill>
                <a:effectLst/>
                <a:uLnTx/>
                <a:uFillTx/>
                <a:latin typeface="Arial"/>
                <a:ea typeface="+mn-ea"/>
                <a:cs typeface="Arial"/>
              </a:rPr>
              <a:t>Mudaraba </a:t>
            </a:r>
            <a:r>
              <a:rPr kumimoji="0" sz="2400" b="1" i="0" u="none" strike="noStrike" kern="1200" cap="none" spc="-270" normalizeH="0" baseline="0" noProof="0" dirty="0">
                <a:ln>
                  <a:noFill/>
                </a:ln>
                <a:solidFill>
                  <a:srgbClr val="404040"/>
                </a:solidFill>
                <a:effectLst/>
                <a:uLnTx/>
                <a:uFillTx/>
                <a:latin typeface="Arial"/>
                <a:ea typeface="+mn-ea"/>
                <a:cs typeface="Arial"/>
              </a:rPr>
              <a:t>and</a:t>
            </a:r>
            <a:r>
              <a:rPr kumimoji="0" sz="2400" b="1" i="0" u="none" strike="noStrike" kern="1200" cap="none" spc="125" normalizeH="0" baseline="0" noProof="0" dirty="0">
                <a:ln>
                  <a:noFill/>
                </a:ln>
                <a:solidFill>
                  <a:srgbClr val="404040"/>
                </a:solidFill>
                <a:effectLst/>
                <a:uLnTx/>
                <a:uFillTx/>
                <a:latin typeface="Arial"/>
                <a:ea typeface="+mn-ea"/>
                <a:cs typeface="Arial"/>
              </a:rPr>
              <a:t> </a:t>
            </a:r>
            <a:r>
              <a:rPr kumimoji="0" sz="2400" b="1" i="0" u="none" strike="noStrike" kern="1200" cap="none" spc="-245" normalizeH="0" baseline="0" noProof="0" dirty="0">
                <a:ln>
                  <a:noFill/>
                </a:ln>
                <a:solidFill>
                  <a:srgbClr val="404040"/>
                </a:solidFill>
                <a:effectLst/>
                <a:uLnTx/>
                <a:uFillTx/>
                <a:latin typeface="Arial"/>
                <a:ea typeface="+mn-ea"/>
                <a:cs typeface="Arial"/>
              </a:rPr>
              <a:t>Musharaka </a:t>
            </a:r>
            <a:r>
              <a:rPr kumimoji="0" sz="2400" b="1" i="0" u="none" strike="noStrike" kern="1200" cap="none" spc="-225" normalizeH="0" baseline="0" noProof="0" dirty="0">
                <a:ln>
                  <a:noFill/>
                </a:ln>
                <a:solidFill>
                  <a:srgbClr val="404040"/>
                </a:solidFill>
                <a:effectLst/>
                <a:uLnTx/>
                <a:uFillTx/>
                <a:latin typeface="Arial"/>
                <a:ea typeface="+mn-ea"/>
                <a:cs typeface="Arial"/>
              </a:rPr>
              <a:t>financing  </a:t>
            </a:r>
            <a:r>
              <a:rPr kumimoji="0" sz="2400" b="1" i="0" u="none" strike="noStrike" kern="1200" cap="none" spc="-245" normalizeH="0" baseline="0" noProof="0" dirty="0">
                <a:ln>
                  <a:noFill/>
                </a:ln>
                <a:solidFill>
                  <a:srgbClr val="404040"/>
                </a:solidFill>
                <a:effectLst/>
                <a:uLnTx/>
                <a:uFillTx/>
                <a:latin typeface="Arial"/>
                <a:ea typeface="+mn-ea"/>
                <a:cs typeface="Arial"/>
              </a:rPr>
              <a:t>via </a:t>
            </a:r>
            <a:r>
              <a:rPr kumimoji="0" sz="2400" b="1" i="0" u="none" strike="noStrike" kern="1200" cap="none" spc="-220" normalizeH="0" baseline="0" noProof="0" dirty="0">
                <a:ln>
                  <a:noFill/>
                </a:ln>
                <a:solidFill>
                  <a:srgbClr val="404040"/>
                </a:solidFill>
                <a:effectLst/>
                <a:uLnTx/>
                <a:uFillTx/>
                <a:latin typeface="Arial"/>
                <a:ea typeface="+mn-ea"/>
                <a:cs typeface="Arial"/>
              </a:rPr>
              <a:t>e.g. </a:t>
            </a:r>
            <a:r>
              <a:rPr kumimoji="0" sz="2400" b="1" i="0" u="none" strike="noStrike" kern="1200" cap="none" spc="-260" normalizeH="0" baseline="0" noProof="0" dirty="0">
                <a:ln>
                  <a:noFill/>
                </a:ln>
                <a:solidFill>
                  <a:srgbClr val="404040"/>
                </a:solidFill>
                <a:effectLst/>
                <a:uLnTx/>
                <a:uFillTx/>
                <a:latin typeface="Arial"/>
                <a:ea typeface="+mn-ea"/>
                <a:cs typeface="Arial"/>
              </a:rPr>
              <a:t>crowd </a:t>
            </a:r>
            <a:r>
              <a:rPr kumimoji="0" sz="2400" b="1" i="0" u="none" strike="noStrike" kern="1200" cap="none" spc="-270" normalizeH="0" baseline="0" noProof="0" dirty="0">
                <a:ln>
                  <a:noFill/>
                </a:ln>
                <a:solidFill>
                  <a:srgbClr val="404040"/>
                </a:solidFill>
                <a:effectLst/>
                <a:uLnTx/>
                <a:uFillTx/>
                <a:latin typeface="Arial"/>
                <a:ea typeface="+mn-ea"/>
                <a:cs typeface="Arial"/>
              </a:rPr>
              <a:t>Funding, </a:t>
            </a:r>
            <a:r>
              <a:rPr kumimoji="0" sz="2400" b="1" i="0" u="none" strike="noStrike" kern="1200" cap="none" spc="-254" normalizeH="0" baseline="0" noProof="0" dirty="0">
                <a:ln>
                  <a:noFill/>
                </a:ln>
                <a:solidFill>
                  <a:srgbClr val="404040"/>
                </a:solidFill>
                <a:effectLst/>
                <a:uLnTx/>
                <a:uFillTx/>
                <a:latin typeface="Arial"/>
                <a:ea typeface="+mn-ea"/>
                <a:cs typeface="Arial"/>
              </a:rPr>
              <a:t>Angel </a:t>
            </a:r>
            <a:r>
              <a:rPr kumimoji="0" sz="2400" b="1" i="0" u="none" strike="noStrike" kern="1200" cap="none" spc="-220" normalizeH="0" baseline="0" noProof="0" dirty="0">
                <a:ln>
                  <a:noFill/>
                </a:ln>
                <a:solidFill>
                  <a:srgbClr val="404040"/>
                </a:solidFill>
                <a:effectLst/>
                <a:uLnTx/>
                <a:uFillTx/>
                <a:latin typeface="Arial"/>
                <a:ea typeface="+mn-ea"/>
                <a:cs typeface="Arial"/>
              </a:rPr>
              <a:t>Investing</a:t>
            </a:r>
            <a:r>
              <a:rPr kumimoji="0" sz="2400" b="1" i="0" u="none" strike="noStrike" kern="1200" cap="none" spc="-165" normalizeH="0" baseline="0" noProof="0" dirty="0">
                <a:ln>
                  <a:noFill/>
                </a:ln>
                <a:solidFill>
                  <a:srgbClr val="404040"/>
                </a:solidFill>
                <a:effectLst/>
                <a:uLnTx/>
                <a:uFillTx/>
                <a:latin typeface="Arial"/>
                <a:ea typeface="+mn-ea"/>
                <a:cs typeface="Arial"/>
              </a:rPr>
              <a:t> </a:t>
            </a:r>
            <a:r>
              <a:rPr kumimoji="0" sz="2400" b="1" i="0" u="none" strike="noStrike" kern="1200" cap="none" spc="-225" normalizeH="0" baseline="0" noProof="0" dirty="0">
                <a:ln>
                  <a:noFill/>
                </a:ln>
                <a:solidFill>
                  <a:srgbClr val="404040"/>
                </a:solidFill>
                <a:effectLst/>
                <a:uLnTx/>
                <a:uFillTx/>
                <a:latin typeface="Arial"/>
                <a:ea typeface="+mn-ea"/>
                <a:cs typeface="Arial"/>
              </a:rPr>
              <a:t>,P2P</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450" b="0" i="0" u="none" strike="noStrike" kern="1200" cap="none" spc="0" normalizeH="0" baseline="0" noProof="0">
              <a:ln>
                <a:noFill/>
              </a:ln>
              <a:solidFill>
                <a:prstClr val="black"/>
              </a:solidFill>
              <a:effectLst/>
              <a:uLnTx/>
              <a:uFillTx/>
              <a:latin typeface="Arial"/>
              <a:ea typeface="+mn-ea"/>
              <a:cs typeface="Arial"/>
            </a:endParaRPr>
          </a:p>
          <a:p>
            <a:pPr marL="12700" marR="5080" lvl="0" indent="10160" algn="just" defTabSz="914400" rtl="0" eaLnBrk="1" fontAlgn="auto" latinLnBrk="0" hangingPunct="1">
              <a:lnSpc>
                <a:spcPct val="110000"/>
              </a:lnSpc>
              <a:spcBef>
                <a:spcPts val="0"/>
              </a:spcBef>
              <a:spcAft>
                <a:spcPts val="0"/>
              </a:spcAft>
              <a:buClrTx/>
              <a:buSzTx/>
              <a:buFontTx/>
              <a:buNone/>
              <a:tabLst/>
              <a:defRPr/>
            </a:pPr>
            <a:r>
              <a:rPr kumimoji="0" sz="2400" b="1" i="0" u="none" strike="noStrike" kern="1200" cap="none" spc="-190" normalizeH="0" baseline="0" noProof="0" dirty="0">
                <a:ln>
                  <a:noFill/>
                </a:ln>
                <a:solidFill>
                  <a:srgbClr val="404040"/>
                </a:solidFill>
                <a:effectLst/>
                <a:uLnTx/>
                <a:uFillTx/>
                <a:latin typeface="Arial"/>
                <a:ea typeface="+mn-ea"/>
                <a:cs typeface="Arial"/>
              </a:rPr>
              <a:t>In </a:t>
            </a:r>
            <a:r>
              <a:rPr kumimoji="0" sz="2400" b="1" i="0" u="none" strike="noStrike" kern="1200" cap="none" spc="-250" normalizeH="0" baseline="0" noProof="0" dirty="0">
                <a:ln>
                  <a:noFill/>
                </a:ln>
                <a:solidFill>
                  <a:srgbClr val="404040"/>
                </a:solidFill>
                <a:effectLst/>
                <a:uLnTx/>
                <a:uFillTx/>
                <a:latin typeface="Arial"/>
                <a:ea typeface="+mn-ea"/>
                <a:cs typeface="Arial"/>
              </a:rPr>
              <a:t>a </a:t>
            </a:r>
            <a:r>
              <a:rPr kumimoji="0" sz="2400" b="1" i="0" u="none" strike="noStrike" kern="1200" cap="none" spc="-200" normalizeH="0" baseline="0" noProof="0" dirty="0">
                <a:ln>
                  <a:noFill/>
                </a:ln>
                <a:solidFill>
                  <a:srgbClr val="404040"/>
                </a:solidFill>
                <a:effectLst/>
                <a:uLnTx/>
                <a:uFillTx/>
                <a:latin typeface="Arial"/>
                <a:ea typeface="+mn-ea"/>
                <a:cs typeface="Arial"/>
              </a:rPr>
              <a:t>typical </a:t>
            </a:r>
            <a:r>
              <a:rPr kumimoji="0" sz="2400" b="1" i="0" u="none" strike="noStrike" kern="1200" cap="none" spc="-240" normalizeH="0" baseline="0" noProof="0" dirty="0">
                <a:ln>
                  <a:noFill/>
                </a:ln>
                <a:solidFill>
                  <a:srgbClr val="404040"/>
                </a:solidFill>
                <a:effectLst/>
                <a:uLnTx/>
                <a:uFillTx/>
                <a:latin typeface="Arial"/>
                <a:ea typeface="+mn-ea"/>
                <a:cs typeface="Arial"/>
              </a:rPr>
              <a:t>risk </a:t>
            </a:r>
            <a:r>
              <a:rPr kumimoji="0" sz="2400" b="1" i="0" u="none" strike="noStrike" kern="1200" cap="none" spc="-254" normalizeH="0" baseline="0" noProof="0" dirty="0">
                <a:ln>
                  <a:noFill/>
                </a:ln>
                <a:solidFill>
                  <a:srgbClr val="404040"/>
                </a:solidFill>
                <a:effectLst/>
                <a:uLnTx/>
                <a:uFillTx/>
                <a:latin typeface="Arial"/>
                <a:ea typeface="+mn-ea"/>
                <a:cs typeface="Arial"/>
              </a:rPr>
              <a:t>sharing </a:t>
            </a:r>
            <a:r>
              <a:rPr kumimoji="0" sz="2400" b="1" i="0" u="none" strike="noStrike" kern="1200" cap="none" spc="-215" normalizeH="0" baseline="0" noProof="0" dirty="0">
                <a:ln>
                  <a:noFill/>
                </a:ln>
                <a:solidFill>
                  <a:srgbClr val="404040"/>
                </a:solidFill>
                <a:effectLst/>
                <a:uLnTx/>
                <a:uFillTx/>
                <a:latin typeface="Arial"/>
                <a:ea typeface="+mn-ea"/>
                <a:cs typeface="Arial"/>
              </a:rPr>
              <a:t>arrangement </a:t>
            </a:r>
            <a:r>
              <a:rPr kumimoji="0" sz="2400" b="1" i="0" u="none" strike="noStrike" kern="1200" cap="none" spc="-290" normalizeH="0" baseline="0" noProof="0" dirty="0">
                <a:ln>
                  <a:noFill/>
                </a:ln>
                <a:solidFill>
                  <a:srgbClr val="404040"/>
                </a:solidFill>
                <a:effectLst/>
                <a:uLnTx/>
                <a:uFillTx/>
                <a:latin typeface="Arial"/>
                <a:ea typeface="+mn-ea"/>
                <a:cs typeface="Arial"/>
              </a:rPr>
              <a:t>such </a:t>
            </a:r>
            <a:r>
              <a:rPr kumimoji="0" sz="2400" b="1" i="0" u="none" strike="noStrike" kern="1200" cap="none" spc="-310" normalizeH="0" baseline="0" noProof="0" dirty="0">
                <a:ln>
                  <a:noFill/>
                </a:ln>
                <a:solidFill>
                  <a:srgbClr val="404040"/>
                </a:solidFill>
                <a:effectLst/>
                <a:uLnTx/>
                <a:uFillTx/>
                <a:latin typeface="Arial"/>
                <a:ea typeface="+mn-ea"/>
                <a:cs typeface="Arial"/>
              </a:rPr>
              <a:t>as </a:t>
            </a:r>
            <a:r>
              <a:rPr kumimoji="0" sz="2400" b="1" i="0" u="none" strike="noStrike" kern="1200" cap="none" spc="-215" normalizeH="0" baseline="0" noProof="0" dirty="0">
                <a:ln>
                  <a:noFill/>
                </a:ln>
                <a:solidFill>
                  <a:srgbClr val="404040"/>
                </a:solidFill>
                <a:effectLst/>
                <a:uLnTx/>
                <a:uFillTx/>
                <a:latin typeface="Arial"/>
                <a:ea typeface="+mn-ea"/>
                <a:cs typeface="Arial"/>
              </a:rPr>
              <a:t>equity </a:t>
            </a:r>
            <a:r>
              <a:rPr kumimoji="0" sz="2400" b="1" i="0" u="none" strike="noStrike" kern="1200" cap="none" spc="-204" normalizeH="0" baseline="0" noProof="0" dirty="0">
                <a:ln>
                  <a:noFill/>
                </a:ln>
                <a:solidFill>
                  <a:srgbClr val="404040"/>
                </a:solidFill>
                <a:effectLst/>
                <a:uLnTx/>
                <a:uFillTx/>
                <a:latin typeface="Arial"/>
                <a:ea typeface="+mn-ea"/>
                <a:cs typeface="Arial"/>
              </a:rPr>
              <a:t>finance, parties  </a:t>
            </a:r>
            <a:r>
              <a:rPr kumimoji="0" sz="2400" b="1" i="0" u="none" strike="noStrike" kern="1200" cap="none" spc="-265" normalizeH="0" baseline="0" noProof="0" dirty="0">
                <a:ln>
                  <a:noFill/>
                </a:ln>
                <a:solidFill>
                  <a:srgbClr val="404040"/>
                </a:solidFill>
                <a:effectLst/>
                <a:uLnTx/>
                <a:uFillTx/>
                <a:latin typeface="Arial"/>
                <a:ea typeface="+mn-ea"/>
                <a:cs typeface="Arial"/>
              </a:rPr>
              <a:t>share </a:t>
            </a:r>
            <a:r>
              <a:rPr kumimoji="0" sz="2400" b="1" i="0" u="none" strike="noStrike" kern="1200" cap="none" spc="-165" normalizeH="0" baseline="0" noProof="0" dirty="0">
                <a:ln>
                  <a:noFill/>
                </a:ln>
                <a:solidFill>
                  <a:srgbClr val="404040"/>
                </a:solidFill>
                <a:effectLst/>
                <a:uLnTx/>
                <a:uFillTx/>
                <a:latin typeface="Arial"/>
                <a:ea typeface="+mn-ea"/>
                <a:cs typeface="Arial"/>
              </a:rPr>
              <a:t>the </a:t>
            </a:r>
            <a:r>
              <a:rPr kumimoji="0" sz="2400" b="1" i="0" u="none" strike="noStrike" kern="1200" cap="none" spc="-245" normalizeH="0" baseline="0" noProof="0" dirty="0">
                <a:ln>
                  <a:noFill/>
                </a:ln>
                <a:solidFill>
                  <a:srgbClr val="404040"/>
                </a:solidFill>
                <a:effectLst/>
                <a:uLnTx/>
                <a:uFillTx/>
                <a:latin typeface="Arial"/>
                <a:ea typeface="+mn-ea"/>
                <a:cs typeface="Arial"/>
              </a:rPr>
              <a:t>risk </a:t>
            </a:r>
            <a:r>
              <a:rPr kumimoji="0" sz="2400" b="1" i="0" u="none" strike="noStrike" kern="1200" cap="none" spc="-310" normalizeH="0" baseline="0" noProof="0" dirty="0">
                <a:ln>
                  <a:noFill/>
                </a:ln>
                <a:solidFill>
                  <a:srgbClr val="404040"/>
                </a:solidFill>
                <a:effectLst/>
                <a:uLnTx/>
                <a:uFillTx/>
                <a:latin typeface="Arial"/>
                <a:ea typeface="+mn-ea"/>
                <a:cs typeface="Arial"/>
              </a:rPr>
              <a:t>as </a:t>
            </a:r>
            <a:r>
              <a:rPr kumimoji="0" sz="2400" b="1" i="0" u="none" strike="noStrike" kern="1200" cap="none" spc="-195" normalizeH="0" baseline="0" noProof="0" dirty="0">
                <a:ln>
                  <a:noFill/>
                </a:ln>
                <a:solidFill>
                  <a:srgbClr val="404040"/>
                </a:solidFill>
                <a:effectLst/>
                <a:uLnTx/>
                <a:uFillTx/>
                <a:latin typeface="Arial"/>
                <a:ea typeface="+mn-ea"/>
                <a:cs typeface="Arial"/>
              </a:rPr>
              <a:t>well </a:t>
            </a:r>
            <a:r>
              <a:rPr kumimoji="0" sz="2400" b="1" i="0" u="none" strike="noStrike" kern="1200" cap="none" spc="-310" normalizeH="0" baseline="0" noProof="0" dirty="0">
                <a:ln>
                  <a:noFill/>
                </a:ln>
                <a:solidFill>
                  <a:srgbClr val="404040"/>
                </a:solidFill>
                <a:effectLst/>
                <a:uLnTx/>
                <a:uFillTx/>
                <a:latin typeface="Arial"/>
                <a:ea typeface="+mn-ea"/>
                <a:cs typeface="Arial"/>
              </a:rPr>
              <a:t>as </a:t>
            </a:r>
            <a:r>
              <a:rPr kumimoji="0" sz="2400" b="1" i="0" u="none" strike="noStrike" kern="1200" cap="none" spc="-165" normalizeH="0" baseline="0" noProof="0" dirty="0">
                <a:ln>
                  <a:noFill/>
                </a:ln>
                <a:solidFill>
                  <a:srgbClr val="404040"/>
                </a:solidFill>
                <a:effectLst/>
                <a:uLnTx/>
                <a:uFillTx/>
                <a:latin typeface="Arial"/>
                <a:ea typeface="+mn-ea"/>
                <a:cs typeface="Arial"/>
              </a:rPr>
              <a:t>the </a:t>
            </a:r>
            <a:r>
              <a:rPr kumimoji="0" sz="2400" b="1" i="0" u="none" strike="noStrike" kern="1200" cap="none" spc="-260" normalizeH="0" baseline="0" noProof="0" dirty="0">
                <a:ln>
                  <a:noFill/>
                </a:ln>
                <a:solidFill>
                  <a:srgbClr val="404040"/>
                </a:solidFill>
                <a:effectLst/>
                <a:uLnTx/>
                <a:uFillTx/>
                <a:latin typeface="Arial"/>
                <a:ea typeface="+mn-ea"/>
                <a:cs typeface="Arial"/>
              </a:rPr>
              <a:t>rewards </a:t>
            </a:r>
            <a:r>
              <a:rPr kumimoji="0" sz="2400" b="1" i="0" u="none" strike="noStrike" kern="1200" cap="none" spc="-165" normalizeH="0" baseline="0" noProof="0" dirty="0">
                <a:ln>
                  <a:noFill/>
                </a:ln>
                <a:solidFill>
                  <a:srgbClr val="404040"/>
                </a:solidFill>
                <a:effectLst/>
                <a:uLnTx/>
                <a:uFillTx/>
                <a:latin typeface="Arial"/>
                <a:ea typeface="+mn-ea"/>
                <a:cs typeface="Arial"/>
              </a:rPr>
              <a:t>of </a:t>
            </a:r>
            <a:r>
              <a:rPr kumimoji="0" sz="2400" b="1" i="0" u="none" strike="noStrike" kern="1200" cap="none" spc="-250" normalizeH="0" baseline="0" noProof="0" dirty="0">
                <a:ln>
                  <a:noFill/>
                </a:ln>
                <a:solidFill>
                  <a:srgbClr val="404040"/>
                </a:solidFill>
                <a:effectLst/>
                <a:uLnTx/>
                <a:uFillTx/>
                <a:latin typeface="Arial"/>
                <a:ea typeface="+mn-ea"/>
                <a:cs typeface="Arial"/>
              </a:rPr>
              <a:t>a </a:t>
            </a:r>
            <a:r>
              <a:rPr kumimoji="0" sz="2400" b="1" i="0" u="none" strike="noStrike" kern="1200" cap="none" spc="-175" normalizeH="0" baseline="0" noProof="0" dirty="0">
                <a:ln>
                  <a:noFill/>
                </a:ln>
                <a:solidFill>
                  <a:srgbClr val="404040"/>
                </a:solidFill>
                <a:effectLst/>
                <a:uLnTx/>
                <a:uFillTx/>
                <a:latin typeface="Arial"/>
                <a:ea typeface="+mn-ea"/>
                <a:cs typeface="Arial"/>
              </a:rPr>
              <a:t>contract. </a:t>
            </a:r>
            <a:r>
              <a:rPr kumimoji="0" sz="2400" b="1" i="0" u="none" strike="noStrike" kern="1200" cap="none" spc="-280" normalizeH="0" baseline="0" noProof="0" dirty="0">
                <a:ln>
                  <a:noFill/>
                </a:ln>
                <a:solidFill>
                  <a:srgbClr val="404040"/>
                </a:solidFill>
                <a:effectLst/>
                <a:uLnTx/>
                <a:uFillTx/>
                <a:latin typeface="Arial"/>
                <a:ea typeface="+mn-ea"/>
                <a:cs typeface="Arial"/>
              </a:rPr>
              <a:t>Assets </a:t>
            </a:r>
            <a:r>
              <a:rPr kumimoji="0" sz="2400" b="1" i="0" u="none" strike="noStrike" kern="1200" cap="none" spc="-225" normalizeH="0" baseline="0" noProof="0" dirty="0">
                <a:ln>
                  <a:noFill/>
                </a:ln>
                <a:solidFill>
                  <a:srgbClr val="404040"/>
                </a:solidFill>
                <a:effectLst/>
                <a:uLnTx/>
                <a:uFillTx/>
                <a:latin typeface="Arial"/>
                <a:ea typeface="+mn-ea"/>
                <a:cs typeface="Arial"/>
              </a:rPr>
              <a:t>are  </a:t>
            </a:r>
            <a:r>
              <a:rPr kumimoji="0" sz="2400" b="1" i="0" u="none" strike="noStrike" kern="1200" cap="none" spc="-235" normalizeH="0" baseline="0" noProof="0" dirty="0">
                <a:ln>
                  <a:noFill/>
                </a:ln>
                <a:solidFill>
                  <a:srgbClr val="404040"/>
                </a:solidFill>
                <a:effectLst/>
                <a:uLnTx/>
                <a:uFillTx/>
                <a:latin typeface="Arial"/>
                <a:ea typeface="+mn-ea"/>
                <a:cs typeface="Arial"/>
              </a:rPr>
              <a:t>invested </a:t>
            </a:r>
            <a:r>
              <a:rPr kumimoji="0" sz="2400" b="1" i="0" u="none" strike="noStrike" kern="1200" cap="none" spc="-240" normalizeH="0" baseline="0" noProof="0" dirty="0">
                <a:ln>
                  <a:noFill/>
                </a:ln>
                <a:solidFill>
                  <a:srgbClr val="404040"/>
                </a:solidFill>
                <a:effectLst/>
                <a:uLnTx/>
                <a:uFillTx/>
                <a:latin typeface="Arial"/>
                <a:ea typeface="+mn-ea"/>
                <a:cs typeface="Arial"/>
              </a:rPr>
              <a:t>in </a:t>
            </a:r>
            <a:r>
              <a:rPr kumimoji="0" sz="2400" b="1" i="0" u="none" strike="noStrike" kern="1200" cap="none" spc="-220" normalizeH="0" baseline="0" noProof="0" dirty="0">
                <a:ln>
                  <a:noFill/>
                </a:ln>
                <a:solidFill>
                  <a:srgbClr val="404040"/>
                </a:solidFill>
                <a:effectLst/>
                <a:uLnTx/>
                <a:uFillTx/>
                <a:latin typeface="Arial"/>
                <a:ea typeface="+mn-ea"/>
                <a:cs typeface="Arial"/>
              </a:rPr>
              <a:t>remunerative </a:t>
            </a:r>
            <a:r>
              <a:rPr kumimoji="0" sz="2400" b="1" i="0" u="none" strike="noStrike" kern="1200" cap="none" spc="-180" normalizeH="0" baseline="0" noProof="0" dirty="0">
                <a:ln>
                  <a:noFill/>
                </a:ln>
                <a:solidFill>
                  <a:srgbClr val="404040"/>
                </a:solidFill>
                <a:effectLst/>
                <a:uLnTx/>
                <a:uFillTx/>
                <a:latin typeface="Arial"/>
                <a:ea typeface="+mn-ea"/>
                <a:cs typeface="Arial"/>
              </a:rPr>
              <a:t>trade </a:t>
            </a:r>
            <a:r>
              <a:rPr kumimoji="0" sz="2400" b="1" i="0" u="none" strike="noStrike" kern="1200" cap="none" spc="-275" normalizeH="0" baseline="0" noProof="0" dirty="0">
                <a:ln>
                  <a:noFill/>
                </a:ln>
                <a:solidFill>
                  <a:srgbClr val="404040"/>
                </a:solidFill>
                <a:effectLst/>
                <a:uLnTx/>
                <a:uFillTx/>
                <a:latin typeface="Arial"/>
                <a:ea typeface="+mn-ea"/>
                <a:cs typeface="Arial"/>
              </a:rPr>
              <a:t>and </a:t>
            </a:r>
            <a:r>
              <a:rPr kumimoji="0" sz="2400" b="1" i="0" u="none" strike="noStrike" kern="1200" cap="none" spc="-229" normalizeH="0" baseline="0" noProof="0" dirty="0">
                <a:ln>
                  <a:noFill/>
                </a:ln>
                <a:solidFill>
                  <a:srgbClr val="404040"/>
                </a:solidFill>
                <a:effectLst/>
                <a:uLnTx/>
                <a:uFillTx/>
                <a:latin typeface="Arial"/>
                <a:ea typeface="+mn-ea"/>
                <a:cs typeface="Arial"/>
              </a:rPr>
              <a:t>production </a:t>
            </a:r>
            <a:r>
              <a:rPr kumimoji="0" sz="2400" b="1" i="0" u="none" strike="noStrike" kern="1200" cap="none" spc="-190" normalizeH="0" baseline="0" noProof="0" dirty="0">
                <a:ln>
                  <a:noFill/>
                </a:ln>
                <a:solidFill>
                  <a:srgbClr val="404040"/>
                </a:solidFill>
                <a:effectLst/>
                <a:uLnTx/>
                <a:uFillTx/>
                <a:latin typeface="Arial"/>
                <a:ea typeface="+mn-ea"/>
                <a:cs typeface="Arial"/>
              </a:rPr>
              <a:t>activities. </a:t>
            </a:r>
            <a:r>
              <a:rPr kumimoji="0" sz="2400" b="1" i="0" u="none" strike="noStrike" kern="1200" cap="none" spc="-270" normalizeH="0" baseline="0" noProof="0" dirty="0">
                <a:ln>
                  <a:noFill/>
                </a:ln>
                <a:solidFill>
                  <a:srgbClr val="404040"/>
                </a:solidFill>
                <a:effectLst/>
                <a:uLnTx/>
                <a:uFillTx/>
                <a:latin typeface="Arial"/>
                <a:ea typeface="+mn-ea"/>
                <a:cs typeface="Arial"/>
              </a:rPr>
              <a:t>The</a:t>
            </a:r>
            <a:r>
              <a:rPr kumimoji="0" sz="2400" b="1" i="0" u="none" strike="noStrike" kern="1200" cap="none" spc="125" normalizeH="0" baseline="0" noProof="0" dirty="0">
                <a:ln>
                  <a:noFill/>
                </a:ln>
                <a:solidFill>
                  <a:srgbClr val="404040"/>
                </a:solidFill>
                <a:effectLst/>
                <a:uLnTx/>
                <a:uFillTx/>
                <a:latin typeface="Arial"/>
                <a:ea typeface="+mn-ea"/>
                <a:cs typeface="Arial"/>
              </a:rPr>
              <a:t> </a:t>
            </a:r>
            <a:r>
              <a:rPr kumimoji="0" sz="2400" b="1" i="0" u="none" strike="noStrike" kern="1200" cap="none" spc="-180" normalizeH="0" baseline="0" noProof="0" dirty="0">
                <a:ln>
                  <a:noFill/>
                </a:ln>
                <a:solidFill>
                  <a:srgbClr val="404040"/>
                </a:solidFill>
                <a:effectLst/>
                <a:uLnTx/>
                <a:uFillTx/>
                <a:latin typeface="Arial"/>
                <a:ea typeface="+mn-ea"/>
                <a:cs typeface="Arial"/>
              </a:rPr>
              <a:t>return  </a:t>
            </a:r>
            <a:r>
              <a:rPr kumimoji="0" sz="2400" b="1" i="0" u="none" strike="noStrike" kern="1200" cap="none" spc="-135" normalizeH="0" baseline="0" noProof="0" dirty="0">
                <a:ln>
                  <a:noFill/>
                </a:ln>
                <a:solidFill>
                  <a:srgbClr val="404040"/>
                </a:solidFill>
                <a:effectLst/>
                <a:uLnTx/>
                <a:uFillTx/>
                <a:latin typeface="Arial"/>
                <a:ea typeface="+mn-ea"/>
                <a:cs typeface="Arial"/>
              </a:rPr>
              <a:t>to </a:t>
            </a:r>
            <a:r>
              <a:rPr kumimoji="0" sz="2400" b="1" i="0" u="none" strike="noStrike" kern="1200" cap="none" spc="-260" normalizeH="0" baseline="0" noProof="0" dirty="0">
                <a:ln>
                  <a:noFill/>
                </a:ln>
                <a:solidFill>
                  <a:srgbClr val="404040"/>
                </a:solidFill>
                <a:effectLst/>
                <a:uLnTx/>
                <a:uFillTx/>
                <a:latin typeface="Arial"/>
                <a:ea typeface="+mn-ea"/>
                <a:cs typeface="Arial"/>
              </a:rPr>
              <a:t>assets </a:t>
            </a:r>
            <a:r>
              <a:rPr kumimoji="0" sz="2400" b="1" i="0" u="none" strike="noStrike" kern="1200" cap="none" spc="-225" normalizeH="0" baseline="0" noProof="0" dirty="0">
                <a:ln>
                  <a:noFill/>
                </a:ln>
                <a:solidFill>
                  <a:srgbClr val="404040"/>
                </a:solidFill>
                <a:effectLst/>
                <a:uLnTx/>
                <a:uFillTx/>
                <a:latin typeface="Arial"/>
                <a:ea typeface="+mn-ea"/>
                <a:cs typeface="Arial"/>
              </a:rPr>
              <a:t>are </a:t>
            </a:r>
            <a:r>
              <a:rPr kumimoji="0" sz="2400" b="1" i="0" u="none" strike="noStrike" kern="1200" cap="none" spc="-185" normalizeH="0" baseline="0" noProof="0" dirty="0">
                <a:ln>
                  <a:noFill/>
                </a:ln>
                <a:solidFill>
                  <a:srgbClr val="404040"/>
                </a:solidFill>
                <a:effectLst/>
                <a:uLnTx/>
                <a:uFillTx/>
                <a:latin typeface="Arial"/>
                <a:ea typeface="+mn-ea"/>
                <a:cs typeface="Arial"/>
              </a:rPr>
              <a:t>not </a:t>
            </a:r>
            <a:r>
              <a:rPr kumimoji="0" sz="2400" b="1" i="0" u="none" strike="noStrike" kern="1200" cap="none" spc="-300" normalizeH="0" baseline="0" noProof="0" dirty="0">
                <a:ln>
                  <a:noFill/>
                </a:ln>
                <a:solidFill>
                  <a:srgbClr val="404040"/>
                </a:solidFill>
                <a:effectLst/>
                <a:uLnTx/>
                <a:uFillTx/>
                <a:latin typeface="Arial"/>
                <a:ea typeface="+mn-ea"/>
                <a:cs typeface="Arial"/>
              </a:rPr>
              <a:t>known </a:t>
            </a:r>
            <a:r>
              <a:rPr kumimoji="0" sz="2400" b="1" i="0" u="none" strike="noStrike" kern="1200" cap="none" spc="-110" normalizeH="0" baseline="0" noProof="0" dirty="0">
                <a:ln>
                  <a:noFill/>
                </a:ln>
                <a:solidFill>
                  <a:srgbClr val="404040"/>
                </a:solidFill>
                <a:effectLst/>
                <a:uLnTx/>
                <a:uFillTx/>
                <a:latin typeface="Arial"/>
                <a:ea typeface="+mn-ea"/>
                <a:cs typeface="Arial"/>
              </a:rPr>
              <a:t>at </a:t>
            </a:r>
            <a:r>
              <a:rPr kumimoji="0" sz="2400" b="1" i="0" u="none" strike="noStrike" kern="1200" cap="none" spc="-165" normalizeH="0" baseline="0" noProof="0" dirty="0">
                <a:ln>
                  <a:noFill/>
                </a:ln>
                <a:solidFill>
                  <a:srgbClr val="404040"/>
                </a:solidFill>
                <a:effectLst/>
                <a:uLnTx/>
                <a:uFillTx/>
                <a:latin typeface="Arial"/>
                <a:ea typeface="+mn-ea"/>
                <a:cs typeface="Arial"/>
              </a:rPr>
              <a:t>the </a:t>
            </a:r>
            <a:r>
              <a:rPr kumimoji="0" sz="2400" b="1" i="0" u="none" strike="noStrike" kern="1200" cap="none" spc="-190" normalizeH="0" baseline="0" noProof="0" dirty="0">
                <a:ln>
                  <a:noFill/>
                </a:ln>
                <a:solidFill>
                  <a:srgbClr val="404040"/>
                </a:solidFill>
                <a:effectLst/>
                <a:uLnTx/>
                <a:uFillTx/>
                <a:latin typeface="Arial"/>
                <a:ea typeface="+mn-ea"/>
                <a:cs typeface="Arial"/>
              </a:rPr>
              <a:t>instant </a:t>
            </a:r>
            <a:r>
              <a:rPr kumimoji="0" sz="2400" b="1" i="0" u="none" strike="noStrike" kern="1200" cap="none" spc="-260" normalizeH="0" baseline="0" noProof="0" dirty="0">
                <a:ln>
                  <a:noFill/>
                </a:ln>
                <a:solidFill>
                  <a:srgbClr val="404040"/>
                </a:solidFill>
                <a:effectLst/>
                <a:uLnTx/>
                <a:uFillTx/>
                <a:latin typeface="Arial"/>
                <a:ea typeface="+mn-ea"/>
                <a:cs typeface="Arial"/>
              </a:rPr>
              <a:t>assets </a:t>
            </a:r>
            <a:r>
              <a:rPr kumimoji="0" sz="2400" b="1" i="0" u="none" strike="noStrike" kern="1200" cap="none" spc="-225" normalizeH="0" baseline="0" noProof="0" dirty="0">
                <a:ln>
                  <a:noFill/>
                </a:ln>
                <a:solidFill>
                  <a:srgbClr val="404040"/>
                </a:solidFill>
                <a:effectLst/>
                <a:uLnTx/>
                <a:uFillTx/>
                <a:latin typeface="Arial"/>
                <a:ea typeface="+mn-ea"/>
                <a:cs typeface="Arial"/>
              </a:rPr>
              <a:t>are invested, </a:t>
            </a:r>
            <a:r>
              <a:rPr kumimoji="0" sz="2400" b="1" i="0" u="none" strike="noStrike" kern="1200" cap="none" spc="-260" normalizeH="0" baseline="0" noProof="0" dirty="0">
                <a:ln>
                  <a:noFill/>
                </a:ln>
                <a:solidFill>
                  <a:srgbClr val="404040"/>
                </a:solidFill>
                <a:effectLst/>
                <a:uLnTx/>
                <a:uFillTx/>
                <a:latin typeface="Arial"/>
                <a:ea typeface="+mn-ea"/>
                <a:cs typeface="Arial"/>
              </a:rPr>
              <a:t>akin </a:t>
            </a:r>
            <a:r>
              <a:rPr kumimoji="0" sz="2400" b="1" i="0" u="none" strike="noStrike" kern="1200" cap="none" spc="-140" normalizeH="0" baseline="0" noProof="0" dirty="0">
                <a:ln>
                  <a:noFill/>
                </a:ln>
                <a:solidFill>
                  <a:srgbClr val="404040"/>
                </a:solidFill>
                <a:effectLst/>
                <a:uLnTx/>
                <a:uFillTx/>
                <a:latin typeface="Arial"/>
                <a:ea typeface="+mn-ea"/>
                <a:cs typeface="Arial"/>
              </a:rPr>
              <a:t>to  </a:t>
            </a:r>
            <a:r>
              <a:rPr kumimoji="0" sz="2400" b="1" i="0" u="none" strike="noStrike" kern="1200" cap="none" spc="-195" normalizeH="0" baseline="0" noProof="0" dirty="0">
                <a:ln>
                  <a:noFill/>
                </a:ln>
                <a:solidFill>
                  <a:srgbClr val="404040"/>
                </a:solidFill>
                <a:effectLst/>
                <a:uLnTx/>
                <a:uFillTx/>
                <a:latin typeface="Arial"/>
                <a:ea typeface="+mn-ea"/>
                <a:cs typeface="Arial"/>
              </a:rPr>
              <a:t>Arrow-Debreu</a:t>
            </a:r>
            <a:r>
              <a:rPr kumimoji="0" sz="2400" b="1" i="0" u="none" strike="noStrike" kern="1200" cap="none" spc="105" normalizeH="0" baseline="0" noProof="0" dirty="0">
                <a:ln>
                  <a:noFill/>
                </a:ln>
                <a:solidFill>
                  <a:srgbClr val="404040"/>
                </a:solidFill>
                <a:effectLst/>
                <a:uLnTx/>
                <a:uFillTx/>
                <a:latin typeface="Arial"/>
                <a:ea typeface="+mn-ea"/>
                <a:cs typeface="Arial"/>
              </a:rPr>
              <a:t> </a:t>
            </a:r>
            <a:r>
              <a:rPr kumimoji="0" sz="2400" b="1" i="0" u="none" strike="noStrike" kern="1200" cap="none" spc="-210" normalizeH="0" baseline="0" noProof="0" dirty="0">
                <a:ln>
                  <a:noFill/>
                </a:ln>
                <a:solidFill>
                  <a:srgbClr val="404040"/>
                </a:solidFill>
                <a:effectLst/>
                <a:uLnTx/>
                <a:uFillTx/>
                <a:latin typeface="Arial"/>
                <a:ea typeface="+mn-ea"/>
                <a:cs typeface="Arial"/>
              </a:rPr>
              <a:t>securities.</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555028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7" y="6400799"/>
            <a:ext cx="12189460" cy="457200"/>
          </a:xfrm>
          <a:custGeom>
            <a:avLst/>
            <a:gdLst/>
            <a:ahLst/>
            <a:cxnLst/>
            <a:rect l="l" t="t" r="r" b="b"/>
            <a:pathLst>
              <a:path w="12189460" h="457200">
                <a:moveTo>
                  <a:pt x="12188952" y="0"/>
                </a:moveTo>
                <a:lnTo>
                  <a:pt x="0" y="0"/>
                </a:lnTo>
                <a:lnTo>
                  <a:pt x="0" y="457199"/>
                </a:lnTo>
                <a:lnTo>
                  <a:pt x="12188952" y="457199"/>
                </a:lnTo>
                <a:lnTo>
                  <a:pt x="12188952" y="0"/>
                </a:lnTo>
                <a:close/>
              </a:path>
            </a:pathLst>
          </a:custGeom>
          <a:solidFill>
            <a:srgbClr val="2525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193291" y="1897379"/>
            <a:ext cx="9966960" cy="0"/>
          </a:xfrm>
          <a:custGeom>
            <a:avLst/>
            <a:gdLst/>
            <a:ahLst/>
            <a:cxnLst/>
            <a:rect l="l" t="t" r="r" b="b"/>
            <a:pathLst>
              <a:path w="9966960">
                <a:moveTo>
                  <a:pt x="0" y="0"/>
                </a:moveTo>
                <a:lnTo>
                  <a:pt x="9966960" y="0"/>
                </a:lnTo>
              </a:path>
            </a:pathLst>
          </a:custGeom>
          <a:ln w="12700">
            <a:solidFill>
              <a:srgbClr val="40404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838200" y="655590"/>
            <a:ext cx="10515600" cy="472020"/>
          </a:xfrm>
          <a:prstGeom prst="rect">
            <a:avLst/>
          </a:prstGeom>
        </p:spPr>
        <p:txBody>
          <a:bodyPr vert="horz" wrap="square" lIns="0" tIns="91440" rIns="0" bIns="0" rtlCol="0">
            <a:spAutoFit/>
          </a:bodyPr>
          <a:lstStyle/>
          <a:p>
            <a:pPr marL="1787525" marR="5080" indent="-1623695">
              <a:lnSpc>
                <a:spcPts val="4970"/>
              </a:lnSpc>
              <a:spcBef>
                <a:spcPts val="720"/>
              </a:spcBef>
            </a:pPr>
            <a:r>
              <a:rPr spc="-340" dirty="0">
                <a:solidFill>
                  <a:srgbClr val="404040"/>
                </a:solidFill>
                <a:latin typeface="Georgia"/>
                <a:cs typeface="Georgia"/>
              </a:rPr>
              <a:t>CYBER </a:t>
            </a:r>
            <a:r>
              <a:rPr spc="-300" dirty="0">
                <a:solidFill>
                  <a:srgbClr val="404040"/>
                </a:solidFill>
                <a:latin typeface="Georgia"/>
                <a:cs typeface="Georgia"/>
              </a:rPr>
              <a:t>RISKS: </a:t>
            </a:r>
            <a:r>
              <a:rPr spc="-280" dirty="0">
                <a:solidFill>
                  <a:srgbClr val="404040"/>
                </a:solidFill>
                <a:latin typeface="Georgia"/>
                <a:cs typeface="Georgia"/>
              </a:rPr>
              <a:t>THE </a:t>
            </a:r>
            <a:r>
              <a:rPr spc="-340" dirty="0">
                <a:solidFill>
                  <a:srgbClr val="404040"/>
                </a:solidFill>
                <a:latin typeface="Georgia"/>
                <a:cs typeface="Georgia"/>
              </a:rPr>
              <a:t>DARK </a:t>
            </a:r>
            <a:r>
              <a:rPr spc="-285" dirty="0">
                <a:solidFill>
                  <a:srgbClr val="404040"/>
                </a:solidFill>
                <a:latin typeface="Georgia"/>
                <a:cs typeface="Georgia"/>
              </a:rPr>
              <a:t>SIDE </a:t>
            </a:r>
            <a:r>
              <a:rPr spc="-185" dirty="0">
                <a:solidFill>
                  <a:srgbClr val="404040"/>
                </a:solidFill>
                <a:latin typeface="Georgia"/>
                <a:cs typeface="Georgia"/>
              </a:rPr>
              <a:t>OF  </a:t>
            </a:r>
            <a:r>
              <a:rPr spc="-305" dirty="0">
                <a:solidFill>
                  <a:srgbClr val="404040"/>
                </a:solidFill>
                <a:latin typeface="Georgia"/>
                <a:cs typeface="Georgia"/>
              </a:rPr>
              <a:t>TECHNOLOGY</a:t>
            </a:r>
            <a:r>
              <a:rPr spc="-300" dirty="0">
                <a:solidFill>
                  <a:srgbClr val="404040"/>
                </a:solidFill>
                <a:latin typeface="Georgia"/>
                <a:cs typeface="Georgia"/>
              </a:rPr>
              <a:t> </a:t>
            </a:r>
            <a:r>
              <a:rPr spc="-305" dirty="0">
                <a:solidFill>
                  <a:srgbClr val="404040"/>
                </a:solidFill>
                <a:latin typeface="Georgia"/>
                <a:cs typeface="Georgia"/>
              </a:rPr>
              <a:t>BLISS</a:t>
            </a:r>
          </a:p>
        </p:txBody>
      </p:sp>
      <p:sp>
        <p:nvSpPr>
          <p:cNvPr id="5" name="object 5"/>
          <p:cNvSpPr txBox="1"/>
          <p:nvPr/>
        </p:nvSpPr>
        <p:spPr>
          <a:xfrm>
            <a:off x="730707" y="1962353"/>
            <a:ext cx="10725150" cy="3717290"/>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165"/>
              </a:lnSpc>
              <a:spcBef>
                <a:spcPts val="95"/>
              </a:spcBef>
              <a:spcAft>
                <a:spcPts val="0"/>
              </a:spcAft>
              <a:buClrTx/>
              <a:buSzTx/>
              <a:buFontTx/>
              <a:buNone/>
              <a:tabLst/>
              <a:defRPr/>
            </a:pPr>
            <a:r>
              <a:rPr kumimoji="0" sz="1900" b="1" i="0" u="none" strike="noStrike" kern="1200" cap="none" spc="-145" normalizeH="0" baseline="0" noProof="0" dirty="0">
                <a:ln>
                  <a:noFill/>
                </a:ln>
                <a:solidFill>
                  <a:prstClr val="black"/>
                </a:solidFill>
                <a:effectLst/>
                <a:uLnTx/>
                <a:uFillTx/>
                <a:latin typeface="Arial"/>
                <a:ea typeface="+mn-ea"/>
                <a:cs typeface="Arial"/>
              </a:rPr>
              <a:t>“As</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105" normalizeH="0" baseline="0" noProof="0" dirty="0">
                <a:ln>
                  <a:noFill/>
                </a:ln>
                <a:solidFill>
                  <a:prstClr val="black"/>
                </a:solidFill>
                <a:effectLst/>
                <a:uLnTx/>
                <a:uFillTx/>
                <a:latin typeface="Arial"/>
                <a:ea typeface="+mn-ea"/>
                <a:cs typeface="Arial"/>
              </a:rPr>
              <a:t>we</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45" normalizeH="0" baseline="0" noProof="0" dirty="0">
                <a:ln>
                  <a:noFill/>
                </a:ln>
                <a:solidFill>
                  <a:prstClr val="black"/>
                </a:solidFill>
                <a:effectLst/>
                <a:uLnTx/>
                <a:uFillTx/>
                <a:latin typeface="Arial"/>
                <a:ea typeface="+mn-ea"/>
                <a:cs typeface="Arial"/>
              </a:rPr>
              <a:t>become</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85" normalizeH="0" baseline="0" noProof="0" dirty="0">
                <a:ln>
                  <a:noFill/>
                </a:ln>
                <a:solidFill>
                  <a:prstClr val="black"/>
                </a:solidFill>
                <a:effectLst/>
                <a:uLnTx/>
                <a:uFillTx/>
                <a:latin typeface="Arial"/>
                <a:ea typeface="+mn-ea"/>
                <a:cs typeface="Arial"/>
              </a:rPr>
              <a:t>more</a:t>
            </a:r>
            <a:r>
              <a:rPr kumimoji="0" sz="1900" b="1" i="0" u="none" strike="noStrike" kern="1200" cap="none" spc="-35" normalizeH="0" baseline="0" noProof="0" dirty="0">
                <a:ln>
                  <a:noFill/>
                </a:ln>
                <a:solidFill>
                  <a:prstClr val="black"/>
                </a:solidFill>
                <a:effectLst/>
                <a:uLnTx/>
                <a:uFillTx/>
                <a:latin typeface="Arial"/>
                <a:ea typeface="+mn-ea"/>
                <a:cs typeface="Arial"/>
              </a:rPr>
              <a:t> </a:t>
            </a:r>
            <a:r>
              <a:rPr kumimoji="0" sz="1900" b="1" i="0" u="none" strike="noStrike" kern="1200" cap="none" spc="80" normalizeH="0" baseline="0" noProof="0" dirty="0">
                <a:ln>
                  <a:noFill/>
                </a:ln>
                <a:solidFill>
                  <a:prstClr val="black"/>
                </a:solidFill>
                <a:effectLst/>
                <a:uLnTx/>
                <a:uFillTx/>
                <a:latin typeface="Arial"/>
                <a:ea typeface="+mn-ea"/>
                <a:cs typeface="Arial"/>
              </a:rPr>
              <a:t>reliant</a:t>
            </a:r>
            <a:r>
              <a:rPr kumimoji="0" sz="1900" b="1" i="0" u="none" strike="noStrike" kern="1200" cap="none" spc="-10" normalizeH="0" baseline="0" noProof="0" dirty="0">
                <a:ln>
                  <a:noFill/>
                </a:ln>
                <a:solidFill>
                  <a:prstClr val="black"/>
                </a:solidFill>
                <a:effectLst/>
                <a:uLnTx/>
                <a:uFillTx/>
                <a:latin typeface="Arial"/>
                <a:ea typeface="+mn-ea"/>
                <a:cs typeface="Arial"/>
              </a:rPr>
              <a:t> </a:t>
            </a:r>
            <a:r>
              <a:rPr kumimoji="0" sz="1900" b="1" i="0" u="none" strike="noStrike" kern="1200" cap="none" spc="45" normalizeH="0" baseline="0" noProof="0" dirty="0">
                <a:ln>
                  <a:noFill/>
                </a:ln>
                <a:solidFill>
                  <a:prstClr val="black"/>
                </a:solidFill>
                <a:effectLst/>
                <a:uLnTx/>
                <a:uFillTx/>
                <a:latin typeface="Arial"/>
                <a:ea typeface="+mn-ea"/>
                <a:cs typeface="Arial"/>
              </a:rPr>
              <a:t>on</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110" normalizeH="0" baseline="0" noProof="0" dirty="0">
                <a:ln>
                  <a:noFill/>
                </a:ln>
                <a:solidFill>
                  <a:prstClr val="black"/>
                </a:solidFill>
                <a:effectLst/>
                <a:uLnTx/>
                <a:uFillTx/>
                <a:latin typeface="Arial"/>
                <a:ea typeface="+mn-ea"/>
                <a:cs typeface="Arial"/>
              </a:rPr>
              <a:t>the</a:t>
            </a:r>
            <a:r>
              <a:rPr kumimoji="0" sz="1900" b="1" i="0" u="none" strike="noStrike" kern="1200" cap="none" spc="-35" normalizeH="0" baseline="0" noProof="0" dirty="0">
                <a:ln>
                  <a:noFill/>
                </a:ln>
                <a:solidFill>
                  <a:prstClr val="black"/>
                </a:solidFill>
                <a:effectLst/>
                <a:uLnTx/>
                <a:uFillTx/>
                <a:latin typeface="Arial"/>
                <a:ea typeface="+mn-ea"/>
                <a:cs typeface="Arial"/>
              </a:rPr>
              <a:t> </a:t>
            </a:r>
            <a:r>
              <a:rPr kumimoji="0" sz="1900" b="1" i="0" u="none" strike="noStrike" kern="1200" cap="none" spc="-25" normalizeH="0" baseline="0" noProof="0" dirty="0">
                <a:ln>
                  <a:noFill/>
                </a:ln>
                <a:solidFill>
                  <a:prstClr val="black"/>
                </a:solidFill>
                <a:effectLst/>
                <a:uLnTx/>
                <a:uFillTx/>
                <a:latin typeface="Arial"/>
                <a:ea typeface="+mn-ea"/>
                <a:cs typeface="Arial"/>
              </a:rPr>
              <a:t>bliss </a:t>
            </a:r>
            <a:r>
              <a:rPr kumimoji="0" sz="1900" b="1" i="0" u="none" strike="noStrike" kern="1200" cap="none" spc="55" normalizeH="0" baseline="0" noProof="0" dirty="0">
                <a:ln>
                  <a:noFill/>
                </a:ln>
                <a:solidFill>
                  <a:prstClr val="black"/>
                </a:solidFill>
                <a:effectLst/>
                <a:uLnTx/>
                <a:uFillTx/>
                <a:latin typeface="Arial"/>
                <a:ea typeface="+mn-ea"/>
                <a:cs typeface="Arial"/>
              </a:rPr>
              <a:t>of</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25" normalizeH="0" baseline="0" noProof="0" dirty="0">
                <a:ln>
                  <a:noFill/>
                </a:ln>
                <a:solidFill>
                  <a:prstClr val="black"/>
                </a:solidFill>
                <a:effectLst/>
                <a:uLnTx/>
                <a:uFillTx/>
                <a:latin typeface="Arial"/>
                <a:ea typeface="+mn-ea"/>
                <a:cs typeface="Arial"/>
              </a:rPr>
              <a:t>technology,</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50" normalizeH="0" baseline="0" noProof="0" dirty="0">
                <a:ln>
                  <a:noFill/>
                </a:ln>
                <a:solidFill>
                  <a:prstClr val="black"/>
                </a:solidFill>
                <a:effectLst/>
                <a:uLnTx/>
                <a:uFillTx/>
                <a:latin typeface="Arial"/>
                <a:ea typeface="+mn-ea"/>
                <a:cs typeface="Arial"/>
              </a:rPr>
              <a:t>digital</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50" normalizeH="0" baseline="0" noProof="0" dirty="0">
                <a:ln>
                  <a:noFill/>
                </a:ln>
                <a:solidFill>
                  <a:prstClr val="black"/>
                </a:solidFill>
                <a:effectLst/>
                <a:uLnTx/>
                <a:uFillTx/>
                <a:latin typeface="Arial"/>
                <a:ea typeface="+mn-ea"/>
                <a:cs typeface="Arial"/>
              </a:rPr>
              <a:t>banking,</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0" normalizeH="0" baseline="0" noProof="0" dirty="0">
                <a:ln>
                  <a:noFill/>
                </a:ln>
                <a:solidFill>
                  <a:prstClr val="black"/>
                </a:solidFill>
                <a:effectLst/>
                <a:uLnTx/>
                <a:uFillTx/>
                <a:latin typeface="Arial"/>
                <a:ea typeface="+mn-ea"/>
                <a:cs typeface="Arial"/>
              </a:rPr>
              <a:t>services</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70" normalizeH="0" baseline="0" noProof="0" dirty="0">
                <a:ln>
                  <a:noFill/>
                </a:ln>
                <a:solidFill>
                  <a:prstClr val="black"/>
                </a:solidFill>
                <a:effectLst/>
                <a:uLnTx/>
                <a:uFillTx/>
                <a:latin typeface="Arial"/>
                <a:ea typeface="+mn-ea"/>
                <a:cs typeface="Arial"/>
              </a:rPr>
              <a:t>and</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2165"/>
              </a:lnSpc>
              <a:spcBef>
                <a:spcPts val="0"/>
              </a:spcBef>
              <a:spcAft>
                <a:spcPts val="0"/>
              </a:spcAft>
              <a:buClrTx/>
              <a:buSzTx/>
              <a:buFontTx/>
              <a:buNone/>
              <a:tabLst/>
              <a:defRPr/>
            </a:pPr>
            <a:r>
              <a:rPr kumimoji="0" sz="1900" b="1" i="0" u="none" strike="noStrike" kern="1200" cap="none" spc="60" normalizeH="0" baseline="0" noProof="0" dirty="0">
                <a:ln>
                  <a:noFill/>
                </a:ln>
                <a:solidFill>
                  <a:prstClr val="black"/>
                </a:solidFill>
                <a:effectLst/>
                <a:uLnTx/>
                <a:uFillTx/>
                <a:latin typeface="Arial"/>
                <a:ea typeface="+mn-ea"/>
                <a:cs typeface="Arial"/>
              </a:rPr>
              <a:t>payments,</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95" normalizeH="0" baseline="0" noProof="0" dirty="0">
                <a:ln>
                  <a:noFill/>
                </a:ln>
                <a:solidFill>
                  <a:prstClr val="black"/>
                </a:solidFill>
                <a:effectLst/>
                <a:uLnTx/>
                <a:uFillTx/>
                <a:latin typeface="Arial"/>
                <a:ea typeface="+mn-ea"/>
                <a:cs typeface="Arial"/>
              </a:rPr>
              <a:t>there</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35" normalizeH="0" baseline="0" noProof="0" dirty="0">
                <a:ln>
                  <a:noFill/>
                </a:ln>
                <a:solidFill>
                  <a:prstClr val="black"/>
                </a:solidFill>
                <a:effectLst/>
                <a:uLnTx/>
                <a:uFillTx/>
                <a:latin typeface="Arial"/>
                <a:ea typeface="+mn-ea"/>
                <a:cs typeface="Arial"/>
              </a:rPr>
              <a:t>is</a:t>
            </a:r>
            <a:r>
              <a:rPr kumimoji="0" sz="1900" b="1" i="0" u="none" strike="noStrike" kern="1200" cap="none" spc="-40" normalizeH="0" baseline="0" noProof="0" dirty="0">
                <a:ln>
                  <a:noFill/>
                </a:ln>
                <a:solidFill>
                  <a:prstClr val="black"/>
                </a:solidFill>
                <a:effectLst/>
                <a:uLnTx/>
                <a:uFillTx/>
                <a:latin typeface="Arial"/>
                <a:ea typeface="+mn-ea"/>
                <a:cs typeface="Arial"/>
              </a:rPr>
              <a:t> </a:t>
            </a:r>
            <a:r>
              <a:rPr kumimoji="0" sz="1900" b="1" i="0" u="none" strike="noStrike" kern="1200" cap="none" spc="85" normalizeH="0" baseline="0" noProof="0" dirty="0">
                <a:ln>
                  <a:noFill/>
                </a:ln>
                <a:solidFill>
                  <a:prstClr val="black"/>
                </a:solidFill>
                <a:effectLst/>
                <a:uLnTx/>
                <a:uFillTx/>
                <a:latin typeface="Arial"/>
                <a:ea typeface="+mn-ea"/>
                <a:cs typeface="Arial"/>
              </a:rPr>
              <a:t>a</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90" normalizeH="0" baseline="0" noProof="0" dirty="0">
                <a:ln>
                  <a:noFill/>
                </a:ln>
                <a:solidFill>
                  <a:prstClr val="black"/>
                </a:solidFill>
                <a:effectLst/>
                <a:uLnTx/>
                <a:uFillTx/>
                <a:latin typeface="Arial"/>
                <a:ea typeface="+mn-ea"/>
                <a:cs typeface="Arial"/>
              </a:rPr>
              <a:t>dark</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side</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135" normalizeH="0" baseline="0" noProof="0" dirty="0">
                <a:ln>
                  <a:noFill/>
                </a:ln>
                <a:solidFill>
                  <a:prstClr val="black"/>
                </a:solidFill>
                <a:effectLst/>
                <a:uLnTx/>
                <a:uFillTx/>
                <a:latin typeface="Arial"/>
                <a:ea typeface="+mn-ea"/>
                <a:cs typeface="Arial"/>
              </a:rPr>
              <a:t>that</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5" normalizeH="0" baseline="0" noProof="0" dirty="0">
                <a:ln>
                  <a:noFill/>
                </a:ln>
                <a:solidFill>
                  <a:prstClr val="black"/>
                </a:solidFill>
                <a:effectLst/>
                <a:uLnTx/>
                <a:uFillTx/>
                <a:latin typeface="Arial"/>
                <a:ea typeface="+mn-ea"/>
                <a:cs typeface="Arial"/>
              </a:rPr>
              <a:t>comes</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15" normalizeH="0" baseline="0" noProof="0" dirty="0">
                <a:ln>
                  <a:noFill/>
                </a:ln>
                <a:solidFill>
                  <a:prstClr val="black"/>
                </a:solidFill>
                <a:effectLst/>
                <a:uLnTx/>
                <a:uFillTx/>
                <a:latin typeface="Arial"/>
                <a:ea typeface="+mn-ea"/>
                <a:cs typeface="Arial"/>
              </a:rPr>
              <a:t>as</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85" normalizeH="0" baseline="0" noProof="0" dirty="0">
                <a:ln>
                  <a:noFill/>
                </a:ln>
                <a:solidFill>
                  <a:prstClr val="black"/>
                </a:solidFill>
                <a:effectLst/>
                <a:uLnTx/>
                <a:uFillTx/>
                <a:latin typeface="Arial"/>
                <a:ea typeface="+mn-ea"/>
                <a:cs typeface="Arial"/>
              </a:rPr>
              <a:t>an</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65" normalizeH="0" baseline="0" noProof="0" dirty="0">
                <a:ln>
                  <a:noFill/>
                </a:ln>
                <a:solidFill>
                  <a:prstClr val="black"/>
                </a:solidFill>
                <a:effectLst/>
                <a:uLnTx/>
                <a:uFillTx/>
                <a:latin typeface="Arial"/>
                <a:ea typeface="+mn-ea"/>
                <a:cs typeface="Arial"/>
              </a:rPr>
              <a:t>inevitable</a:t>
            </a:r>
            <a:r>
              <a:rPr kumimoji="0" sz="1900" b="1" i="0" u="none" strike="noStrike" kern="1200" cap="none" spc="-35" normalizeH="0" baseline="0" noProof="0" dirty="0">
                <a:ln>
                  <a:noFill/>
                </a:ln>
                <a:solidFill>
                  <a:prstClr val="black"/>
                </a:solidFill>
                <a:effectLst/>
                <a:uLnTx/>
                <a:uFillTx/>
                <a:latin typeface="Arial"/>
                <a:ea typeface="+mn-ea"/>
                <a:cs typeface="Arial"/>
              </a:rPr>
              <a:t> </a:t>
            </a:r>
            <a:r>
              <a:rPr kumimoji="0" sz="1900" b="1" i="0" u="none" strike="noStrike" kern="1200" cap="none" spc="30" normalizeH="0" baseline="0" noProof="0" dirty="0">
                <a:ln>
                  <a:noFill/>
                </a:ln>
                <a:solidFill>
                  <a:prstClr val="black"/>
                </a:solidFill>
                <a:effectLst/>
                <a:uLnTx/>
                <a:uFillTx/>
                <a:latin typeface="Arial"/>
                <a:ea typeface="+mn-ea"/>
                <a:cs typeface="Arial"/>
              </a:rPr>
              <a:t>package</a:t>
            </a:r>
            <a:r>
              <a:rPr kumimoji="0" sz="1900" b="1" i="0" u="none" strike="noStrike" kern="1200" cap="none" spc="0" normalizeH="0" baseline="0" noProof="0" dirty="0">
                <a:ln>
                  <a:noFill/>
                </a:ln>
                <a:solidFill>
                  <a:prstClr val="black"/>
                </a:solidFill>
                <a:effectLst/>
                <a:uLnTx/>
                <a:uFillTx/>
                <a:latin typeface="Arial"/>
                <a:ea typeface="+mn-ea"/>
                <a:cs typeface="Arial"/>
              </a:rPr>
              <a:t> </a:t>
            </a:r>
            <a:r>
              <a:rPr kumimoji="0" sz="1900" b="1" i="0" u="none" strike="noStrike" kern="1200" cap="none" spc="30" normalizeH="0" baseline="0" noProof="0" dirty="0">
                <a:ln>
                  <a:noFill/>
                </a:ln>
                <a:solidFill>
                  <a:prstClr val="black"/>
                </a:solidFill>
                <a:effectLst/>
                <a:uLnTx/>
                <a:uFillTx/>
                <a:latin typeface="Arial"/>
                <a:ea typeface="+mn-ea"/>
                <a:cs typeface="Arial"/>
              </a:rPr>
              <a:t>deal:</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135" normalizeH="0" baseline="0" noProof="0" dirty="0">
                <a:ln>
                  <a:noFill/>
                </a:ln>
                <a:solidFill>
                  <a:prstClr val="black"/>
                </a:solidFill>
                <a:effectLst/>
                <a:uLnTx/>
                <a:uFillTx/>
                <a:latin typeface="Arial"/>
                <a:ea typeface="+mn-ea"/>
                <a:cs typeface="Arial"/>
              </a:rPr>
              <a:t>CYBER</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105" normalizeH="0" baseline="0" noProof="0" dirty="0">
                <a:ln>
                  <a:noFill/>
                </a:ln>
                <a:solidFill>
                  <a:prstClr val="black"/>
                </a:solidFill>
                <a:effectLst/>
                <a:uLnTx/>
                <a:uFillTx/>
                <a:latin typeface="Arial"/>
                <a:ea typeface="+mn-ea"/>
                <a:cs typeface="Arial"/>
              </a:rPr>
              <a:t>RISKS.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ts val="2050"/>
              </a:lnSpc>
              <a:spcBef>
                <a:spcPts val="1440"/>
              </a:spcBef>
              <a:spcAft>
                <a:spcPts val="0"/>
              </a:spcAft>
              <a:buClrTx/>
              <a:buSzTx/>
              <a:buFontTx/>
              <a:buNone/>
              <a:tabLst/>
              <a:defRPr/>
            </a:pPr>
            <a:r>
              <a:rPr kumimoji="0" sz="1900" b="1" i="0" u="none" strike="noStrike" kern="1200" cap="none" spc="25" normalizeH="0" baseline="0" noProof="0" dirty="0">
                <a:ln>
                  <a:noFill/>
                </a:ln>
                <a:solidFill>
                  <a:prstClr val="black"/>
                </a:solidFill>
                <a:effectLst/>
                <a:uLnTx/>
                <a:uFillTx/>
                <a:latin typeface="Arial"/>
                <a:ea typeface="+mn-ea"/>
                <a:cs typeface="Arial"/>
              </a:rPr>
              <a:t>The</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90" normalizeH="0" baseline="0" noProof="0" dirty="0">
                <a:ln>
                  <a:noFill/>
                </a:ln>
                <a:solidFill>
                  <a:prstClr val="black"/>
                </a:solidFill>
                <a:effectLst/>
                <a:uLnTx/>
                <a:uFillTx/>
                <a:latin typeface="Arial"/>
                <a:ea typeface="+mn-ea"/>
                <a:cs typeface="Arial"/>
              </a:rPr>
              <a:t>number</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50" normalizeH="0" baseline="0" noProof="0" dirty="0">
                <a:ln>
                  <a:noFill/>
                </a:ln>
                <a:solidFill>
                  <a:prstClr val="black"/>
                </a:solidFill>
                <a:effectLst/>
                <a:uLnTx/>
                <a:uFillTx/>
                <a:latin typeface="Arial"/>
                <a:ea typeface="+mn-ea"/>
                <a:cs typeface="Arial"/>
              </a:rPr>
              <a:t>of</a:t>
            </a:r>
            <a:r>
              <a:rPr kumimoji="0" sz="1900" b="1" i="0" u="none" strike="noStrike" kern="1200" cap="none" spc="-35" normalizeH="0" baseline="0" noProof="0" dirty="0">
                <a:ln>
                  <a:noFill/>
                </a:ln>
                <a:solidFill>
                  <a:prstClr val="black"/>
                </a:solidFill>
                <a:effectLst/>
                <a:uLnTx/>
                <a:uFillTx/>
                <a:latin typeface="Arial"/>
                <a:ea typeface="+mn-ea"/>
                <a:cs typeface="Arial"/>
              </a:rPr>
              <a:t> </a:t>
            </a:r>
            <a:r>
              <a:rPr kumimoji="0" sz="1900" b="1" i="0" u="none" strike="noStrike" kern="1200" cap="none" spc="50" normalizeH="0" baseline="0" noProof="0" dirty="0">
                <a:ln>
                  <a:noFill/>
                </a:ln>
                <a:solidFill>
                  <a:prstClr val="black"/>
                </a:solidFill>
                <a:effectLst/>
                <a:uLnTx/>
                <a:uFillTx/>
                <a:latin typeface="Arial"/>
                <a:ea typeface="+mn-ea"/>
                <a:cs typeface="Arial"/>
              </a:rPr>
              <a:t>cyberattacks</a:t>
            </a:r>
            <a:r>
              <a:rPr kumimoji="0" sz="1900" b="1" i="0" u="none" strike="noStrike" kern="1200" cap="none" spc="-15" normalizeH="0" baseline="0" noProof="0" dirty="0">
                <a:ln>
                  <a:noFill/>
                </a:ln>
                <a:solidFill>
                  <a:prstClr val="black"/>
                </a:solidFill>
                <a:effectLst/>
                <a:uLnTx/>
                <a:uFillTx/>
                <a:latin typeface="Arial"/>
                <a:ea typeface="+mn-ea"/>
                <a:cs typeface="Arial"/>
              </a:rPr>
              <a:t> </a:t>
            </a:r>
            <a:r>
              <a:rPr kumimoji="0" sz="1900" b="1" i="0" u="none" strike="noStrike" kern="1200" cap="none" spc="15" normalizeH="0" baseline="0" noProof="0" dirty="0">
                <a:ln>
                  <a:noFill/>
                </a:ln>
                <a:solidFill>
                  <a:prstClr val="black"/>
                </a:solidFill>
                <a:effectLst/>
                <a:uLnTx/>
                <a:uFillTx/>
                <a:latin typeface="Arial"/>
                <a:ea typeface="+mn-ea"/>
                <a:cs typeface="Arial"/>
              </a:rPr>
              <a:t>has</a:t>
            </a:r>
            <a:r>
              <a:rPr kumimoji="0" sz="1900" b="1" i="0" u="none" strike="noStrike" kern="1200" cap="none" spc="-15" normalizeH="0" baseline="0" noProof="0" dirty="0">
                <a:ln>
                  <a:noFill/>
                </a:ln>
                <a:solidFill>
                  <a:prstClr val="black"/>
                </a:solidFill>
                <a:effectLst/>
                <a:uLnTx/>
                <a:uFillTx/>
                <a:latin typeface="Arial"/>
                <a:ea typeface="+mn-ea"/>
                <a:cs typeface="Arial"/>
              </a:rPr>
              <a:t> </a:t>
            </a:r>
            <a:r>
              <a:rPr kumimoji="0" sz="1900" b="1" i="0" u="none" strike="noStrike" kern="1200" cap="none" spc="75" normalizeH="0" baseline="0" noProof="0" dirty="0">
                <a:ln>
                  <a:noFill/>
                </a:ln>
                <a:solidFill>
                  <a:prstClr val="black"/>
                </a:solidFill>
                <a:effectLst/>
                <a:uLnTx/>
                <a:uFillTx/>
                <a:latin typeface="Arial"/>
                <a:ea typeface="+mn-ea"/>
                <a:cs typeface="Arial"/>
              </a:rPr>
              <a:t>tripled</a:t>
            </a:r>
            <a:r>
              <a:rPr kumimoji="0" sz="1900" b="1" i="0" u="none" strike="noStrike" kern="1200" cap="none" spc="-35" normalizeH="0" baseline="0" noProof="0" dirty="0">
                <a:ln>
                  <a:noFill/>
                </a:ln>
                <a:solidFill>
                  <a:prstClr val="black"/>
                </a:solidFill>
                <a:effectLst/>
                <a:uLnTx/>
                <a:uFillTx/>
                <a:latin typeface="Arial"/>
                <a:ea typeface="+mn-ea"/>
                <a:cs typeface="Arial"/>
              </a:rPr>
              <a:t> </a:t>
            </a:r>
            <a:r>
              <a:rPr kumimoji="0" sz="1900" b="1" i="0" u="none" strike="noStrike" kern="1200" cap="none" spc="45" normalizeH="0" baseline="0" noProof="0" dirty="0">
                <a:ln>
                  <a:noFill/>
                </a:ln>
                <a:solidFill>
                  <a:prstClr val="black"/>
                </a:solidFill>
                <a:effectLst/>
                <a:uLnTx/>
                <a:uFillTx/>
                <a:latin typeface="Arial"/>
                <a:ea typeface="+mn-ea"/>
                <a:cs typeface="Arial"/>
              </a:rPr>
              <a:t>over</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110" normalizeH="0" baseline="0" noProof="0" dirty="0">
                <a:ln>
                  <a:noFill/>
                </a:ln>
                <a:solidFill>
                  <a:prstClr val="black"/>
                </a:solidFill>
                <a:effectLst/>
                <a:uLnTx/>
                <a:uFillTx/>
                <a:latin typeface="Arial"/>
                <a:ea typeface="+mn-ea"/>
                <a:cs typeface="Arial"/>
              </a:rPr>
              <a:t>the</a:t>
            </a:r>
            <a:r>
              <a:rPr kumimoji="0" sz="1900" b="1" i="0" u="none" strike="noStrike" kern="1200" cap="none" spc="-35" normalizeH="0" baseline="0" noProof="0" dirty="0">
                <a:ln>
                  <a:noFill/>
                </a:ln>
                <a:solidFill>
                  <a:prstClr val="black"/>
                </a:solidFill>
                <a:effectLst/>
                <a:uLnTx/>
                <a:uFillTx/>
                <a:latin typeface="Arial"/>
                <a:ea typeface="+mn-ea"/>
                <a:cs typeface="Arial"/>
              </a:rPr>
              <a:t> </a:t>
            </a:r>
            <a:r>
              <a:rPr kumimoji="0" sz="1900" b="1" i="0" u="none" strike="noStrike" kern="1200" cap="none" spc="50" normalizeH="0" baseline="0" noProof="0" dirty="0">
                <a:ln>
                  <a:noFill/>
                </a:ln>
                <a:solidFill>
                  <a:prstClr val="black"/>
                </a:solidFill>
                <a:effectLst/>
                <a:uLnTx/>
                <a:uFillTx/>
                <a:latin typeface="Arial"/>
                <a:ea typeface="+mn-ea"/>
                <a:cs typeface="Arial"/>
              </a:rPr>
              <a:t>last</a:t>
            </a:r>
            <a:r>
              <a:rPr kumimoji="0" sz="1900" b="1" i="0" u="none" strike="noStrike" kern="1200" cap="none" spc="-25" normalizeH="0" baseline="0" noProof="0" dirty="0">
                <a:ln>
                  <a:noFill/>
                </a:ln>
                <a:solidFill>
                  <a:prstClr val="black"/>
                </a:solidFill>
                <a:effectLst/>
                <a:uLnTx/>
                <a:uFillTx/>
                <a:latin typeface="Arial"/>
                <a:ea typeface="+mn-ea"/>
                <a:cs typeface="Arial"/>
              </a:rPr>
              <a:t> </a:t>
            </a:r>
            <a:r>
              <a:rPr kumimoji="0" sz="1900" b="1" i="0" u="none" strike="noStrike" kern="1200" cap="none" spc="30" normalizeH="0" baseline="0" noProof="0" dirty="0">
                <a:ln>
                  <a:noFill/>
                </a:ln>
                <a:solidFill>
                  <a:prstClr val="black"/>
                </a:solidFill>
                <a:effectLst/>
                <a:uLnTx/>
                <a:uFillTx/>
                <a:latin typeface="Arial"/>
                <a:ea typeface="+mn-ea"/>
                <a:cs typeface="Arial"/>
              </a:rPr>
              <a:t>decade,</a:t>
            </a:r>
            <a:r>
              <a:rPr kumimoji="0" sz="1900" b="1" i="0" u="none" strike="noStrike" kern="1200" cap="none" spc="-15" normalizeH="0" baseline="0" noProof="0" dirty="0">
                <a:ln>
                  <a:noFill/>
                </a:ln>
                <a:solidFill>
                  <a:prstClr val="black"/>
                </a:solidFill>
                <a:effectLst/>
                <a:uLnTx/>
                <a:uFillTx/>
                <a:latin typeface="Arial"/>
                <a:ea typeface="+mn-ea"/>
                <a:cs typeface="Arial"/>
              </a:rPr>
              <a:t> </a:t>
            </a:r>
            <a:r>
              <a:rPr kumimoji="0" sz="1900" b="1" i="0" u="none" strike="noStrike" kern="1200" cap="none" spc="70" normalizeH="0" baseline="0" noProof="0" dirty="0">
                <a:ln>
                  <a:noFill/>
                </a:ln>
                <a:solidFill>
                  <a:prstClr val="black"/>
                </a:solidFill>
                <a:effectLst/>
                <a:uLnTx/>
                <a:uFillTx/>
                <a:latin typeface="Arial"/>
                <a:ea typeface="+mn-ea"/>
                <a:cs typeface="Arial"/>
              </a:rPr>
              <a:t>and</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50" normalizeH="0" baseline="0" noProof="0" dirty="0">
                <a:ln>
                  <a:noFill/>
                </a:ln>
                <a:solidFill>
                  <a:prstClr val="black"/>
                </a:solidFill>
                <a:effectLst/>
                <a:uLnTx/>
                <a:uFillTx/>
                <a:latin typeface="Arial"/>
                <a:ea typeface="+mn-ea"/>
                <a:cs typeface="Arial"/>
              </a:rPr>
              <a:t>financial</a:t>
            </a:r>
            <a:r>
              <a:rPr kumimoji="0" sz="1900" b="1" i="0" u="none" strike="noStrike" kern="1200" cap="none" spc="-15" normalizeH="0" baseline="0" noProof="0" dirty="0">
                <a:ln>
                  <a:noFill/>
                </a:ln>
                <a:solidFill>
                  <a:prstClr val="black"/>
                </a:solidFill>
                <a:effectLst/>
                <a:uLnTx/>
                <a:uFillTx/>
                <a:latin typeface="Arial"/>
                <a:ea typeface="+mn-ea"/>
                <a:cs typeface="Arial"/>
              </a:rPr>
              <a:t> </a:t>
            </a:r>
            <a:r>
              <a:rPr kumimoji="0" sz="1900" b="1" i="0" u="none" strike="noStrike" kern="1200" cap="none" spc="0" normalizeH="0" baseline="0" noProof="0" dirty="0">
                <a:ln>
                  <a:noFill/>
                </a:ln>
                <a:solidFill>
                  <a:prstClr val="black"/>
                </a:solidFill>
                <a:effectLst/>
                <a:uLnTx/>
                <a:uFillTx/>
                <a:latin typeface="Arial"/>
                <a:ea typeface="+mn-ea"/>
                <a:cs typeface="Arial"/>
              </a:rPr>
              <a:t>services</a:t>
            </a:r>
            <a:r>
              <a:rPr kumimoji="0" sz="1900" b="1" i="0" u="none" strike="noStrike" kern="1200" cap="none" spc="-20" normalizeH="0" baseline="0" noProof="0" dirty="0">
                <a:ln>
                  <a:noFill/>
                </a:ln>
                <a:solidFill>
                  <a:prstClr val="black"/>
                </a:solidFill>
                <a:effectLst/>
                <a:uLnTx/>
                <a:uFillTx/>
                <a:latin typeface="Arial"/>
                <a:ea typeface="+mn-ea"/>
                <a:cs typeface="Arial"/>
              </a:rPr>
              <a:t> </a:t>
            </a:r>
            <a:r>
              <a:rPr kumimoji="0" sz="1900" b="1" i="0" u="none" strike="noStrike" kern="1200" cap="none" spc="-35" normalizeH="0" baseline="0" noProof="0" dirty="0">
                <a:ln>
                  <a:noFill/>
                </a:ln>
                <a:solidFill>
                  <a:prstClr val="black"/>
                </a:solidFill>
                <a:effectLst/>
                <a:uLnTx/>
                <a:uFillTx/>
                <a:latin typeface="Arial"/>
                <a:ea typeface="+mn-ea"/>
                <a:cs typeface="Arial"/>
              </a:rPr>
              <a:t>is</a:t>
            </a:r>
            <a:r>
              <a:rPr kumimoji="0" sz="1900" b="1" i="0" u="none" strike="noStrike" kern="1200" cap="none" spc="-30" normalizeH="0" baseline="0" noProof="0" dirty="0">
                <a:ln>
                  <a:noFill/>
                </a:ln>
                <a:solidFill>
                  <a:prstClr val="black"/>
                </a:solidFill>
                <a:effectLst/>
                <a:uLnTx/>
                <a:uFillTx/>
                <a:latin typeface="Arial"/>
                <a:ea typeface="+mn-ea"/>
                <a:cs typeface="Arial"/>
              </a:rPr>
              <a:t> </a:t>
            </a:r>
            <a:r>
              <a:rPr kumimoji="0" sz="1900" b="1" i="0" u="none" strike="noStrike" kern="1200" cap="none" spc="105" normalizeH="0" baseline="0" noProof="0" dirty="0">
                <a:ln>
                  <a:noFill/>
                </a:ln>
                <a:solidFill>
                  <a:prstClr val="black"/>
                </a:solidFill>
                <a:effectLst/>
                <a:uLnTx/>
                <a:uFillTx/>
                <a:latin typeface="Arial"/>
                <a:ea typeface="+mn-ea"/>
                <a:cs typeface="Arial"/>
              </a:rPr>
              <a:t>the  </a:t>
            </a:r>
            <a:r>
              <a:rPr kumimoji="0" sz="1900" b="1" i="0" u="none" strike="noStrike" kern="1200" cap="none" spc="65" normalizeH="0" baseline="0" noProof="0" dirty="0">
                <a:ln>
                  <a:noFill/>
                </a:ln>
                <a:solidFill>
                  <a:prstClr val="black"/>
                </a:solidFill>
                <a:effectLst/>
                <a:uLnTx/>
                <a:uFillTx/>
                <a:latin typeface="Arial"/>
                <a:ea typeface="+mn-ea"/>
                <a:cs typeface="Arial"/>
              </a:rPr>
              <a:t>most </a:t>
            </a:r>
            <a:r>
              <a:rPr kumimoji="0" sz="1900" b="1" i="0" u="none" strike="noStrike" kern="1200" cap="none" spc="80" normalizeH="0" baseline="0" noProof="0" dirty="0">
                <a:ln>
                  <a:noFill/>
                </a:ln>
                <a:solidFill>
                  <a:prstClr val="black"/>
                </a:solidFill>
                <a:effectLst/>
                <a:uLnTx/>
                <a:uFillTx/>
                <a:latin typeface="Arial"/>
                <a:ea typeface="+mn-ea"/>
                <a:cs typeface="Arial"/>
              </a:rPr>
              <a:t>targeted</a:t>
            </a:r>
            <a:r>
              <a:rPr kumimoji="0" sz="1900" b="1" i="0" u="none" strike="noStrike" kern="1200" cap="none" spc="-110" normalizeH="0" baseline="0" noProof="0" dirty="0">
                <a:ln>
                  <a:noFill/>
                </a:ln>
                <a:solidFill>
                  <a:prstClr val="black"/>
                </a:solidFill>
                <a:effectLst/>
                <a:uLnTx/>
                <a:uFillTx/>
                <a:latin typeface="Arial"/>
                <a:ea typeface="+mn-ea"/>
                <a:cs typeface="Arial"/>
              </a:rPr>
              <a:t> </a:t>
            </a:r>
            <a:r>
              <a:rPr kumimoji="0" sz="1900" b="1" i="0" u="none" strike="noStrike" kern="1200" cap="none" spc="45" normalizeH="0" baseline="0" noProof="0" dirty="0">
                <a:ln>
                  <a:noFill/>
                </a:ln>
                <a:solidFill>
                  <a:prstClr val="black"/>
                </a:solidFill>
                <a:effectLst/>
                <a:uLnTx/>
                <a:uFillTx/>
                <a:latin typeface="Arial"/>
                <a:ea typeface="+mn-ea"/>
                <a:cs typeface="Arial"/>
              </a:rPr>
              <a:t>industry.</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12700" marR="479425" lvl="0" indent="0" algn="l" defTabSz="914400" rtl="0" eaLnBrk="1" fontAlgn="auto" latinLnBrk="0" hangingPunct="1">
              <a:lnSpc>
                <a:spcPts val="2050"/>
              </a:lnSpc>
              <a:spcBef>
                <a:spcPts val="1420"/>
              </a:spcBef>
              <a:spcAft>
                <a:spcPts val="0"/>
              </a:spcAft>
              <a:buClrTx/>
              <a:buSzTx/>
              <a:buFontTx/>
              <a:buNone/>
              <a:tabLst/>
              <a:defRPr/>
            </a:pPr>
            <a:r>
              <a:rPr kumimoji="0" sz="1900" b="0" i="0" u="none" strike="noStrike" kern="1200" cap="none" spc="-5" normalizeH="0" baseline="0" noProof="0" dirty="0">
                <a:ln>
                  <a:noFill/>
                </a:ln>
                <a:solidFill>
                  <a:srgbClr val="111111"/>
                </a:solidFill>
                <a:effectLst/>
                <a:uLnTx/>
                <a:uFillTx/>
                <a:latin typeface="Roboto"/>
                <a:ea typeface="+mn-ea"/>
                <a:cs typeface="Roboto"/>
              </a:rPr>
              <a:t>Cybersecurity has clearly become a threat to financial stability. Given strong financial and  technological interconnections, a successful attack on a major financial </a:t>
            </a:r>
            <a:r>
              <a:rPr kumimoji="0" sz="1900" b="0" i="0" u="none" strike="noStrike" kern="1200" cap="none" spc="-10" normalizeH="0" baseline="0" noProof="0" dirty="0">
                <a:ln>
                  <a:noFill/>
                </a:ln>
                <a:solidFill>
                  <a:srgbClr val="111111"/>
                </a:solidFill>
                <a:effectLst/>
                <a:uLnTx/>
                <a:uFillTx/>
                <a:latin typeface="Roboto"/>
                <a:ea typeface="+mn-ea"/>
                <a:cs typeface="Roboto"/>
              </a:rPr>
              <a:t>institution, </a:t>
            </a:r>
            <a:r>
              <a:rPr kumimoji="0" sz="1900" b="0" i="0" u="none" strike="noStrike" kern="1200" cap="none" spc="-5" normalizeH="0" baseline="0" noProof="0" dirty="0">
                <a:ln>
                  <a:noFill/>
                </a:ln>
                <a:solidFill>
                  <a:srgbClr val="111111"/>
                </a:solidFill>
                <a:effectLst/>
                <a:uLnTx/>
                <a:uFillTx/>
                <a:latin typeface="Roboto"/>
                <a:ea typeface="+mn-ea"/>
                <a:cs typeface="Roboto"/>
              </a:rPr>
              <a:t>or on a core  system or service used by many, could quickly </a:t>
            </a:r>
            <a:r>
              <a:rPr kumimoji="0" sz="1900" b="0" i="0" u="none" strike="noStrike" kern="1200" cap="none" spc="0" normalizeH="0" baseline="0" noProof="0" dirty="0">
                <a:ln>
                  <a:noFill/>
                </a:ln>
                <a:solidFill>
                  <a:srgbClr val="111111"/>
                </a:solidFill>
                <a:effectLst/>
                <a:uLnTx/>
                <a:uFillTx/>
                <a:latin typeface="Roboto"/>
                <a:ea typeface="+mn-ea"/>
                <a:cs typeface="Roboto"/>
              </a:rPr>
              <a:t>spread </a:t>
            </a:r>
            <a:r>
              <a:rPr kumimoji="0" sz="1900" b="0" i="0" u="none" strike="noStrike" kern="1200" cap="none" spc="-5" normalizeH="0" baseline="0" noProof="0" dirty="0">
                <a:ln>
                  <a:noFill/>
                </a:ln>
                <a:solidFill>
                  <a:srgbClr val="111111"/>
                </a:solidFill>
                <a:effectLst/>
                <a:uLnTx/>
                <a:uFillTx/>
                <a:latin typeface="Roboto"/>
                <a:ea typeface="+mn-ea"/>
                <a:cs typeface="Roboto"/>
              </a:rPr>
              <a:t>through the entire financial system  causing </a:t>
            </a:r>
            <a:r>
              <a:rPr kumimoji="0" sz="1900" b="1" i="0" u="none" strike="noStrike" kern="1200" cap="none" spc="-10" normalizeH="0" baseline="0" noProof="0" dirty="0">
                <a:ln>
                  <a:noFill/>
                </a:ln>
                <a:solidFill>
                  <a:srgbClr val="111111"/>
                </a:solidFill>
                <a:effectLst/>
                <a:uLnTx/>
                <a:uFillTx/>
                <a:latin typeface="Roboto"/>
                <a:ea typeface="+mn-ea"/>
                <a:cs typeface="Roboto"/>
              </a:rPr>
              <a:t>widespread </a:t>
            </a:r>
            <a:r>
              <a:rPr kumimoji="0" sz="1900" b="1" i="0" u="none" strike="noStrike" kern="1200" cap="none" spc="-5" normalizeH="0" baseline="0" noProof="0" dirty="0">
                <a:ln>
                  <a:noFill/>
                </a:ln>
                <a:solidFill>
                  <a:srgbClr val="111111"/>
                </a:solidFill>
                <a:effectLst/>
                <a:uLnTx/>
                <a:uFillTx/>
                <a:latin typeface="Roboto"/>
                <a:ea typeface="+mn-ea"/>
                <a:cs typeface="Roboto"/>
              </a:rPr>
              <a:t>disruption and loss </a:t>
            </a:r>
            <a:r>
              <a:rPr kumimoji="0" sz="1900" b="1" i="0" u="none" strike="noStrike" kern="1200" cap="none" spc="-10" normalizeH="0" baseline="0" noProof="0" dirty="0">
                <a:ln>
                  <a:noFill/>
                </a:ln>
                <a:solidFill>
                  <a:srgbClr val="111111"/>
                </a:solidFill>
                <a:effectLst/>
                <a:uLnTx/>
                <a:uFillTx/>
                <a:latin typeface="Roboto"/>
                <a:ea typeface="+mn-ea"/>
                <a:cs typeface="Roboto"/>
              </a:rPr>
              <a:t>of</a:t>
            </a:r>
            <a:r>
              <a:rPr kumimoji="0" sz="1900" b="1" i="0" u="none" strike="noStrike" kern="1200" cap="none" spc="90" normalizeH="0" baseline="0" noProof="0" dirty="0">
                <a:ln>
                  <a:noFill/>
                </a:ln>
                <a:solidFill>
                  <a:srgbClr val="111111"/>
                </a:solidFill>
                <a:effectLst/>
                <a:uLnTx/>
                <a:uFillTx/>
                <a:latin typeface="Roboto"/>
                <a:ea typeface="+mn-ea"/>
                <a:cs typeface="Roboto"/>
              </a:rPr>
              <a:t> </a:t>
            </a:r>
            <a:r>
              <a:rPr kumimoji="0" sz="1900" b="1" i="0" u="none" strike="noStrike" kern="1200" cap="none" spc="-5" normalizeH="0" baseline="0" noProof="0" dirty="0">
                <a:ln>
                  <a:noFill/>
                </a:ln>
                <a:solidFill>
                  <a:srgbClr val="111111"/>
                </a:solidFill>
                <a:effectLst/>
                <a:uLnTx/>
                <a:uFillTx/>
                <a:latin typeface="Roboto"/>
                <a:ea typeface="+mn-ea"/>
                <a:cs typeface="Roboto"/>
              </a:rPr>
              <a:t>confidence”</a:t>
            </a:r>
            <a:r>
              <a:rPr kumimoji="0" sz="1900" b="0" i="0" u="none" strike="noStrike" kern="1200" cap="none" spc="-5" normalizeH="0" baseline="0" noProof="0" dirty="0">
                <a:ln>
                  <a:noFill/>
                </a:ln>
                <a:solidFill>
                  <a:srgbClr val="111111"/>
                </a:solidFill>
                <a:effectLst/>
                <a:uLnTx/>
                <a:uFillTx/>
                <a:latin typeface="Roboto"/>
                <a:ea typeface="+mn-ea"/>
                <a:cs typeface="Roboto"/>
              </a:rPr>
              <a:t>.</a:t>
            </a:r>
            <a:endParaRPr kumimoji="0" sz="1900" b="0" i="0" u="none" strike="noStrike" kern="1200" cap="none" spc="0" normalizeH="0" baseline="0" noProof="0" dirty="0">
              <a:ln>
                <a:noFill/>
              </a:ln>
              <a:solidFill>
                <a:prstClr val="black"/>
              </a:solidFill>
              <a:effectLst/>
              <a:uLnTx/>
              <a:uFillTx/>
              <a:latin typeface="Roboto"/>
              <a:ea typeface="+mn-ea"/>
              <a:cs typeface="Roboto"/>
            </a:endParaRPr>
          </a:p>
          <a:p>
            <a:pPr marL="12700" marR="85090" lvl="0" indent="0" algn="l" defTabSz="914400" rtl="0" eaLnBrk="1" fontAlgn="auto" latinLnBrk="0" hangingPunct="1">
              <a:lnSpc>
                <a:spcPct val="90200"/>
              </a:lnSpc>
              <a:spcBef>
                <a:spcPts val="1350"/>
              </a:spcBef>
              <a:spcAft>
                <a:spcPts val="0"/>
              </a:spcAft>
              <a:buClrTx/>
              <a:buSzTx/>
              <a:buFontTx/>
              <a:buNone/>
              <a:tabLst/>
              <a:defRPr/>
            </a:pPr>
            <a:r>
              <a:rPr kumimoji="0" sz="1900" b="0" i="0" u="none" strike="noStrike" kern="1200" cap="none" spc="15" normalizeH="0" baseline="0" noProof="0" dirty="0">
                <a:ln>
                  <a:noFill/>
                </a:ln>
                <a:solidFill>
                  <a:prstClr val="black"/>
                </a:solidFill>
                <a:effectLst/>
                <a:uLnTx/>
                <a:uFillTx/>
                <a:latin typeface="Arial"/>
                <a:ea typeface="+mn-ea"/>
                <a:cs typeface="Arial"/>
              </a:rPr>
              <a:t>Transactions </a:t>
            </a:r>
            <a:r>
              <a:rPr kumimoji="0" sz="1900" b="0" i="0" u="none" strike="noStrike" kern="1200" cap="none" spc="55" normalizeH="0" baseline="0" noProof="0" dirty="0">
                <a:ln>
                  <a:noFill/>
                </a:ln>
                <a:solidFill>
                  <a:prstClr val="black"/>
                </a:solidFill>
                <a:effectLst/>
                <a:uLnTx/>
                <a:uFillTx/>
                <a:latin typeface="Arial"/>
                <a:ea typeface="+mn-ea"/>
                <a:cs typeface="Arial"/>
              </a:rPr>
              <a:t>could fail </a:t>
            </a:r>
            <a:r>
              <a:rPr kumimoji="0" sz="1900" b="0" i="0" u="none" strike="noStrike" kern="1200" cap="none" spc="-30" normalizeH="0" baseline="0" noProof="0" dirty="0">
                <a:ln>
                  <a:noFill/>
                </a:ln>
                <a:solidFill>
                  <a:prstClr val="black"/>
                </a:solidFill>
                <a:effectLst/>
                <a:uLnTx/>
                <a:uFillTx/>
                <a:latin typeface="Arial"/>
                <a:ea typeface="+mn-ea"/>
                <a:cs typeface="Arial"/>
              </a:rPr>
              <a:t>as </a:t>
            </a:r>
            <a:r>
              <a:rPr kumimoji="0" sz="1900" b="0" i="0" u="none" strike="noStrike" kern="1200" cap="none" spc="75" normalizeH="0" baseline="0" noProof="0" dirty="0">
                <a:ln>
                  <a:noFill/>
                </a:ln>
                <a:solidFill>
                  <a:prstClr val="black"/>
                </a:solidFill>
                <a:effectLst/>
                <a:uLnTx/>
                <a:uFillTx/>
                <a:latin typeface="Arial"/>
                <a:ea typeface="+mn-ea"/>
                <a:cs typeface="Arial"/>
              </a:rPr>
              <a:t>liquidity </a:t>
            </a:r>
            <a:r>
              <a:rPr kumimoji="0" sz="1900" b="0" i="0" u="none" strike="noStrike" kern="1200" cap="none" spc="5" normalizeH="0" baseline="0" noProof="0" dirty="0">
                <a:ln>
                  <a:noFill/>
                </a:ln>
                <a:solidFill>
                  <a:prstClr val="black"/>
                </a:solidFill>
                <a:effectLst/>
                <a:uLnTx/>
                <a:uFillTx/>
                <a:latin typeface="Arial"/>
                <a:ea typeface="+mn-ea"/>
                <a:cs typeface="Arial"/>
              </a:rPr>
              <a:t>is </a:t>
            </a:r>
            <a:r>
              <a:rPr kumimoji="0" sz="1900" b="0" i="0" u="none" strike="noStrike" kern="1200" cap="none" spc="60" normalizeH="0" baseline="0" noProof="0" dirty="0">
                <a:ln>
                  <a:noFill/>
                </a:ln>
                <a:solidFill>
                  <a:prstClr val="black"/>
                </a:solidFill>
                <a:effectLst/>
                <a:uLnTx/>
                <a:uFillTx/>
                <a:latin typeface="Arial"/>
                <a:ea typeface="+mn-ea"/>
                <a:cs typeface="Arial"/>
              </a:rPr>
              <a:t>trapped, </a:t>
            </a:r>
            <a:r>
              <a:rPr kumimoji="0" sz="1900" b="0" i="0" u="none" strike="noStrike" kern="1200" cap="none" spc="70" normalizeH="0" baseline="0" noProof="0" dirty="0">
                <a:ln>
                  <a:noFill/>
                </a:ln>
                <a:solidFill>
                  <a:prstClr val="black"/>
                </a:solidFill>
                <a:effectLst/>
                <a:uLnTx/>
                <a:uFillTx/>
                <a:latin typeface="Arial"/>
                <a:ea typeface="+mn-ea"/>
                <a:cs typeface="Arial"/>
              </a:rPr>
              <a:t>household </a:t>
            </a:r>
            <a:r>
              <a:rPr kumimoji="0" sz="1900" b="0" i="0" u="none" strike="noStrike" kern="1200" cap="none" spc="65" normalizeH="0" baseline="0" noProof="0" dirty="0">
                <a:ln>
                  <a:noFill/>
                </a:ln>
                <a:solidFill>
                  <a:prstClr val="black"/>
                </a:solidFill>
                <a:effectLst/>
                <a:uLnTx/>
                <a:uFillTx/>
                <a:latin typeface="Arial"/>
                <a:ea typeface="+mn-ea"/>
                <a:cs typeface="Arial"/>
              </a:rPr>
              <a:t>and </a:t>
            </a:r>
            <a:r>
              <a:rPr kumimoji="0" sz="1900" b="0" i="0" u="none" strike="noStrike" kern="1200" cap="none" spc="45" normalizeH="0" baseline="0" noProof="0" dirty="0">
                <a:ln>
                  <a:noFill/>
                </a:ln>
                <a:solidFill>
                  <a:prstClr val="black"/>
                </a:solidFill>
                <a:effectLst/>
                <a:uLnTx/>
                <a:uFillTx/>
                <a:latin typeface="Arial"/>
                <a:ea typeface="+mn-ea"/>
                <a:cs typeface="Arial"/>
              </a:rPr>
              <a:t>companies </a:t>
            </a:r>
            <a:r>
              <a:rPr kumimoji="0" sz="1900" b="0" i="0" u="none" strike="noStrike" kern="1200" cap="none" spc="55" normalizeH="0" baseline="0" noProof="0" dirty="0">
                <a:ln>
                  <a:noFill/>
                </a:ln>
                <a:solidFill>
                  <a:prstClr val="black"/>
                </a:solidFill>
                <a:effectLst/>
                <a:uLnTx/>
                <a:uFillTx/>
                <a:latin typeface="Arial"/>
                <a:ea typeface="+mn-ea"/>
                <a:cs typeface="Arial"/>
              </a:rPr>
              <a:t>could </a:t>
            </a:r>
            <a:r>
              <a:rPr kumimoji="0" sz="1900" b="0" i="0" u="none" strike="noStrike" kern="1200" cap="none" spc="20" normalizeH="0" baseline="0" noProof="0" dirty="0">
                <a:ln>
                  <a:noFill/>
                </a:ln>
                <a:solidFill>
                  <a:prstClr val="black"/>
                </a:solidFill>
                <a:effectLst/>
                <a:uLnTx/>
                <a:uFillTx/>
                <a:latin typeface="Arial"/>
                <a:ea typeface="+mn-ea"/>
                <a:cs typeface="Arial"/>
              </a:rPr>
              <a:t>lose </a:t>
            </a:r>
            <a:r>
              <a:rPr kumimoji="0" sz="1900" b="0" i="0" u="none" strike="noStrike" kern="1200" cap="none" spc="-35" normalizeH="0" baseline="0" noProof="0" dirty="0">
                <a:ln>
                  <a:noFill/>
                </a:ln>
                <a:solidFill>
                  <a:prstClr val="black"/>
                </a:solidFill>
                <a:effectLst/>
                <a:uLnTx/>
                <a:uFillTx/>
                <a:latin typeface="Arial"/>
                <a:ea typeface="+mn-ea"/>
                <a:cs typeface="Arial"/>
              </a:rPr>
              <a:t>access </a:t>
            </a:r>
            <a:r>
              <a:rPr kumimoji="0" sz="1900" b="0" i="0" u="none" strike="noStrike" kern="1200" cap="none" spc="110" normalizeH="0" baseline="0" noProof="0" dirty="0">
                <a:ln>
                  <a:noFill/>
                </a:ln>
                <a:solidFill>
                  <a:prstClr val="black"/>
                </a:solidFill>
                <a:effectLst/>
                <a:uLnTx/>
                <a:uFillTx/>
                <a:latin typeface="Arial"/>
                <a:ea typeface="+mn-ea"/>
                <a:cs typeface="Arial"/>
              </a:rPr>
              <a:t>to  </a:t>
            </a:r>
            <a:r>
              <a:rPr kumimoji="0" sz="1900" b="0" i="0" u="none" strike="noStrike" kern="1200" cap="none" spc="50" normalizeH="0" baseline="0" noProof="0" dirty="0">
                <a:ln>
                  <a:noFill/>
                </a:ln>
                <a:solidFill>
                  <a:prstClr val="black"/>
                </a:solidFill>
                <a:effectLst/>
                <a:uLnTx/>
                <a:uFillTx/>
                <a:latin typeface="Arial"/>
                <a:ea typeface="+mn-ea"/>
                <a:cs typeface="Arial"/>
              </a:rPr>
              <a:t>deposits</a:t>
            </a:r>
            <a:r>
              <a:rPr kumimoji="0" sz="1900" b="0" i="0" u="none" strike="noStrike" kern="1200" cap="none" spc="-5" normalizeH="0" baseline="0" noProof="0" dirty="0">
                <a:ln>
                  <a:noFill/>
                </a:ln>
                <a:solidFill>
                  <a:prstClr val="black"/>
                </a:solidFill>
                <a:effectLst/>
                <a:uLnTx/>
                <a:uFillTx/>
                <a:latin typeface="Arial"/>
                <a:ea typeface="+mn-ea"/>
                <a:cs typeface="Arial"/>
              </a:rPr>
              <a:t> </a:t>
            </a:r>
            <a:r>
              <a:rPr kumimoji="0" sz="1900" b="0" i="0" u="none" strike="noStrike" kern="1200" cap="none" spc="65" normalizeH="0" baseline="0" noProof="0" dirty="0">
                <a:ln>
                  <a:noFill/>
                </a:ln>
                <a:solidFill>
                  <a:prstClr val="black"/>
                </a:solidFill>
                <a:effectLst/>
                <a:uLnTx/>
                <a:uFillTx/>
                <a:latin typeface="Arial"/>
                <a:ea typeface="+mn-ea"/>
                <a:cs typeface="Arial"/>
              </a:rPr>
              <a:t>and</a:t>
            </a:r>
            <a:r>
              <a:rPr kumimoji="0" sz="1900" b="0" i="0" u="none" strike="noStrike" kern="1200" cap="none" spc="-25" normalizeH="0" baseline="0" noProof="0" dirty="0">
                <a:ln>
                  <a:noFill/>
                </a:ln>
                <a:solidFill>
                  <a:prstClr val="black"/>
                </a:solidFill>
                <a:effectLst/>
                <a:uLnTx/>
                <a:uFillTx/>
                <a:latin typeface="Arial"/>
                <a:ea typeface="+mn-ea"/>
                <a:cs typeface="Arial"/>
              </a:rPr>
              <a:t> </a:t>
            </a:r>
            <a:r>
              <a:rPr kumimoji="0" sz="1900" b="0" i="0" u="none" strike="noStrike" kern="1200" cap="none" spc="50" normalizeH="0" baseline="0" noProof="0" dirty="0">
                <a:ln>
                  <a:noFill/>
                </a:ln>
                <a:solidFill>
                  <a:prstClr val="black"/>
                </a:solidFill>
                <a:effectLst/>
                <a:uLnTx/>
                <a:uFillTx/>
                <a:latin typeface="Arial"/>
                <a:ea typeface="+mn-ea"/>
                <a:cs typeface="Arial"/>
              </a:rPr>
              <a:t>payments.</a:t>
            </a:r>
            <a:r>
              <a:rPr kumimoji="0" sz="1900" b="0" i="0" u="none" strike="noStrike" kern="1200" cap="none" spc="-30" normalizeH="0" baseline="0" noProof="0" dirty="0">
                <a:ln>
                  <a:noFill/>
                </a:ln>
                <a:solidFill>
                  <a:prstClr val="black"/>
                </a:solidFill>
                <a:effectLst/>
                <a:uLnTx/>
                <a:uFillTx/>
                <a:latin typeface="Arial"/>
                <a:ea typeface="+mn-ea"/>
                <a:cs typeface="Arial"/>
              </a:rPr>
              <a:t> </a:t>
            </a:r>
            <a:r>
              <a:rPr kumimoji="0" sz="1900" b="0" i="0" u="none" strike="noStrike" kern="1200" cap="none" spc="70" normalizeH="0" baseline="0" noProof="0" dirty="0">
                <a:ln>
                  <a:noFill/>
                </a:ln>
                <a:solidFill>
                  <a:prstClr val="black"/>
                </a:solidFill>
                <a:effectLst/>
                <a:uLnTx/>
                <a:uFillTx/>
                <a:latin typeface="Arial"/>
                <a:ea typeface="+mn-ea"/>
                <a:cs typeface="Arial"/>
              </a:rPr>
              <a:t>Under</a:t>
            </a:r>
            <a:r>
              <a:rPr kumimoji="0" sz="1900" b="0" i="0" u="none" strike="noStrike" kern="1200" cap="none" spc="-35" normalizeH="0" baseline="0" noProof="0" dirty="0">
                <a:ln>
                  <a:noFill/>
                </a:ln>
                <a:solidFill>
                  <a:prstClr val="black"/>
                </a:solidFill>
                <a:effectLst/>
                <a:uLnTx/>
                <a:uFillTx/>
                <a:latin typeface="Arial"/>
                <a:ea typeface="+mn-ea"/>
                <a:cs typeface="Arial"/>
              </a:rPr>
              <a:t> </a:t>
            </a:r>
            <a:r>
              <a:rPr kumimoji="0" sz="1900" b="0" i="0" u="none" strike="noStrike" kern="1200" cap="none" spc="60" normalizeH="0" baseline="0" noProof="0" dirty="0">
                <a:ln>
                  <a:noFill/>
                </a:ln>
                <a:solidFill>
                  <a:prstClr val="black"/>
                </a:solidFill>
                <a:effectLst/>
                <a:uLnTx/>
                <a:uFillTx/>
                <a:latin typeface="Arial"/>
                <a:ea typeface="+mn-ea"/>
                <a:cs typeface="Arial"/>
              </a:rPr>
              <a:t>extreme</a:t>
            </a:r>
            <a:r>
              <a:rPr kumimoji="0" sz="1900" b="0" i="0" u="none" strike="noStrike" kern="1200" cap="none" spc="-35" normalizeH="0" baseline="0" noProof="0" dirty="0">
                <a:ln>
                  <a:noFill/>
                </a:ln>
                <a:solidFill>
                  <a:prstClr val="black"/>
                </a:solidFill>
                <a:effectLst/>
                <a:uLnTx/>
                <a:uFillTx/>
                <a:latin typeface="Arial"/>
                <a:ea typeface="+mn-ea"/>
                <a:cs typeface="Arial"/>
              </a:rPr>
              <a:t> </a:t>
            </a:r>
            <a:r>
              <a:rPr kumimoji="0" sz="1900" b="0" i="0" u="none" strike="noStrike" kern="1200" cap="none" spc="15" normalizeH="0" baseline="0" noProof="0" dirty="0">
                <a:ln>
                  <a:noFill/>
                </a:ln>
                <a:solidFill>
                  <a:prstClr val="black"/>
                </a:solidFill>
                <a:effectLst/>
                <a:uLnTx/>
                <a:uFillTx/>
                <a:latin typeface="Arial"/>
                <a:ea typeface="+mn-ea"/>
                <a:cs typeface="Arial"/>
              </a:rPr>
              <a:t>scenarios,</a:t>
            </a:r>
            <a:r>
              <a:rPr kumimoji="0" sz="1900" b="0" i="0" u="none" strike="noStrike" kern="1200" cap="none" spc="-5" normalizeH="0" baseline="0" noProof="0" dirty="0">
                <a:ln>
                  <a:noFill/>
                </a:ln>
                <a:solidFill>
                  <a:prstClr val="black"/>
                </a:solidFill>
                <a:effectLst/>
                <a:uLnTx/>
                <a:uFillTx/>
                <a:latin typeface="Arial"/>
                <a:ea typeface="+mn-ea"/>
                <a:cs typeface="Arial"/>
              </a:rPr>
              <a:t> </a:t>
            </a:r>
            <a:r>
              <a:rPr kumimoji="0" sz="1900" b="0" i="0" u="none" strike="noStrike" kern="1200" cap="none" spc="45" normalizeH="0" baseline="0" noProof="0" dirty="0">
                <a:ln>
                  <a:noFill/>
                </a:ln>
                <a:solidFill>
                  <a:prstClr val="black"/>
                </a:solidFill>
                <a:effectLst/>
                <a:uLnTx/>
                <a:uFillTx/>
                <a:latin typeface="Arial"/>
                <a:ea typeface="+mn-ea"/>
                <a:cs typeface="Arial"/>
              </a:rPr>
              <a:t>investors</a:t>
            </a:r>
            <a:r>
              <a:rPr kumimoji="0" sz="1900" b="0" i="0" u="none" strike="noStrike" kern="1200" cap="none" spc="0" normalizeH="0" baseline="0" noProof="0" dirty="0">
                <a:ln>
                  <a:noFill/>
                </a:ln>
                <a:solidFill>
                  <a:prstClr val="black"/>
                </a:solidFill>
                <a:effectLst/>
                <a:uLnTx/>
                <a:uFillTx/>
                <a:latin typeface="Arial"/>
                <a:ea typeface="+mn-ea"/>
                <a:cs typeface="Arial"/>
              </a:rPr>
              <a:t> </a:t>
            </a:r>
            <a:r>
              <a:rPr kumimoji="0" sz="1900" b="0" i="0" u="none" strike="noStrike" kern="1200" cap="none" spc="65" normalizeH="0" baseline="0" noProof="0" dirty="0">
                <a:ln>
                  <a:noFill/>
                </a:ln>
                <a:solidFill>
                  <a:prstClr val="black"/>
                </a:solidFill>
                <a:effectLst/>
                <a:uLnTx/>
                <a:uFillTx/>
                <a:latin typeface="Arial"/>
                <a:ea typeface="+mn-ea"/>
                <a:cs typeface="Arial"/>
              </a:rPr>
              <a:t>and</a:t>
            </a:r>
            <a:r>
              <a:rPr kumimoji="0" sz="1900" b="0" i="0" u="none" strike="noStrike" kern="1200" cap="none" spc="-25" normalizeH="0" baseline="0" noProof="0" dirty="0">
                <a:ln>
                  <a:noFill/>
                </a:ln>
                <a:solidFill>
                  <a:prstClr val="black"/>
                </a:solidFill>
                <a:effectLst/>
                <a:uLnTx/>
                <a:uFillTx/>
                <a:latin typeface="Arial"/>
                <a:ea typeface="+mn-ea"/>
                <a:cs typeface="Arial"/>
              </a:rPr>
              <a:t> </a:t>
            </a:r>
            <a:r>
              <a:rPr kumimoji="0" sz="1900" b="0" i="0" u="none" strike="noStrike" kern="1200" cap="none" spc="65" normalizeH="0" baseline="0" noProof="0" dirty="0">
                <a:ln>
                  <a:noFill/>
                </a:ln>
                <a:solidFill>
                  <a:prstClr val="black"/>
                </a:solidFill>
                <a:effectLst/>
                <a:uLnTx/>
                <a:uFillTx/>
                <a:latin typeface="Arial"/>
                <a:ea typeface="+mn-ea"/>
                <a:cs typeface="Arial"/>
              </a:rPr>
              <a:t>depositors</a:t>
            </a:r>
            <a:r>
              <a:rPr kumimoji="0" sz="1900" b="0" i="0" u="none" strike="noStrike" kern="1200" cap="none" spc="0" normalizeH="0" baseline="0" noProof="0" dirty="0">
                <a:ln>
                  <a:noFill/>
                </a:ln>
                <a:solidFill>
                  <a:prstClr val="black"/>
                </a:solidFill>
                <a:effectLst/>
                <a:uLnTx/>
                <a:uFillTx/>
                <a:latin typeface="Arial"/>
                <a:ea typeface="+mn-ea"/>
                <a:cs typeface="Arial"/>
              </a:rPr>
              <a:t> </a:t>
            </a:r>
            <a:r>
              <a:rPr kumimoji="0" sz="1900" b="0" i="0" u="none" strike="noStrike" kern="1200" cap="none" spc="60" normalizeH="0" baseline="0" noProof="0" dirty="0">
                <a:ln>
                  <a:noFill/>
                </a:ln>
                <a:solidFill>
                  <a:prstClr val="black"/>
                </a:solidFill>
                <a:effectLst/>
                <a:uLnTx/>
                <a:uFillTx/>
                <a:latin typeface="Arial"/>
                <a:ea typeface="+mn-ea"/>
                <a:cs typeface="Arial"/>
              </a:rPr>
              <a:t>may</a:t>
            </a:r>
            <a:r>
              <a:rPr kumimoji="0" sz="1900" b="0" i="0" u="none" strike="noStrike" kern="1200" cap="none" spc="-20" normalizeH="0" baseline="0" noProof="0" dirty="0">
                <a:ln>
                  <a:noFill/>
                </a:ln>
                <a:solidFill>
                  <a:prstClr val="black"/>
                </a:solidFill>
                <a:effectLst/>
                <a:uLnTx/>
                <a:uFillTx/>
                <a:latin typeface="Arial"/>
                <a:ea typeface="+mn-ea"/>
                <a:cs typeface="Arial"/>
              </a:rPr>
              <a:t> </a:t>
            </a:r>
            <a:r>
              <a:rPr kumimoji="0" sz="1900" b="0" i="0" u="none" strike="noStrike" kern="1200" cap="none" spc="80" normalizeH="0" baseline="0" noProof="0" dirty="0">
                <a:ln>
                  <a:noFill/>
                </a:ln>
                <a:solidFill>
                  <a:prstClr val="black"/>
                </a:solidFill>
                <a:effectLst/>
                <a:uLnTx/>
                <a:uFillTx/>
                <a:latin typeface="Arial"/>
                <a:ea typeface="+mn-ea"/>
                <a:cs typeface="Arial"/>
              </a:rPr>
              <a:t>demand</a:t>
            </a:r>
            <a:r>
              <a:rPr kumimoji="0" sz="1900" b="0" i="0" u="none" strike="noStrike" kern="1200" cap="none" spc="-35" normalizeH="0" baseline="0" noProof="0" dirty="0">
                <a:ln>
                  <a:noFill/>
                </a:ln>
                <a:solidFill>
                  <a:prstClr val="black"/>
                </a:solidFill>
                <a:effectLst/>
                <a:uLnTx/>
                <a:uFillTx/>
                <a:latin typeface="Arial"/>
                <a:ea typeface="+mn-ea"/>
                <a:cs typeface="Arial"/>
              </a:rPr>
              <a:t> </a:t>
            </a:r>
            <a:r>
              <a:rPr kumimoji="0" sz="1900" b="0" i="0" u="none" strike="noStrike" kern="1200" cap="none" spc="90" normalizeH="0" baseline="0" noProof="0" dirty="0">
                <a:ln>
                  <a:noFill/>
                </a:ln>
                <a:solidFill>
                  <a:prstClr val="black"/>
                </a:solidFill>
                <a:effectLst/>
                <a:uLnTx/>
                <a:uFillTx/>
                <a:latin typeface="Arial"/>
                <a:ea typeface="+mn-ea"/>
                <a:cs typeface="Arial"/>
              </a:rPr>
              <a:t>their  </a:t>
            </a:r>
            <a:r>
              <a:rPr kumimoji="0" sz="1900" b="0" i="0" u="none" strike="noStrike" kern="1200" cap="none" spc="75" normalizeH="0" baseline="0" noProof="0" dirty="0">
                <a:ln>
                  <a:noFill/>
                </a:ln>
                <a:solidFill>
                  <a:prstClr val="black"/>
                </a:solidFill>
                <a:effectLst/>
                <a:uLnTx/>
                <a:uFillTx/>
                <a:latin typeface="Arial"/>
                <a:ea typeface="+mn-ea"/>
                <a:cs typeface="Arial"/>
              </a:rPr>
              <a:t>funds </a:t>
            </a:r>
            <a:r>
              <a:rPr kumimoji="0" sz="1900" b="0" i="0" u="none" strike="noStrike" kern="1200" cap="none" spc="105" normalizeH="0" baseline="0" noProof="0" dirty="0">
                <a:ln>
                  <a:noFill/>
                </a:ln>
                <a:solidFill>
                  <a:prstClr val="black"/>
                </a:solidFill>
                <a:effectLst/>
                <a:uLnTx/>
                <a:uFillTx/>
                <a:latin typeface="Arial"/>
                <a:ea typeface="+mn-ea"/>
                <a:cs typeface="Arial"/>
              </a:rPr>
              <a:t>or </a:t>
            </a:r>
            <a:r>
              <a:rPr kumimoji="0" sz="1900" b="0" i="0" u="none" strike="noStrike" kern="1200" cap="none" spc="90" normalizeH="0" baseline="0" noProof="0" dirty="0">
                <a:ln>
                  <a:noFill/>
                </a:ln>
                <a:solidFill>
                  <a:prstClr val="black"/>
                </a:solidFill>
                <a:effectLst/>
                <a:uLnTx/>
                <a:uFillTx/>
                <a:latin typeface="Arial"/>
                <a:ea typeface="+mn-ea"/>
                <a:cs typeface="Arial"/>
              </a:rPr>
              <a:t>try </a:t>
            </a:r>
            <a:r>
              <a:rPr kumimoji="0" sz="1900" b="0" i="0" u="none" strike="noStrike" kern="1200" cap="none" spc="110" normalizeH="0" baseline="0" noProof="0" dirty="0">
                <a:ln>
                  <a:noFill/>
                </a:ln>
                <a:solidFill>
                  <a:prstClr val="black"/>
                </a:solidFill>
                <a:effectLst/>
                <a:uLnTx/>
                <a:uFillTx/>
                <a:latin typeface="Arial"/>
                <a:ea typeface="+mn-ea"/>
                <a:cs typeface="Arial"/>
              </a:rPr>
              <a:t>to </a:t>
            </a:r>
            <a:r>
              <a:rPr kumimoji="0" sz="1900" b="0" i="0" u="none" strike="noStrike" kern="1200" cap="none" spc="10" normalizeH="0" baseline="0" noProof="0" dirty="0">
                <a:ln>
                  <a:noFill/>
                </a:ln>
                <a:solidFill>
                  <a:prstClr val="black"/>
                </a:solidFill>
                <a:effectLst/>
                <a:uLnTx/>
                <a:uFillTx/>
                <a:latin typeface="Arial"/>
                <a:ea typeface="+mn-ea"/>
                <a:cs typeface="Arial"/>
              </a:rPr>
              <a:t>cancel </a:t>
            </a:r>
            <a:r>
              <a:rPr kumimoji="0" sz="1900" b="0" i="0" u="none" strike="noStrike" kern="1200" cap="none" spc="90" normalizeH="0" baseline="0" noProof="0" dirty="0">
                <a:ln>
                  <a:noFill/>
                </a:ln>
                <a:solidFill>
                  <a:prstClr val="black"/>
                </a:solidFill>
                <a:effectLst/>
                <a:uLnTx/>
                <a:uFillTx/>
                <a:latin typeface="Arial"/>
                <a:ea typeface="+mn-ea"/>
                <a:cs typeface="Arial"/>
              </a:rPr>
              <a:t>their </a:t>
            </a:r>
            <a:r>
              <a:rPr kumimoji="0" sz="1900" b="0" i="0" u="none" strike="noStrike" kern="1200" cap="none" spc="30" normalizeH="0" baseline="0" noProof="0" dirty="0">
                <a:ln>
                  <a:noFill/>
                </a:ln>
                <a:solidFill>
                  <a:prstClr val="black"/>
                </a:solidFill>
                <a:effectLst/>
                <a:uLnTx/>
                <a:uFillTx/>
                <a:latin typeface="Arial"/>
                <a:ea typeface="+mn-ea"/>
                <a:cs typeface="Arial"/>
              </a:rPr>
              <a:t>accounts </a:t>
            </a:r>
            <a:r>
              <a:rPr kumimoji="0" sz="1900" b="0" i="0" u="none" strike="noStrike" kern="1200" cap="none" spc="110" normalizeH="0" baseline="0" noProof="0" dirty="0">
                <a:ln>
                  <a:noFill/>
                </a:ln>
                <a:solidFill>
                  <a:prstClr val="black"/>
                </a:solidFill>
                <a:effectLst/>
                <a:uLnTx/>
                <a:uFillTx/>
                <a:latin typeface="Arial"/>
                <a:ea typeface="+mn-ea"/>
                <a:cs typeface="Arial"/>
              </a:rPr>
              <a:t>or </a:t>
            </a:r>
            <a:r>
              <a:rPr kumimoji="0" sz="1900" b="0" i="0" u="none" strike="noStrike" kern="1200" cap="none" spc="95" normalizeH="0" baseline="0" noProof="0" dirty="0">
                <a:ln>
                  <a:noFill/>
                </a:ln>
                <a:solidFill>
                  <a:prstClr val="black"/>
                </a:solidFill>
                <a:effectLst/>
                <a:uLnTx/>
                <a:uFillTx/>
                <a:latin typeface="Arial"/>
                <a:ea typeface="+mn-ea"/>
                <a:cs typeface="Arial"/>
              </a:rPr>
              <a:t>other </a:t>
            </a:r>
            <a:r>
              <a:rPr kumimoji="0" sz="1900" b="0" i="0" u="none" strike="noStrike" kern="1200" cap="none" spc="5" normalizeH="0" baseline="0" noProof="0" dirty="0">
                <a:ln>
                  <a:noFill/>
                </a:ln>
                <a:solidFill>
                  <a:prstClr val="black"/>
                </a:solidFill>
                <a:effectLst/>
                <a:uLnTx/>
                <a:uFillTx/>
                <a:latin typeface="Arial"/>
                <a:ea typeface="+mn-ea"/>
                <a:cs typeface="Arial"/>
              </a:rPr>
              <a:t>services </a:t>
            </a:r>
            <a:r>
              <a:rPr kumimoji="0" sz="1900" b="0" i="0" u="none" strike="noStrike" kern="1200" cap="none" spc="65" normalizeH="0" baseline="0" noProof="0" dirty="0">
                <a:ln>
                  <a:noFill/>
                </a:ln>
                <a:solidFill>
                  <a:prstClr val="black"/>
                </a:solidFill>
                <a:effectLst/>
                <a:uLnTx/>
                <a:uFillTx/>
                <a:latin typeface="Arial"/>
                <a:ea typeface="+mn-ea"/>
                <a:cs typeface="Arial"/>
              </a:rPr>
              <a:t>and </a:t>
            </a:r>
            <a:r>
              <a:rPr kumimoji="0" sz="1900" b="0" i="0" u="none" strike="noStrike" kern="1200" cap="none" spc="70" normalizeH="0" baseline="0" noProof="0" dirty="0">
                <a:ln>
                  <a:noFill/>
                </a:ln>
                <a:solidFill>
                  <a:prstClr val="black"/>
                </a:solidFill>
                <a:effectLst/>
                <a:uLnTx/>
                <a:uFillTx/>
                <a:latin typeface="Arial"/>
                <a:ea typeface="+mn-ea"/>
                <a:cs typeface="Arial"/>
              </a:rPr>
              <a:t>products </a:t>
            </a:r>
            <a:r>
              <a:rPr kumimoji="0" sz="1900" b="0" i="0" u="none" strike="noStrike" kern="1200" cap="none" spc="55" normalizeH="0" baseline="0" noProof="0" dirty="0">
                <a:ln>
                  <a:noFill/>
                </a:ln>
                <a:solidFill>
                  <a:prstClr val="black"/>
                </a:solidFill>
                <a:effectLst/>
                <a:uLnTx/>
                <a:uFillTx/>
                <a:latin typeface="Arial"/>
                <a:ea typeface="+mn-ea"/>
                <a:cs typeface="Arial"/>
              </a:rPr>
              <a:t>they </a:t>
            </a:r>
            <a:r>
              <a:rPr kumimoji="0" sz="1900" b="0" i="0" u="none" strike="noStrike" kern="1200" cap="none" spc="50" normalizeH="0" baseline="0" noProof="0" dirty="0">
                <a:ln>
                  <a:noFill/>
                </a:ln>
                <a:solidFill>
                  <a:prstClr val="black"/>
                </a:solidFill>
                <a:effectLst/>
                <a:uLnTx/>
                <a:uFillTx/>
                <a:latin typeface="Arial"/>
                <a:ea typeface="+mn-ea"/>
                <a:cs typeface="Arial"/>
              </a:rPr>
              <a:t>regularly </a:t>
            </a:r>
            <a:r>
              <a:rPr kumimoji="0" sz="1900" b="0" i="0" u="none" strike="noStrike" kern="1200" cap="none" spc="10" normalizeH="0" baseline="0" noProof="0" dirty="0">
                <a:ln>
                  <a:noFill/>
                </a:ln>
                <a:solidFill>
                  <a:prstClr val="black"/>
                </a:solidFill>
                <a:effectLst/>
                <a:uLnTx/>
                <a:uFillTx/>
                <a:latin typeface="Arial"/>
                <a:ea typeface="+mn-ea"/>
                <a:cs typeface="Arial"/>
              </a:rPr>
              <a:t>use. </a:t>
            </a:r>
            <a:r>
              <a:rPr kumimoji="0" sz="1900" b="1" i="0" u="none" strike="noStrike" kern="1200" cap="none" spc="-10" normalizeH="0" baseline="0" noProof="0" dirty="0">
                <a:ln>
                  <a:noFill/>
                </a:ln>
                <a:solidFill>
                  <a:srgbClr val="111111"/>
                </a:solidFill>
                <a:effectLst/>
                <a:uLnTx/>
                <a:uFillTx/>
                <a:latin typeface="Roboto"/>
                <a:ea typeface="+mn-ea"/>
                <a:cs typeface="Roboto"/>
              </a:rPr>
              <a:t>A NEW  </a:t>
            </a:r>
            <a:r>
              <a:rPr kumimoji="0" sz="1900" b="1" i="0" u="none" strike="noStrike" kern="1200" cap="none" spc="-5" normalizeH="0" baseline="0" noProof="0" dirty="0">
                <a:ln>
                  <a:noFill/>
                </a:ln>
                <a:solidFill>
                  <a:srgbClr val="111111"/>
                </a:solidFill>
                <a:effectLst/>
                <a:uLnTx/>
                <a:uFillTx/>
                <a:latin typeface="Roboto"/>
                <a:ea typeface="+mn-ea"/>
                <a:cs typeface="Roboto"/>
              </a:rPr>
              <a:t>KIND </a:t>
            </a:r>
            <a:r>
              <a:rPr kumimoji="0" sz="1900" b="1" i="0" u="none" strike="noStrike" kern="1200" cap="none" spc="-10" normalizeH="0" baseline="0" noProof="0" dirty="0">
                <a:ln>
                  <a:noFill/>
                </a:ln>
                <a:solidFill>
                  <a:srgbClr val="111111"/>
                </a:solidFill>
                <a:effectLst/>
                <a:uLnTx/>
                <a:uFillTx/>
                <a:latin typeface="Roboto"/>
                <a:ea typeface="+mn-ea"/>
                <a:cs typeface="Roboto"/>
              </a:rPr>
              <a:t>OF BANK</a:t>
            </a:r>
            <a:r>
              <a:rPr kumimoji="0" sz="1900" b="1" i="0" u="none" strike="noStrike" kern="1200" cap="none" spc="55" normalizeH="0" baseline="0" noProof="0" dirty="0">
                <a:ln>
                  <a:noFill/>
                </a:ln>
                <a:solidFill>
                  <a:srgbClr val="111111"/>
                </a:solidFill>
                <a:effectLst/>
                <a:uLnTx/>
                <a:uFillTx/>
                <a:latin typeface="Roboto"/>
                <a:ea typeface="+mn-ea"/>
                <a:cs typeface="Roboto"/>
              </a:rPr>
              <a:t> </a:t>
            </a:r>
            <a:r>
              <a:rPr kumimoji="0" sz="1900" b="1" i="0" u="none" strike="noStrike" kern="1200" cap="none" spc="-5" normalizeH="0" baseline="0" noProof="0" dirty="0">
                <a:ln>
                  <a:noFill/>
                </a:ln>
                <a:solidFill>
                  <a:srgbClr val="111111"/>
                </a:solidFill>
                <a:effectLst/>
                <a:uLnTx/>
                <a:uFillTx/>
                <a:latin typeface="Roboto"/>
                <a:ea typeface="+mn-ea"/>
                <a:cs typeface="Roboto"/>
              </a:rPr>
              <a:t>RUNS.</a:t>
            </a:r>
            <a:endParaRPr kumimoji="0" sz="1900" b="0" i="0" u="none" strike="noStrike" kern="1200" cap="none" spc="0" normalizeH="0" baseline="0" noProof="0" dirty="0">
              <a:ln>
                <a:noFill/>
              </a:ln>
              <a:solidFill>
                <a:prstClr val="black"/>
              </a:solidFill>
              <a:effectLst/>
              <a:uLnTx/>
              <a:uFillTx/>
              <a:latin typeface="Roboto"/>
              <a:ea typeface="+mn-ea"/>
              <a:cs typeface="Roboto"/>
            </a:endParaRPr>
          </a:p>
        </p:txBody>
      </p:sp>
    </p:spTree>
    <p:extLst>
      <p:ext uri="{BB962C8B-B14F-4D97-AF65-F5344CB8AC3E}">
        <p14:creationId xmlns:p14="http://schemas.microsoft.com/office/powerpoint/2010/main" val="3024771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84563" y="5717235"/>
            <a:ext cx="619760" cy="14890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600" b="0" i="0" u="none" strike="noStrike" kern="1200" cap="none" spc="0" normalizeH="0" baseline="0" noProof="0" dirty="0">
                <a:ln>
                  <a:noFill/>
                </a:ln>
                <a:solidFill>
                  <a:srgbClr val="FFFFFF"/>
                </a:solidFill>
                <a:effectLst/>
                <a:uLnTx/>
                <a:uFillTx/>
                <a:latin typeface="Carlito"/>
                <a:ea typeface="+mn-ea"/>
                <a:cs typeface="Carlito"/>
              </a:rPr>
              <a:t>T</a:t>
            </a:r>
            <a:endParaRPr kumimoji="0" sz="9600" b="0" i="0" u="none" strike="noStrike" kern="1200" cap="none" spc="0" normalizeH="0" baseline="0" noProof="0">
              <a:ln>
                <a:noFill/>
              </a:ln>
              <a:solidFill>
                <a:prstClr val="black"/>
              </a:solidFill>
              <a:effectLst/>
              <a:uLnTx/>
              <a:uFillTx/>
              <a:latin typeface="Carlito"/>
              <a:ea typeface="+mn-ea"/>
              <a:cs typeface="Carlito"/>
            </a:endParaRPr>
          </a:p>
        </p:txBody>
      </p:sp>
      <p:sp>
        <p:nvSpPr>
          <p:cNvPr id="3" name="object 3"/>
          <p:cNvSpPr txBox="1">
            <a:spLocks noGrp="1"/>
          </p:cNvSpPr>
          <p:nvPr>
            <p:ph type="title"/>
          </p:nvPr>
        </p:nvSpPr>
        <p:spPr>
          <a:xfrm>
            <a:off x="721563" y="983741"/>
            <a:ext cx="5477510" cy="1367790"/>
          </a:xfrm>
          <a:prstGeom prst="rect">
            <a:avLst/>
          </a:prstGeom>
        </p:spPr>
        <p:txBody>
          <a:bodyPr vert="horz" wrap="square" lIns="0" tIns="13335" rIns="0" bIns="0" rtlCol="0">
            <a:spAutoFit/>
          </a:bodyPr>
          <a:lstStyle/>
          <a:p>
            <a:pPr marL="1871980" marR="5080" indent="-1859914">
              <a:lnSpc>
                <a:spcPct val="100000"/>
              </a:lnSpc>
              <a:spcBef>
                <a:spcPts val="105"/>
              </a:spcBef>
            </a:pPr>
            <a:r>
              <a:rPr sz="4400" b="1" spc="-5" dirty="0">
                <a:solidFill>
                  <a:srgbClr val="FF0000"/>
                </a:solidFill>
                <a:latin typeface="Carlito"/>
                <a:cs typeface="Carlito"/>
              </a:rPr>
              <a:t>“Its </a:t>
            </a:r>
            <a:r>
              <a:rPr sz="4400" b="1" dirty="0">
                <a:solidFill>
                  <a:srgbClr val="FF0000"/>
                </a:solidFill>
                <a:latin typeface="Carlito"/>
                <a:cs typeface="Carlito"/>
              </a:rPr>
              <a:t>the </a:t>
            </a:r>
            <a:r>
              <a:rPr sz="4400" b="1" spc="-5" dirty="0">
                <a:solidFill>
                  <a:srgbClr val="FF0000"/>
                </a:solidFill>
                <a:latin typeface="Carlito"/>
                <a:cs typeface="Carlito"/>
              </a:rPr>
              <a:t>Climate</a:t>
            </a:r>
            <a:r>
              <a:rPr sz="4400" b="1" spc="-95" dirty="0">
                <a:solidFill>
                  <a:srgbClr val="FF0000"/>
                </a:solidFill>
                <a:latin typeface="Carlito"/>
                <a:cs typeface="Carlito"/>
              </a:rPr>
              <a:t> </a:t>
            </a:r>
            <a:r>
              <a:rPr sz="4400" b="1" spc="-5" dirty="0">
                <a:solidFill>
                  <a:srgbClr val="FF0000"/>
                </a:solidFill>
                <a:latin typeface="Carlito"/>
                <a:cs typeface="Carlito"/>
              </a:rPr>
              <a:t>Change  </a:t>
            </a:r>
            <a:r>
              <a:rPr sz="4400" b="1" dirty="0">
                <a:solidFill>
                  <a:srgbClr val="FF0000"/>
                </a:solidFill>
                <a:latin typeface="Carlito"/>
                <a:cs typeface="Carlito"/>
              </a:rPr>
              <a:t>Stupid”</a:t>
            </a:r>
            <a:endParaRPr sz="4400">
              <a:latin typeface="Carlito"/>
              <a:cs typeface="Carlito"/>
            </a:endParaRPr>
          </a:p>
        </p:txBody>
      </p:sp>
      <p:sp>
        <p:nvSpPr>
          <p:cNvPr id="4" name="object 4"/>
          <p:cNvSpPr txBox="1"/>
          <p:nvPr/>
        </p:nvSpPr>
        <p:spPr>
          <a:xfrm>
            <a:off x="622503" y="3006039"/>
            <a:ext cx="5680710" cy="1489710"/>
          </a:xfrm>
          <a:prstGeom prst="rect">
            <a:avLst/>
          </a:prstGeom>
        </p:spPr>
        <p:txBody>
          <a:bodyPr vert="horz" wrap="square" lIns="0" tIns="13335" rIns="0" bIns="0" rtlCol="0">
            <a:spAutoFit/>
          </a:bodyPr>
          <a:lstStyle/>
          <a:p>
            <a:pPr marL="12700" marR="5080" lvl="0" indent="0" algn="ctr"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5" normalizeH="0" baseline="0" noProof="0" dirty="0">
                <a:ln>
                  <a:noFill/>
                </a:ln>
                <a:solidFill>
                  <a:srgbClr val="00AEEE"/>
                </a:solidFill>
                <a:effectLst/>
                <a:uLnTx/>
                <a:uFillTx/>
                <a:latin typeface="Carlito"/>
                <a:ea typeface="+mn-ea"/>
                <a:cs typeface="Carlito"/>
              </a:rPr>
              <a:t>LIGHTING </a:t>
            </a:r>
            <a:r>
              <a:rPr kumimoji="0" sz="3200" b="1" i="0" u="none" strike="noStrike" kern="1200" cap="none" spc="0" normalizeH="0" baseline="0" noProof="0" dirty="0">
                <a:ln>
                  <a:noFill/>
                </a:ln>
                <a:solidFill>
                  <a:srgbClr val="00AEEE"/>
                </a:solidFill>
                <a:effectLst/>
                <a:uLnTx/>
                <a:uFillTx/>
                <a:latin typeface="Carlito"/>
                <a:ea typeface="+mn-ea"/>
                <a:cs typeface="Carlito"/>
              </a:rPr>
              <a:t>TO </a:t>
            </a:r>
            <a:r>
              <a:rPr kumimoji="0" sz="3200" b="1" i="0" u="none" strike="noStrike" kern="1200" cap="none" spc="-5" normalizeH="0" baseline="0" noProof="0" dirty="0">
                <a:ln>
                  <a:noFill/>
                </a:ln>
                <a:solidFill>
                  <a:srgbClr val="00AEEE"/>
                </a:solidFill>
                <a:effectLst/>
                <a:uLnTx/>
                <a:uFillTx/>
                <a:latin typeface="Carlito"/>
                <a:ea typeface="+mn-ea"/>
                <a:cs typeface="Carlito"/>
              </a:rPr>
              <a:t>STRIKE TWICE WITH  </a:t>
            </a:r>
            <a:r>
              <a:rPr kumimoji="0" sz="3200" b="1" i="0" u="none" strike="noStrike" kern="1200" cap="none" spc="0" normalizeH="0" baseline="0" noProof="0" dirty="0">
                <a:ln>
                  <a:noFill/>
                </a:ln>
                <a:solidFill>
                  <a:srgbClr val="00AEEE"/>
                </a:solidFill>
                <a:effectLst/>
                <a:uLnTx/>
                <a:uFillTx/>
                <a:latin typeface="Carlito"/>
                <a:ea typeface="+mn-ea"/>
                <a:cs typeface="Carlito"/>
              </a:rPr>
              <a:t>AN EVEN </a:t>
            </a:r>
            <a:r>
              <a:rPr kumimoji="0" sz="3200" b="1" i="0" u="none" strike="noStrike" kern="1200" cap="none" spc="-5" normalizeH="0" baseline="0" noProof="0" dirty="0">
                <a:ln>
                  <a:noFill/>
                </a:ln>
                <a:solidFill>
                  <a:srgbClr val="00AEEE"/>
                </a:solidFill>
                <a:effectLst/>
                <a:uLnTx/>
                <a:uFillTx/>
                <a:latin typeface="Carlito"/>
                <a:ea typeface="+mn-ea"/>
                <a:cs typeface="Carlito"/>
              </a:rPr>
              <a:t>BIGGER PERHAPS  PERPETUAL THUNDER</a:t>
            </a:r>
            <a:r>
              <a:rPr kumimoji="0" sz="3200" b="1" i="0" u="none" strike="noStrike" kern="1200" cap="none" spc="-25" normalizeH="0" baseline="0" noProof="0" dirty="0">
                <a:ln>
                  <a:noFill/>
                </a:ln>
                <a:solidFill>
                  <a:srgbClr val="00AEEE"/>
                </a:solidFill>
                <a:effectLst/>
                <a:uLnTx/>
                <a:uFillTx/>
                <a:latin typeface="Carlito"/>
                <a:ea typeface="+mn-ea"/>
                <a:cs typeface="Carlito"/>
              </a:rPr>
              <a:t> </a:t>
            </a:r>
            <a:r>
              <a:rPr kumimoji="0" sz="3200" b="1" i="0" u="none" strike="noStrike" kern="1200" cap="none" spc="0" normalizeH="0" baseline="0" noProof="0" dirty="0">
                <a:ln>
                  <a:noFill/>
                </a:ln>
                <a:solidFill>
                  <a:srgbClr val="00AEEE"/>
                </a:solidFill>
                <a:effectLst/>
                <a:uLnTx/>
                <a:uFillTx/>
                <a:latin typeface="Carlito"/>
                <a:ea typeface="+mn-ea"/>
                <a:cs typeface="Carlito"/>
              </a:rPr>
              <a:t>BOLT</a:t>
            </a:r>
            <a:r>
              <a:rPr kumimoji="0" lang="en-US" sz="3200" b="1" i="0" u="none" strike="noStrike" kern="1200" cap="none" spc="0" normalizeH="0" baseline="0" noProof="0" dirty="0">
                <a:ln>
                  <a:noFill/>
                </a:ln>
                <a:solidFill>
                  <a:srgbClr val="00AEEE"/>
                </a:solidFill>
                <a:effectLst/>
                <a:uLnTx/>
                <a:uFillTx/>
                <a:latin typeface="Carlito"/>
                <a:ea typeface="+mn-ea"/>
                <a:cs typeface="Carlito"/>
              </a:rPr>
              <a:t>S</a:t>
            </a:r>
            <a:endParaRPr kumimoji="0" sz="3200" b="0" i="0" u="none" strike="noStrike" kern="1200" cap="none" spc="0" normalizeH="0" baseline="0" noProof="0" dirty="0">
              <a:ln>
                <a:noFill/>
              </a:ln>
              <a:solidFill>
                <a:prstClr val="black"/>
              </a:solidFill>
              <a:effectLst/>
              <a:uLnTx/>
              <a:uFillTx/>
              <a:latin typeface="Carlito"/>
              <a:ea typeface="+mn-ea"/>
              <a:cs typeface="Carlito"/>
            </a:endParaRPr>
          </a:p>
        </p:txBody>
      </p:sp>
    </p:spTree>
    <p:extLst>
      <p:ext uri="{BB962C8B-B14F-4D97-AF65-F5344CB8AC3E}">
        <p14:creationId xmlns:p14="http://schemas.microsoft.com/office/powerpoint/2010/main" val="2605865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a:latin typeface="Arial Unicode MS" pitchFamily="34" charset="-128"/>
                <a:ea typeface="Arial Unicode MS" pitchFamily="34" charset="-128"/>
                <a:cs typeface="Arial Unicode MS" pitchFamily="34" charset="-128"/>
              </a:rPr>
              <a:t>Organizing Principles of Islamic Finance Hence the Dignity and the Value Preposition </a:t>
            </a:r>
            <a:endParaRPr lang="en-GB" sz="2000" dirty="0">
              <a:latin typeface="Arial Unicode MS" pitchFamily="34" charset="-128"/>
              <a:ea typeface="Arial Unicode MS" pitchFamily="34" charset="-128"/>
              <a:cs typeface="Arial Unicode MS" pitchFamily="34" charset="-128"/>
            </a:endParaRPr>
          </a:p>
        </p:txBody>
      </p:sp>
      <p:sp>
        <p:nvSpPr>
          <p:cNvPr id="5" name="Content Placeholder 4"/>
          <p:cNvSpPr>
            <a:spLocks noGrp="1"/>
          </p:cNvSpPr>
          <p:nvPr>
            <p:ph sz="half" idx="2"/>
          </p:nvPr>
        </p:nvSpPr>
        <p:spPr>
          <a:xfrm>
            <a:off x="1142999" y="1268760"/>
            <a:ext cx="10383253" cy="4527352"/>
          </a:xfrm>
        </p:spPr>
        <p:txBody>
          <a:bodyPr>
            <a:noAutofit/>
          </a:bodyPr>
          <a:lstStyle/>
          <a:p>
            <a:pPr>
              <a:lnSpc>
                <a:spcPct val="200000"/>
              </a:lnSpc>
            </a:pPr>
            <a:r>
              <a:rPr lang="en-US" sz="1800" dirty="0">
                <a:latin typeface="Arial Unicode MS" pitchFamily="34" charset="-128"/>
                <a:ea typeface="Arial Unicode MS" pitchFamily="34" charset="-128"/>
                <a:cs typeface="Arial Unicode MS" pitchFamily="34" charset="-128"/>
              </a:rPr>
              <a:t>Al-Quran: Verse 275 of Chapter 2</a:t>
            </a:r>
          </a:p>
          <a:p>
            <a:pPr>
              <a:lnSpc>
                <a:spcPct val="200000"/>
              </a:lnSpc>
            </a:pPr>
            <a:r>
              <a:rPr lang="en-US" sz="1800" dirty="0">
                <a:latin typeface="Arial Unicode MS" pitchFamily="34" charset="-128"/>
                <a:ea typeface="Arial Unicode MS" pitchFamily="34" charset="-128"/>
                <a:cs typeface="Arial Unicode MS" pitchFamily="34" charset="-128"/>
              </a:rPr>
              <a:t>Bay’ (exchange): Necessary Condition.</a:t>
            </a:r>
          </a:p>
          <a:p>
            <a:pPr>
              <a:lnSpc>
                <a:spcPct val="200000"/>
              </a:lnSpc>
            </a:pPr>
            <a:r>
              <a:rPr lang="en-US" sz="1800" dirty="0">
                <a:latin typeface="Arial Unicode MS" pitchFamily="34" charset="-128"/>
                <a:ea typeface="Arial Unicode MS" pitchFamily="34" charset="-128"/>
                <a:cs typeface="Arial Unicode MS" pitchFamily="34" charset="-128"/>
              </a:rPr>
              <a:t>No </a:t>
            </a:r>
            <a:r>
              <a:rPr lang="en-US" sz="1800" dirty="0" err="1">
                <a:latin typeface="Arial Unicode MS" pitchFamily="34" charset="-128"/>
                <a:ea typeface="Arial Unicode MS" pitchFamily="34" charset="-128"/>
                <a:cs typeface="Arial Unicode MS" pitchFamily="34" charset="-128"/>
              </a:rPr>
              <a:t>Riba</a:t>
            </a:r>
            <a:r>
              <a:rPr lang="en-US" sz="1800" dirty="0">
                <a:latin typeface="Arial Unicode MS" pitchFamily="34" charset="-128"/>
                <a:ea typeface="Arial Unicode MS" pitchFamily="34" charset="-128"/>
                <a:cs typeface="Arial Unicode MS" pitchFamily="34" charset="-128"/>
              </a:rPr>
              <a:t>: Sufficient Condition.</a:t>
            </a:r>
          </a:p>
          <a:p>
            <a:pPr>
              <a:lnSpc>
                <a:spcPct val="200000"/>
              </a:lnSpc>
            </a:pPr>
            <a:endParaRPr lang="en-US" sz="1800" dirty="0">
              <a:latin typeface="Arial Unicode MS" pitchFamily="34" charset="-128"/>
              <a:ea typeface="Arial Unicode MS" pitchFamily="34" charset="-128"/>
              <a:cs typeface="Arial Unicode MS" pitchFamily="34" charset="-128"/>
            </a:endParaRPr>
          </a:p>
          <a:p>
            <a:pPr>
              <a:lnSpc>
                <a:spcPct val="200000"/>
              </a:lnSpc>
            </a:pPr>
            <a:r>
              <a:rPr lang="en-US" sz="1800" dirty="0">
                <a:latin typeface="Arial Unicode MS" pitchFamily="34" charset="-128"/>
                <a:ea typeface="Arial Unicode MS" pitchFamily="34" charset="-128"/>
                <a:cs typeface="Arial Unicode MS" pitchFamily="34" charset="-128"/>
              </a:rPr>
              <a:t>Present architecture of Islamic Finance</a:t>
            </a:r>
          </a:p>
          <a:p>
            <a:pPr>
              <a:lnSpc>
                <a:spcPct val="200000"/>
              </a:lnSpc>
            </a:pPr>
            <a:r>
              <a:rPr lang="en-US" sz="1800" dirty="0">
                <a:latin typeface="Arial Unicode MS" pitchFamily="34" charset="-128"/>
                <a:ea typeface="Arial Unicode MS" pitchFamily="34" charset="-128"/>
                <a:cs typeface="Arial Unicode MS" pitchFamily="34" charset="-128"/>
              </a:rPr>
              <a:t>      . No </a:t>
            </a:r>
            <a:r>
              <a:rPr lang="en-US" sz="1800" dirty="0" err="1">
                <a:latin typeface="Arial Unicode MS" pitchFamily="34" charset="-128"/>
                <a:ea typeface="Arial Unicode MS" pitchFamily="34" charset="-128"/>
                <a:cs typeface="Arial Unicode MS" pitchFamily="34" charset="-128"/>
              </a:rPr>
              <a:t>Riba</a:t>
            </a:r>
            <a:r>
              <a:rPr lang="en-US" sz="1800" dirty="0">
                <a:latin typeface="Arial Unicode MS" pitchFamily="34" charset="-128"/>
                <a:ea typeface="Arial Unicode MS" pitchFamily="34" charset="-128"/>
                <a:cs typeface="Arial Unicode MS" pitchFamily="34" charset="-128"/>
              </a:rPr>
              <a:t>, but…..</a:t>
            </a:r>
          </a:p>
          <a:p>
            <a:pPr>
              <a:lnSpc>
                <a:spcPct val="200000"/>
              </a:lnSpc>
            </a:pPr>
            <a:endParaRPr lang="en-US" sz="1800" dirty="0">
              <a:latin typeface="Arial Unicode MS" pitchFamily="34" charset="-128"/>
              <a:ea typeface="Arial Unicode MS" pitchFamily="34" charset="-128"/>
              <a:cs typeface="Arial Unicode MS" pitchFamily="34" charset="-128"/>
            </a:endParaRPr>
          </a:p>
          <a:p>
            <a:pPr>
              <a:lnSpc>
                <a:spcPct val="200000"/>
              </a:lnSpc>
            </a:pPr>
            <a:r>
              <a:rPr lang="en-US" sz="1800" dirty="0">
                <a:latin typeface="Arial Unicode MS" pitchFamily="34" charset="-128"/>
                <a:ea typeface="Arial Unicode MS" pitchFamily="34" charset="-128"/>
                <a:cs typeface="Arial Unicode MS" pitchFamily="34" charset="-128"/>
              </a:rPr>
              <a:t>The Malaysian and Oman Paradigm</a:t>
            </a:r>
          </a:p>
          <a:p>
            <a:endParaRPr lang="en-US" sz="1800" dirty="0"/>
          </a:p>
        </p:txBody>
      </p:sp>
      <p:sp>
        <p:nvSpPr>
          <p:cNvPr id="8" name="Slide Number Placeholder 7"/>
          <p:cNvSpPr>
            <a:spLocks noGrp="1"/>
          </p:cNvSpPr>
          <p:nvPr>
            <p:ph type="sldNum" sz="quarter" idx="12"/>
          </p:nvPr>
        </p:nvSpPr>
        <p:spPr/>
        <p:txBody>
          <a:bodyPr/>
          <a:lstStyle/>
          <a:p>
            <a:fld id="{8F4D090D-EA94-40C4-A53C-A9B462A19CDB}" type="slidenum">
              <a:rPr lang="en-GB" smtClean="0"/>
              <a:pPr/>
              <a:t>8</a:t>
            </a:fld>
            <a:endParaRPr lang="en-GB"/>
          </a:p>
        </p:txBody>
      </p:sp>
    </p:spTree>
    <p:extLst>
      <p:ext uri="{BB962C8B-B14F-4D97-AF65-F5344CB8AC3E}">
        <p14:creationId xmlns:p14="http://schemas.microsoft.com/office/powerpoint/2010/main" val="1113951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329DCC-B905-502D-2270-C8B0D399EF4C}"/>
              </a:ext>
            </a:extLst>
          </p:cNvPr>
          <p:cNvSpPr>
            <a:spLocks noGrp="1"/>
          </p:cNvSpPr>
          <p:nvPr>
            <p:ph type="sldNum" sz="quarter" idx="12"/>
          </p:nvPr>
        </p:nvSpPr>
        <p:spPr/>
        <p:txBody>
          <a:bodyPr/>
          <a:lstStyle/>
          <a:p>
            <a:fld id="{B1AE6AA8-9295-4453-9FA8-09A866231E32}" type="slidenum">
              <a:rPr lang="en-US" smtClean="0"/>
              <a:t>9</a:t>
            </a:fld>
            <a:endParaRPr lang="en-US"/>
          </a:p>
        </p:txBody>
      </p:sp>
      <p:sp>
        <p:nvSpPr>
          <p:cNvPr id="3" name="Title 2">
            <a:extLst>
              <a:ext uri="{FF2B5EF4-FFF2-40B4-BE49-F238E27FC236}">
                <a16:creationId xmlns:a16="http://schemas.microsoft.com/office/drawing/2014/main" id="{8255B33B-3D7E-3B21-10C1-582342D6DC98}"/>
              </a:ext>
            </a:extLst>
          </p:cNvPr>
          <p:cNvSpPr>
            <a:spLocks noGrp="1"/>
          </p:cNvSpPr>
          <p:nvPr>
            <p:ph type="title"/>
          </p:nvPr>
        </p:nvSpPr>
        <p:spPr/>
        <p:txBody>
          <a:bodyPr/>
          <a:lstStyle/>
          <a:p>
            <a:r>
              <a:rPr lang="en-GB" dirty="0"/>
              <a:t>Standardisation secures integrity of Islamic finance</a:t>
            </a:r>
          </a:p>
        </p:txBody>
      </p:sp>
      <p:graphicFrame>
        <p:nvGraphicFramePr>
          <p:cNvPr id="7" name="Diagram 6">
            <a:extLst>
              <a:ext uri="{FF2B5EF4-FFF2-40B4-BE49-F238E27FC236}">
                <a16:creationId xmlns:a16="http://schemas.microsoft.com/office/drawing/2014/main" id="{6893FFAE-6C62-6EFA-C4C6-77A44E239A59}"/>
              </a:ext>
            </a:extLst>
          </p:cNvPr>
          <p:cNvGraphicFramePr/>
          <p:nvPr/>
        </p:nvGraphicFramePr>
        <p:xfrm>
          <a:off x="1849260" y="1263481"/>
          <a:ext cx="8435906" cy="4572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4029987"/>
      </p:ext>
    </p:extLst>
  </p:cSld>
  <p:clrMapOvr>
    <a:masterClrMapping/>
  </p:clrMapOvr>
</p:sld>
</file>

<file path=ppt/theme/theme1.xml><?xml version="1.0" encoding="utf-8"?>
<a:theme xmlns:a="http://schemas.openxmlformats.org/drawingml/2006/main" name="Master Main">
  <a:themeElements>
    <a:clrScheme name="PPT Colors">
      <a:dk1>
        <a:sysClr val="windowText" lastClr="000000"/>
      </a:dk1>
      <a:lt1>
        <a:sysClr val="window" lastClr="FFFFFF"/>
      </a:lt1>
      <a:dk2>
        <a:srgbClr val="44546A"/>
      </a:dk2>
      <a:lt2>
        <a:srgbClr val="E7E6E6"/>
      </a:lt2>
      <a:accent1>
        <a:srgbClr val="00B050"/>
      </a:accent1>
      <a:accent2>
        <a:srgbClr val="125A3D"/>
      </a:accent2>
      <a:accent3>
        <a:srgbClr val="94B64E"/>
      </a:accent3>
      <a:accent4>
        <a:srgbClr val="D43E01"/>
      </a:accent4>
      <a:accent5>
        <a:srgbClr val="00B0F0"/>
      </a:accent5>
      <a:accent6>
        <a:srgbClr val="954F72"/>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le of Regulatory Institutions and Standards-Setting Institutions- v5 - for ISRA" id="{446DAF7B-0F5A-7E4D-B909-782FEDFA8A38}" vid="{AAB7072E-746D-5F42-8908-EC3741DFA7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235dcb-773e-4f09-8008-50454bdfe4c2" xsi:nil="true"/>
    <lcf76f155ced4ddcb4097134ff3c332f xmlns="997c278d-f48a-4654-8219-06a5bc61d7a9">
      <Terms xmlns="http://schemas.microsoft.com/office/infopath/2007/PartnerControls"/>
    </lcf76f155ced4ddcb4097134ff3c332f>
    <SharedWithUsers xmlns="ef235dcb-773e-4f09-8008-50454bdfe4c2">
      <UserInfo>
        <DisplayName>Farida Cassim</DisplayName>
        <AccountId>63</AccountId>
        <AccountType/>
      </UserInfo>
      <UserInfo>
        <DisplayName>Omar Mustafa Ansari</DisplayName>
        <AccountId>20</AccountId>
        <AccountType/>
      </UserInfo>
      <UserInfo>
        <DisplayName>Mohammad Majd Bakir</DisplayName>
        <AccountId>18</AccountId>
        <AccountType/>
      </UserInfo>
      <UserInfo>
        <DisplayName>Merjan Abid</DisplayName>
        <AccountId>65</AccountId>
        <AccountType/>
      </UserInfo>
      <UserInfo>
        <DisplayName>Safina  Shahid</DisplayName>
        <AccountId>46</AccountId>
        <AccountType/>
      </UserInfo>
      <UserInfo>
        <DisplayName>Rizwan Malik, PhD</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3AE232096FBF45A2D22709FDDE1A47" ma:contentTypeVersion="15" ma:contentTypeDescription="Create a new document." ma:contentTypeScope="" ma:versionID="ff4b60374e803a7a826925cef2913fee">
  <xsd:schema xmlns:xsd="http://www.w3.org/2001/XMLSchema" xmlns:xs="http://www.w3.org/2001/XMLSchema" xmlns:p="http://schemas.microsoft.com/office/2006/metadata/properties" xmlns:ns2="997c278d-f48a-4654-8219-06a5bc61d7a9" xmlns:ns3="ef235dcb-773e-4f09-8008-50454bdfe4c2" targetNamespace="http://schemas.microsoft.com/office/2006/metadata/properties" ma:root="true" ma:fieldsID="8e44d397f8280177b1ea5c8df8ea159b" ns2:_="" ns3:_="">
    <xsd:import namespace="997c278d-f48a-4654-8219-06a5bc61d7a9"/>
    <xsd:import namespace="ef235dcb-773e-4f09-8008-50454bdfe4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278d-f48a-4654-8219-06a5bc61d7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dfee375-d26f-43bd-909f-0b10ffead7a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235dcb-773e-4f09-8008-50454bdfe4c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abda2fb-db87-467d-8af9-387155d70c0b}" ma:internalName="TaxCatchAll" ma:showField="CatchAllData" ma:web="ef235dcb-773e-4f09-8008-50454bdfe4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378B15-7CD3-4AB5-AEF7-3EAB168F715B}">
  <ds:schemaRefs>
    <ds:schemaRef ds:uri="997c278d-f48a-4654-8219-06a5bc61d7a9"/>
    <ds:schemaRef ds:uri="http://purl.org/dc/elements/1.1/"/>
    <ds:schemaRef ds:uri="ef235dcb-773e-4f09-8008-50454bdfe4c2"/>
    <ds:schemaRef ds:uri="http://purl.org/dc/terms/"/>
    <ds:schemaRef ds:uri="http://schemas.microsoft.com/office/infopath/2007/PartnerControl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906EF26-B3B5-4216-BE3E-931F40FF860E}">
  <ds:schemaRefs>
    <ds:schemaRef ds:uri="http://schemas.microsoft.com/sharepoint/v3/contenttype/forms"/>
  </ds:schemaRefs>
</ds:datastoreItem>
</file>

<file path=customXml/itemProps3.xml><?xml version="1.0" encoding="utf-8"?>
<ds:datastoreItem xmlns:ds="http://schemas.openxmlformats.org/officeDocument/2006/customXml" ds:itemID="{0286E9B7-734F-487C-8C14-79E814B6A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c278d-f48a-4654-8219-06a5bc61d7a9"/>
    <ds:schemaRef ds:uri="ef235dcb-773e-4f09-8008-50454bdfe4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2522</TotalTime>
  <Words>2319</Words>
  <Application>Microsoft Office PowerPoint</Application>
  <PresentationFormat>Widescreen</PresentationFormat>
  <Paragraphs>419</Paragraphs>
  <Slides>31</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ADLaM Display</vt:lpstr>
      <vt:lpstr>Arial</vt:lpstr>
      <vt:lpstr>Arial Unicode MS</vt:lpstr>
      <vt:lpstr>Calibri</vt:lpstr>
      <vt:lpstr>Calibri Light</vt:lpstr>
      <vt:lpstr>Carlito</vt:lpstr>
      <vt:lpstr>Franklin Gothic Demi Cond</vt:lpstr>
      <vt:lpstr>Georgia</vt:lpstr>
      <vt:lpstr>Open Sans</vt:lpstr>
      <vt:lpstr>Open Sans Light</vt:lpstr>
      <vt:lpstr>Roboto</vt:lpstr>
      <vt:lpstr>Source Sans Pro</vt:lpstr>
      <vt:lpstr>Master Main</vt:lpstr>
      <vt:lpstr>PowerPoint Presentation</vt:lpstr>
      <vt:lpstr>PowerPoint Presentation</vt:lpstr>
      <vt:lpstr> A.K.A  Asserting the “Dignity Conscious” Islamic Finance in Times of New Normal    </vt:lpstr>
      <vt:lpstr>THE NEW NORMAL</vt:lpstr>
      <vt:lpstr>PowerPoint Presentation</vt:lpstr>
      <vt:lpstr>CYBER RISKS: THE DARK SIDE OF  TECHNOLOGY BLISS</vt:lpstr>
      <vt:lpstr>“Its the Climate Change  Stupid”</vt:lpstr>
      <vt:lpstr>Organizing Principles of Islamic Finance Hence the Dignity and the Value Preposition </vt:lpstr>
      <vt:lpstr>Standardisation secures integrity of Islamic finance</vt:lpstr>
      <vt:lpstr>Standardisation benefits all Islamic finance stakeholders</vt:lpstr>
      <vt:lpstr>About capacity building programs of AAOIFI</vt:lpstr>
      <vt:lpstr>Our driving beliefs for capacity building programs</vt:lpstr>
      <vt:lpstr>Bird’s eye view of the AAOIFI’s capacity building ecosystem (June 2023)</vt:lpstr>
      <vt:lpstr>PowerPoint Presentation</vt:lpstr>
      <vt:lpstr>AAOIFI offers 3 professional fellowship programs in 3 languages</vt:lpstr>
      <vt:lpstr>Certified Islamic Professional Accountant (CIPA)</vt:lpstr>
      <vt:lpstr>Certified Shari’ah Expert (CSE)</vt:lpstr>
      <vt:lpstr>Certified Shari’ah Advisor (CSA)</vt:lpstr>
      <vt:lpstr>Certificate of Proficiency in Financial Accounting Standards (CPFAS)</vt:lpstr>
      <vt:lpstr>Why should you pursue AAOIFI fellowships and certificates of proficiencies?</vt:lpstr>
      <vt:lpstr>Steps to becoming an AAOIFI fellow</vt:lpstr>
      <vt:lpstr>Professional workshops</vt:lpstr>
      <vt:lpstr>Why AAOIFI professional workshops?</vt:lpstr>
      <vt:lpstr>PowerPoint Presentation</vt:lpstr>
      <vt:lpstr>AAOIFI’s eLearning Portal (under development)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Siddiq Ahmed Syed</dc:creator>
  <cp:lastModifiedBy>jordan schneider</cp:lastModifiedBy>
  <cp:revision>5</cp:revision>
  <cp:lastPrinted>2023-02-06T07:09:58Z</cp:lastPrinted>
  <dcterms:created xsi:type="dcterms:W3CDTF">2017-04-16T09:27:15Z</dcterms:created>
  <dcterms:modified xsi:type="dcterms:W3CDTF">2023-11-01T04:23:12Z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0x0101006C3AE232096FBF45A2D22709FDDE1A47</vt:lpwstr>
  </property>
  <property fmtid="{D5CDD505-2E9C-101B-9397-08002B2CF9AE}" pid="3" name="MediaServiceImageTags">
    <vt:lpwstr/>
  </property>
</Properties>
</file>