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6.jpg" ContentType="image/jpg"/>
  <Override PartName="/ppt/media/image7.jpg" ContentType="image/jpg"/>
  <Override PartName="/ppt/media/image8.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3"/>
  </p:notesMasterIdLst>
  <p:handoutMasterIdLst>
    <p:handoutMasterId r:id="rId74"/>
  </p:handoutMasterIdLst>
  <p:sldIdLst>
    <p:sldId id="256" r:id="rId5"/>
    <p:sldId id="1014" r:id="rId6"/>
    <p:sldId id="1020" r:id="rId7"/>
    <p:sldId id="1021" r:id="rId8"/>
    <p:sldId id="1467" r:id="rId9"/>
    <p:sldId id="1434" r:id="rId10"/>
    <p:sldId id="1142" r:id="rId11"/>
    <p:sldId id="1120" r:id="rId12"/>
    <p:sldId id="1073" r:id="rId13"/>
    <p:sldId id="604" r:id="rId14"/>
    <p:sldId id="266" r:id="rId15"/>
    <p:sldId id="267" r:id="rId16"/>
    <p:sldId id="268" r:id="rId17"/>
    <p:sldId id="269" r:id="rId18"/>
    <p:sldId id="271" r:id="rId19"/>
    <p:sldId id="272" r:id="rId20"/>
    <p:sldId id="280" r:id="rId21"/>
    <p:sldId id="284" r:id="rId22"/>
    <p:sldId id="285" r:id="rId23"/>
    <p:sldId id="286" r:id="rId24"/>
    <p:sldId id="287" r:id="rId25"/>
    <p:sldId id="291" r:id="rId26"/>
    <p:sldId id="288" r:id="rId27"/>
    <p:sldId id="258" r:id="rId28"/>
    <p:sldId id="260" r:id="rId29"/>
    <p:sldId id="602" r:id="rId30"/>
    <p:sldId id="428" r:id="rId31"/>
    <p:sldId id="414" r:id="rId32"/>
    <p:sldId id="415" r:id="rId33"/>
    <p:sldId id="340" r:id="rId34"/>
    <p:sldId id="493" r:id="rId35"/>
    <p:sldId id="495" r:id="rId36"/>
    <p:sldId id="494" r:id="rId37"/>
    <p:sldId id="694" r:id="rId38"/>
    <p:sldId id="497" r:id="rId39"/>
    <p:sldId id="498" r:id="rId40"/>
    <p:sldId id="499" r:id="rId41"/>
    <p:sldId id="472" r:id="rId42"/>
    <p:sldId id="473" r:id="rId43"/>
    <p:sldId id="474" r:id="rId44"/>
    <p:sldId id="475" r:id="rId45"/>
    <p:sldId id="476" r:id="rId46"/>
    <p:sldId id="477" r:id="rId47"/>
    <p:sldId id="479" r:id="rId48"/>
    <p:sldId id="1468" r:id="rId49"/>
    <p:sldId id="605" r:id="rId50"/>
    <p:sldId id="606" r:id="rId51"/>
    <p:sldId id="480" r:id="rId52"/>
    <p:sldId id="481" r:id="rId53"/>
    <p:sldId id="482" r:id="rId54"/>
    <p:sldId id="483" r:id="rId55"/>
    <p:sldId id="484" r:id="rId56"/>
    <p:sldId id="485" r:id="rId57"/>
    <p:sldId id="486" r:id="rId58"/>
    <p:sldId id="487" r:id="rId59"/>
    <p:sldId id="488" r:id="rId60"/>
    <p:sldId id="489" r:id="rId61"/>
    <p:sldId id="490" r:id="rId62"/>
    <p:sldId id="509" r:id="rId63"/>
    <p:sldId id="510" r:id="rId64"/>
    <p:sldId id="607" r:id="rId65"/>
    <p:sldId id="601" r:id="rId66"/>
    <p:sldId id="566" r:id="rId67"/>
    <p:sldId id="603" r:id="rId68"/>
    <p:sldId id="263" r:id="rId69"/>
    <p:sldId id="1071" r:id="rId70"/>
    <p:sldId id="1119" r:id="rId71"/>
    <p:sldId id="1015" r:id="rId7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n Noor" initials="FN" lastIdx="1" clrIdx="0">
    <p:extLst>
      <p:ext uri="{19B8F6BF-5375-455C-9EA6-DF929625EA0E}">
        <p15:presenceInfo xmlns:p15="http://schemas.microsoft.com/office/powerpoint/2012/main" userId="S::fnoor@aaoifi.com::42f830df-f3e9-4923-99fb-f9ebd5b8229c" providerId="AD"/>
      </p:ext>
    </p:extLst>
  </p:cmAuthor>
  <p:cmAuthor id="2" name="Syed Siddiq Ahmed" initials="SSA" lastIdx="1" clrIdx="1">
    <p:extLst>
      <p:ext uri="{19B8F6BF-5375-455C-9EA6-DF929625EA0E}">
        <p15:presenceInfo xmlns:p15="http://schemas.microsoft.com/office/powerpoint/2012/main" userId="S::ssiddiq@aaoifi.com::591d03a6-3125-4034-954e-69db84ae7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25A3D"/>
    <a:srgbClr val="105F3F"/>
    <a:srgbClr val="B9E9CC"/>
    <a:srgbClr val="20643C"/>
    <a:srgbClr val="9A851E"/>
    <a:srgbClr val="D4E2B8"/>
    <a:srgbClr val="8DB341"/>
    <a:srgbClr val="DC3700"/>
    <a:srgbClr val="FB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51BF9-5538-4905-A9DF-BA9D0B90DCC5}" v="4" dt="2023-09-06T09:35:33.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8599" autoAdjust="0"/>
  </p:normalViewPr>
  <p:slideViewPr>
    <p:cSldViewPr snapToGrid="0">
      <p:cViewPr varScale="1">
        <p:scale>
          <a:sx n="100" d="100"/>
          <a:sy n="100" d="100"/>
        </p:scale>
        <p:origin x="96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FF17F-9A2B-4F11-B702-D73A1CC24AB6}"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en-US"/>
        </a:p>
      </dgm:t>
    </dgm:pt>
    <dgm:pt modelId="{022B8786-4156-4254-80ED-D8577DE40429}">
      <dgm:prSet phldrT="[Text]" custT="1"/>
      <dgm:spPr/>
      <dgm:t>
        <a:bodyPr/>
        <a:lstStyle/>
        <a:p>
          <a:r>
            <a:rPr lang="en-US" sz="1700"/>
            <a:t>AAOIFI stands for ‘Accounting and Auditing Organization for Islamic Financial Institutions’</a:t>
          </a:r>
        </a:p>
      </dgm:t>
    </dgm:pt>
    <dgm:pt modelId="{3887D537-7E95-4BA6-A41B-8BF25BC62077}" type="parTrans" cxnId="{EED38B57-57F0-43F5-870F-83BAAE005A85}">
      <dgm:prSet/>
      <dgm:spPr/>
      <dgm:t>
        <a:bodyPr/>
        <a:lstStyle/>
        <a:p>
          <a:endParaRPr lang="en-US" sz="1700"/>
        </a:p>
      </dgm:t>
    </dgm:pt>
    <dgm:pt modelId="{FD3DBD8A-1E87-4528-8193-1CD94E9763BE}" type="sibTrans" cxnId="{EED38B57-57F0-43F5-870F-83BAAE005A85}">
      <dgm:prSet/>
      <dgm:spPr/>
      <dgm:t>
        <a:bodyPr/>
        <a:lstStyle/>
        <a:p>
          <a:endParaRPr lang="en-US" sz="1700"/>
        </a:p>
      </dgm:t>
    </dgm:pt>
    <dgm:pt modelId="{0AD73499-5E10-484A-B2EB-4AB52DDC9917}">
      <dgm:prSet custT="1"/>
      <dgm:spPr/>
      <dgm:t>
        <a:bodyPr/>
        <a:lstStyle/>
        <a:p>
          <a:r>
            <a:rPr lang="en-US" sz="1700"/>
            <a:t>AAOIFI is a not-for-profit </a:t>
          </a:r>
          <a:r>
            <a:rPr lang="en-US" sz="1700" err="1"/>
            <a:t>organisation</a:t>
          </a:r>
          <a:endParaRPr lang="en-US" sz="1700"/>
        </a:p>
      </dgm:t>
    </dgm:pt>
    <dgm:pt modelId="{D5C865D1-B14A-4DD2-9FF9-DB6C3D8C8181}" type="parTrans" cxnId="{55B53694-38FA-46D5-9EB3-6934DDB2023D}">
      <dgm:prSet/>
      <dgm:spPr/>
      <dgm:t>
        <a:bodyPr/>
        <a:lstStyle/>
        <a:p>
          <a:endParaRPr lang="en-US" sz="1700"/>
        </a:p>
      </dgm:t>
    </dgm:pt>
    <dgm:pt modelId="{95F14450-51EF-4FDB-98EE-12B381FAEA7F}" type="sibTrans" cxnId="{55B53694-38FA-46D5-9EB3-6934DDB2023D}">
      <dgm:prSet/>
      <dgm:spPr/>
      <dgm:t>
        <a:bodyPr/>
        <a:lstStyle/>
        <a:p>
          <a:endParaRPr lang="en-US" sz="1700"/>
        </a:p>
      </dgm:t>
    </dgm:pt>
    <dgm:pt modelId="{5BD1383D-904B-4F4B-96E0-5683E71496E3}">
      <dgm:prSet custT="1"/>
      <dgm:spPr/>
      <dgm:t>
        <a:bodyPr/>
        <a:lstStyle/>
        <a:p>
          <a:r>
            <a:rPr lang="en-US" sz="1700" b="1"/>
            <a:t>History and </a:t>
          </a:r>
          <a:r>
            <a:rPr lang="en-US" sz="1700" b="1" err="1"/>
            <a:t>organisational</a:t>
          </a:r>
          <a:r>
            <a:rPr lang="en-US" sz="1700" b="1"/>
            <a:t> structure</a:t>
          </a:r>
        </a:p>
      </dgm:t>
    </dgm:pt>
    <dgm:pt modelId="{D9048CD7-DA26-4DCF-A4B2-82CD7AA9EB94}" type="parTrans" cxnId="{8A1B9D34-759D-4D90-87D7-113C39A34801}">
      <dgm:prSet/>
      <dgm:spPr/>
      <dgm:t>
        <a:bodyPr/>
        <a:lstStyle/>
        <a:p>
          <a:endParaRPr lang="en-US" sz="1700"/>
        </a:p>
      </dgm:t>
    </dgm:pt>
    <dgm:pt modelId="{F92446EF-B178-43EA-88FB-EE99DCC074AD}" type="sibTrans" cxnId="{8A1B9D34-759D-4D90-87D7-113C39A34801}">
      <dgm:prSet/>
      <dgm:spPr/>
      <dgm:t>
        <a:bodyPr/>
        <a:lstStyle/>
        <a:p>
          <a:endParaRPr lang="en-US" sz="1700"/>
        </a:p>
      </dgm:t>
    </dgm:pt>
    <dgm:pt modelId="{B7EC7A1E-2F9E-461D-94BD-7CB931B63642}">
      <dgm:prSet custT="1"/>
      <dgm:spPr/>
      <dgm:t>
        <a:bodyPr/>
        <a:lstStyle/>
        <a:p>
          <a:r>
            <a:rPr lang="en-US" sz="1700" b="1"/>
            <a:t>166 active institutional members in 37 countries</a:t>
          </a:r>
        </a:p>
      </dgm:t>
    </dgm:pt>
    <dgm:pt modelId="{C299452D-8106-4F25-97B4-4D57C902EB88}" type="parTrans" cxnId="{D14A26C2-821E-4A35-AC00-677E0FACF9A1}">
      <dgm:prSet/>
      <dgm:spPr/>
      <dgm:t>
        <a:bodyPr/>
        <a:lstStyle/>
        <a:p>
          <a:endParaRPr lang="en-US" sz="1700"/>
        </a:p>
      </dgm:t>
    </dgm:pt>
    <dgm:pt modelId="{2FBFA7AE-323F-4635-8B77-1CA04394ADF1}" type="sibTrans" cxnId="{D14A26C2-821E-4A35-AC00-677E0FACF9A1}">
      <dgm:prSet/>
      <dgm:spPr/>
      <dgm:t>
        <a:bodyPr/>
        <a:lstStyle/>
        <a:p>
          <a:endParaRPr lang="en-US" sz="1700"/>
        </a:p>
      </dgm:t>
    </dgm:pt>
    <dgm:pt modelId="{2EA6D8BA-77F4-42A3-A4AE-A8F874E0741D}">
      <dgm:prSet custT="1"/>
      <dgm:spPr/>
      <dgm:t>
        <a:bodyPr/>
        <a:lstStyle/>
        <a:p>
          <a:r>
            <a:rPr lang="en-US" sz="1700" err="1"/>
            <a:t>Organisational</a:t>
          </a:r>
          <a:r>
            <a:rPr lang="en-US" sz="1700"/>
            <a:t> structure: General Assembly, BOT, PIMCC, Technical Boards, and Secretariat</a:t>
          </a:r>
        </a:p>
      </dgm:t>
    </dgm:pt>
    <dgm:pt modelId="{C29CA293-514A-488D-956E-B4ECA56CE7FA}" type="parTrans" cxnId="{47991D5E-8EC7-44D2-BA5C-E21BCD60823C}">
      <dgm:prSet/>
      <dgm:spPr/>
      <dgm:t>
        <a:bodyPr/>
        <a:lstStyle/>
        <a:p>
          <a:endParaRPr lang="en-US" sz="1700"/>
        </a:p>
      </dgm:t>
    </dgm:pt>
    <dgm:pt modelId="{21BF9F33-8395-4D5C-A963-305FC7A23D2F}" type="sibTrans" cxnId="{47991D5E-8EC7-44D2-BA5C-E21BCD60823C}">
      <dgm:prSet/>
      <dgm:spPr/>
      <dgm:t>
        <a:bodyPr/>
        <a:lstStyle/>
        <a:p>
          <a:endParaRPr lang="en-US" sz="1700"/>
        </a:p>
      </dgm:t>
    </dgm:pt>
    <dgm:pt modelId="{EA80D9AA-72C3-4D28-9D5F-E46864977A49}">
      <dgm:prSet custT="1"/>
      <dgm:spPr/>
      <dgm:t>
        <a:bodyPr/>
        <a:lstStyle/>
        <a:p>
          <a:r>
            <a:rPr lang="en-US" sz="1700" b="1"/>
            <a:t>117 standards and technical pronouncements in issue – 5 areas</a:t>
          </a:r>
        </a:p>
      </dgm:t>
    </dgm:pt>
    <dgm:pt modelId="{BB6E1CEA-F742-419E-946B-9768BE195A41}" type="parTrans" cxnId="{A3ED3C00-6E95-464B-BB6C-A6BBBB7F397A}">
      <dgm:prSet/>
      <dgm:spPr/>
      <dgm:t>
        <a:bodyPr/>
        <a:lstStyle/>
        <a:p>
          <a:endParaRPr lang="en-US" sz="1700"/>
        </a:p>
      </dgm:t>
    </dgm:pt>
    <dgm:pt modelId="{00837185-D332-4309-8707-FB33580437EE}" type="sibTrans" cxnId="{A3ED3C00-6E95-464B-BB6C-A6BBBB7F397A}">
      <dgm:prSet/>
      <dgm:spPr/>
      <dgm:t>
        <a:bodyPr/>
        <a:lstStyle/>
        <a:p>
          <a:endParaRPr lang="en-US" sz="1700"/>
        </a:p>
      </dgm:t>
    </dgm:pt>
    <dgm:pt modelId="{F1EE79BA-9CEE-4195-894C-EE2C4DCFE545}">
      <dgm:prSet custT="1"/>
      <dgm:spPr/>
      <dgm:t>
        <a:bodyPr/>
        <a:lstStyle/>
        <a:p>
          <a:r>
            <a:rPr lang="en-US" sz="1700"/>
            <a:t>Standards issued</a:t>
          </a:r>
        </a:p>
      </dgm:t>
    </dgm:pt>
    <dgm:pt modelId="{A97B3E40-CB0F-455D-855C-D73A6D94A59A}" type="parTrans" cxnId="{781C0E96-3B15-4A23-9DAC-374DBE41303A}">
      <dgm:prSet/>
      <dgm:spPr/>
      <dgm:t>
        <a:bodyPr/>
        <a:lstStyle/>
        <a:p>
          <a:endParaRPr lang="en-US" sz="1700"/>
        </a:p>
      </dgm:t>
    </dgm:pt>
    <dgm:pt modelId="{3EE45512-392E-426C-B556-46976D97EA03}" type="sibTrans" cxnId="{781C0E96-3B15-4A23-9DAC-374DBE41303A}">
      <dgm:prSet/>
      <dgm:spPr/>
      <dgm:t>
        <a:bodyPr/>
        <a:lstStyle/>
        <a:p>
          <a:endParaRPr lang="en-US" sz="1700"/>
        </a:p>
      </dgm:t>
    </dgm:pt>
    <dgm:pt modelId="{25F53011-34F8-4D02-BB3B-10B1FCFD7E47}">
      <dgm:prSet custT="1"/>
      <dgm:spPr/>
      <dgm:t>
        <a:bodyPr/>
        <a:lstStyle/>
        <a:p>
          <a:r>
            <a:rPr lang="en-US" sz="1700" b="1"/>
            <a:t>Geographical footprint*</a:t>
          </a:r>
        </a:p>
      </dgm:t>
    </dgm:pt>
    <dgm:pt modelId="{3C248912-0627-4506-B333-4E2A40FFCE9A}" type="parTrans" cxnId="{D004E647-1584-4633-803F-190B0BA1CFAE}">
      <dgm:prSet/>
      <dgm:spPr/>
      <dgm:t>
        <a:bodyPr/>
        <a:lstStyle/>
        <a:p>
          <a:endParaRPr lang="en-US" sz="1700"/>
        </a:p>
      </dgm:t>
    </dgm:pt>
    <dgm:pt modelId="{D4C428F5-B0C0-4B1F-BC0A-3D674BB8FAF9}" type="sibTrans" cxnId="{D004E647-1584-4633-803F-190B0BA1CFAE}">
      <dgm:prSet/>
      <dgm:spPr/>
      <dgm:t>
        <a:bodyPr/>
        <a:lstStyle/>
        <a:p>
          <a:endParaRPr lang="en-US" sz="1700"/>
        </a:p>
      </dgm:t>
    </dgm:pt>
    <dgm:pt modelId="{E0B6CA93-7374-4FCC-8E4E-3D0DCEB62129}">
      <dgm:prSet custT="1"/>
      <dgm:spPr/>
      <dgm:t>
        <a:bodyPr/>
        <a:lstStyle/>
        <a:p>
          <a:r>
            <a:rPr kumimoji="0" lang="en-US" sz="1700" b="0" i="0" u="none" strike="noStrike" cap="none" spc="0" normalizeH="0" baseline="0" noProof="0">
              <a:ln>
                <a:noFill/>
              </a:ln>
              <a:effectLst/>
              <a:uLnTx/>
              <a:uFillTx/>
              <a:latin typeface="Calibri" panose="020F0502020204030204" pitchFamily="34" charset="0"/>
              <a:cs typeface="Calibri" panose="020F0502020204030204" pitchFamily="34" charset="0"/>
            </a:rPr>
            <a:t>Adopted or adapted or used as guidance in more than 40 jurisdictions</a:t>
          </a:r>
          <a:endParaRPr lang="en-US" sz="1700" b="0"/>
        </a:p>
      </dgm:t>
    </dgm:pt>
    <dgm:pt modelId="{F823D9CD-0A0B-4A53-AE58-9308BDEDC9F4}" type="parTrans" cxnId="{05F6C91E-C930-44F6-9BBF-81FC8DC96EFD}">
      <dgm:prSet/>
      <dgm:spPr/>
      <dgm:t>
        <a:bodyPr/>
        <a:lstStyle/>
        <a:p>
          <a:endParaRPr lang="en-US" sz="1700"/>
        </a:p>
      </dgm:t>
    </dgm:pt>
    <dgm:pt modelId="{B4DE3346-026A-4913-9106-89BEFF10B8BF}" type="sibTrans" cxnId="{05F6C91E-C930-44F6-9BBF-81FC8DC96EFD}">
      <dgm:prSet/>
      <dgm:spPr/>
      <dgm:t>
        <a:bodyPr/>
        <a:lstStyle/>
        <a:p>
          <a:endParaRPr lang="en-US" sz="1700"/>
        </a:p>
      </dgm:t>
    </dgm:pt>
    <dgm:pt modelId="{BA51CD4A-F06F-4F76-9137-A8D9576BBA0C}">
      <dgm:prSet custT="1"/>
      <dgm:spPr/>
      <dgm:t>
        <a:bodyPr/>
        <a:lstStyle/>
        <a:p>
          <a:r>
            <a:rPr lang="en-US" sz="1700" b="1"/>
            <a:t>Other services</a:t>
          </a:r>
        </a:p>
      </dgm:t>
    </dgm:pt>
    <dgm:pt modelId="{AE8E6D7F-4FBE-4B4A-88BE-D7115FE3CA9B}" type="parTrans" cxnId="{A5802490-3C7D-4637-8BFF-4DAA722C7033}">
      <dgm:prSet/>
      <dgm:spPr/>
      <dgm:t>
        <a:bodyPr/>
        <a:lstStyle/>
        <a:p>
          <a:endParaRPr lang="en-US" sz="1700"/>
        </a:p>
      </dgm:t>
    </dgm:pt>
    <dgm:pt modelId="{B281C3BB-5188-46BB-97F8-E5C796041FED}" type="sibTrans" cxnId="{A5802490-3C7D-4637-8BFF-4DAA722C7033}">
      <dgm:prSet/>
      <dgm:spPr/>
      <dgm:t>
        <a:bodyPr/>
        <a:lstStyle/>
        <a:p>
          <a:endParaRPr lang="en-US" sz="1700"/>
        </a:p>
      </dgm:t>
    </dgm:pt>
    <dgm:pt modelId="{56660455-40DB-48B4-8EB0-A3D9950B1D8C}">
      <dgm:prSet phldrT="[Text]" custT="1"/>
      <dgm:spPr/>
      <dgm:t>
        <a:bodyPr/>
        <a:lstStyle/>
        <a:p>
          <a:r>
            <a:rPr lang="en-US" sz="1700" b="1"/>
            <a:t>Legal status</a:t>
          </a:r>
        </a:p>
      </dgm:t>
    </dgm:pt>
    <dgm:pt modelId="{6FC1788B-4955-4DD6-9549-36BE5205863F}" type="parTrans" cxnId="{A2626948-BF24-4A91-9B17-94FA08793D8B}">
      <dgm:prSet/>
      <dgm:spPr/>
      <dgm:t>
        <a:bodyPr/>
        <a:lstStyle/>
        <a:p>
          <a:endParaRPr lang="en-US" sz="1700"/>
        </a:p>
      </dgm:t>
    </dgm:pt>
    <dgm:pt modelId="{E5411C99-A222-46B5-B319-36BCC596953E}" type="sibTrans" cxnId="{A2626948-BF24-4A91-9B17-94FA08793D8B}">
      <dgm:prSet/>
      <dgm:spPr/>
      <dgm:t>
        <a:bodyPr/>
        <a:lstStyle/>
        <a:p>
          <a:endParaRPr lang="en-US" sz="1700"/>
        </a:p>
      </dgm:t>
    </dgm:pt>
    <dgm:pt modelId="{F52B96E6-C377-41DA-8604-E4A2F354CEA4}">
      <dgm:prSet custT="1"/>
      <dgm:spPr/>
      <dgm:t>
        <a:bodyPr/>
        <a:lstStyle/>
        <a:p>
          <a:r>
            <a:rPr lang="en-US" sz="1700"/>
            <a:t>Set up in 1991 by key industry stakeholders</a:t>
          </a:r>
        </a:p>
      </dgm:t>
    </dgm:pt>
    <dgm:pt modelId="{37F04E69-854F-4FD7-B32C-9E51398A9AF0}" type="parTrans" cxnId="{2C11627E-86DC-4C52-A1EB-6D3C9CC502CB}">
      <dgm:prSet/>
      <dgm:spPr/>
      <dgm:t>
        <a:bodyPr/>
        <a:lstStyle/>
        <a:p>
          <a:endParaRPr lang="en-US" sz="1700"/>
        </a:p>
      </dgm:t>
    </dgm:pt>
    <dgm:pt modelId="{E9570CA9-F3CE-4B0B-80CB-6785B37C3F21}" type="sibTrans" cxnId="{2C11627E-86DC-4C52-A1EB-6D3C9CC502CB}">
      <dgm:prSet/>
      <dgm:spPr/>
      <dgm:t>
        <a:bodyPr/>
        <a:lstStyle/>
        <a:p>
          <a:endParaRPr lang="en-US" sz="1700"/>
        </a:p>
      </dgm:t>
    </dgm:pt>
    <dgm:pt modelId="{1997F567-F498-4CD4-8BF7-9350AE8C5205}">
      <dgm:prSet custT="1"/>
      <dgm:spPr/>
      <dgm:t>
        <a:bodyPr/>
        <a:lstStyle/>
        <a:p>
          <a:r>
            <a:rPr lang="en-US" sz="1700" b="1"/>
            <a:t>Standards-setting</a:t>
          </a:r>
        </a:p>
      </dgm:t>
    </dgm:pt>
    <dgm:pt modelId="{8468EBAE-9F17-4C13-9039-DE0D18FD6609}" type="parTrans" cxnId="{CAB03A58-B947-4650-A98C-F95EF63ACDAE}">
      <dgm:prSet/>
      <dgm:spPr/>
      <dgm:t>
        <a:bodyPr/>
        <a:lstStyle/>
        <a:p>
          <a:endParaRPr lang="en-US" sz="1700"/>
        </a:p>
      </dgm:t>
    </dgm:pt>
    <dgm:pt modelId="{AB2A8A14-386B-40E8-8726-4C54009EF84A}" type="sibTrans" cxnId="{CAB03A58-B947-4650-A98C-F95EF63ACDAE}">
      <dgm:prSet/>
      <dgm:spPr/>
      <dgm:t>
        <a:bodyPr/>
        <a:lstStyle/>
        <a:p>
          <a:endParaRPr lang="en-US" sz="1700"/>
        </a:p>
      </dgm:t>
    </dgm:pt>
    <dgm:pt modelId="{6F5C2C8B-79AE-4EE8-B912-2C15CE95BEEF}">
      <dgm:prSet custT="1"/>
      <dgm:spPr/>
      <dgm:t>
        <a:bodyPr/>
        <a:lstStyle/>
        <a:p>
          <a:r>
            <a:rPr lang="en-US" sz="1700"/>
            <a:t>Capacity building </a:t>
          </a:r>
        </a:p>
      </dgm:t>
    </dgm:pt>
    <dgm:pt modelId="{4B33EAD2-4002-43A7-9154-D5F2D7C05E2E}" type="parTrans" cxnId="{093660A5-F914-44E2-88BB-2533366263CA}">
      <dgm:prSet/>
      <dgm:spPr/>
      <dgm:t>
        <a:bodyPr/>
        <a:lstStyle/>
        <a:p>
          <a:endParaRPr lang="en-US" sz="1700"/>
        </a:p>
      </dgm:t>
    </dgm:pt>
    <dgm:pt modelId="{ADB5F389-58B0-4E64-8A59-DFE0582BF47F}" type="sibTrans" cxnId="{093660A5-F914-44E2-88BB-2533366263CA}">
      <dgm:prSet/>
      <dgm:spPr/>
      <dgm:t>
        <a:bodyPr/>
        <a:lstStyle/>
        <a:p>
          <a:endParaRPr lang="en-US" sz="1700"/>
        </a:p>
      </dgm:t>
    </dgm:pt>
    <dgm:pt modelId="{AE0AF7DD-77A5-433E-857F-44131012CFDB}">
      <dgm:prSet custT="1"/>
      <dgm:spPr/>
      <dgm:t>
        <a:bodyPr/>
        <a:lstStyle/>
        <a:p>
          <a:r>
            <a:rPr lang="en-US" sz="1700"/>
            <a:t>Advocacy and awareness</a:t>
          </a:r>
        </a:p>
      </dgm:t>
    </dgm:pt>
    <dgm:pt modelId="{9B45F399-B0B2-4EAC-98AC-CA6F29E042AC}" type="parTrans" cxnId="{784BA95B-5C08-44B4-97F7-DA2231DA4801}">
      <dgm:prSet/>
      <dgm:spPr/>
      <dgm:t>
        <a:bodyPr/>
        <a:lstStyle/>
        <a:p>
          <a:endParaRPr lang="en-US" sz="1700"/>
        </a:p>
      </dgm:t>
    </dgm:pt>
    <dgm:pt modelId="{7F485478-C35E-4D16-A539-90CBB6B55E24}" type="sibTrans" cxnId="{784BA95B-5C08-44B4-97F7-DA2231DA4801}">
      <dgm:prSet/>
      <dgm:spPr/>
      <dgm:t>
        <a:bodyPr/>
        <a:lstStyle/>
        <a:p>
          <a:endParaRPr lang="en-US" sz="1700"/>
        </a:p>
      </dgm:t>
    </dgm:pt>
    <dgm:pt modelId="{93DA009E-4D2D-401E-9FC6-5265A2BE2431}">
      <dgm:prSet custT="1"/>
      <dgm:spPr/>
      <dgm:t>
        <a:bodyPr/>
        <a:lstStyle/>
        <a:p>
          <a:r>
            <a:rPr lang="en-US" sz="1700"/>
            <a:t>Technical bulletin – JOIFA</a:t>
          </a:r>
        </a:p>
      </dgm:t>
    </dgm:pt>
    <dgm:pt modelId="{150FC65B-2663-443A-AABE-EB1F68398427}" type="parTrans" cxnId="{77605E43-FAA0-46F3-8A94-D37FF41167E2}">
      <dgm:prSet/>
      <dgm:spPr/>
      <dgm:t>
        <a:bodyPr/>
        <a:lstStyle/>
        <a:p>
          <a:endParaRPr lang="en-US" sz="1700"/>
        </a:p>
      </dgm:t>
    </dgm:pt>
    <dgm:pt modelId="{9E127398-04AD-4A6E-AACB-23E9D55FF925}" type="sibTrans" cxnId="{77605E43-FAA0-46F3-8A94-D37FF41167E2}">
      <dgm:prSet/>
      <dgm:spPr/>
      <dgm:t>
        <a:bodyPr/>
        <a:lstStyle/>
        <a:p>
          <a:endParaRPr lang="en-US" sz="1700"/>
        </a:p>
      </dgm:t>
    </dgm:pt>
    <dgm:pt modelId="{51CA1CBE-A749-4B24-BB41-122FCC9588B9}">
      <dgm:prSet custT="1"/>
      <dgm:spPr/>
      <dgm:t>
        <a:bodyPr/>
        <a:lstStyle/>
        <a:p>
          <a:r>
            <a:rPr lang="en-US" sz="1700"/>
            <a:t>Founding members include: </a:t>
          </a:r>
          <a:r>
            <a:rPr lang="en-US" sz="1700" err="1"/>
            <a:t>IsDB</a:t>
          </a:r>
          <a:r>
            <a:rPr lang="en-US" sz="1700"/>
            <a:t>, Al Rajhi Bank, KFH, </a:t>
          </a:r>
          <a:r>
            <a:rPr lang="en-US" sz="1700" err="1"/>
            <a:t>Albaraka</a:t>
          </a:r>
          <a:r>
            <a:rPr lang="en-US" sz="1700"/>
            <a:t>, </a:t>
          </a:r>
          <a:r>
            <a:rPr lang="en-US" sz="1700" err="1"/>
            <a:t>Albukhary</a:t>
          </a:r>
          <a:r>
            <a:rPr lang="en-US" sz="1700"/>
            <a:t> Foundation and Al-Faisal Group</a:t>
          </a:r>
        </a:p>
      </dgm:t>
    </dgm:pt>
    <dgm:pt modelId="{380A8D13-7A6F-4DB1-A431-4D0839F8ED33}" type="parTrans" cxnId="{899BA1E3-4209-42BF-AFC3-4BCDCED13B9B}">
      <dgm:prSet/>
      <dgm:spPr/>
      <dgm:t>
        <a:bodyPr/>
        <a:lstStyle/>
        <a:p>
          <a:endParaRPr lang="en-US" sz="1700"/>
        </a:p>
      </dgm:t>
    </dgm:pt>
    <dgm:pt modelId="{1D8EE719-3FFB-4D35-B895-EEA8B5C6E9BD}" type="sibTrans" cxnId="{899BA1E3-4209-42BF-AFC3-4BCDCED13B9B}">
      <dgm:prSet/>
      <dgm:spPr/>
      <dgm:t>
        <a:bodyPr/>
        <a:lstStyle/>
        <a:p>
          <a:endParaRPr lang="en-US" sz="1700"/>
        </a:p>
      </dgm:t>
    </dgm:pt>
    <dgm:pt modelId="{75FF0A8E-F740-444B-BAE5-D00120629A5D}">
      <dgm:prSet custT="1"/>
      <dgm:spPr/>
      <dgm:t>
        <a:bodyPr/>
        <a:lstStyle/>
        <a:p>
          <a:r>
            <a:rPr lang="en-US" sz="1700" b="0"/>
            <a:t>Standards available in multiple language</a:t>
          </a:r>
        </a:p>
      </dgm:t>
    </dgm:pt>
    <dgm:pt modelId="{56C9B1F9-BE10-4E81-8291-C61611BE2D74}" type="parTrans" cxnId="{45F0EB12-D8D6-4CDF-A370-7CC6947638AC}">
      <dgm:prSet/>
      <dgm:spPr/>
      <dgm:t>
        <a:bodyPr/>
        <a:lstStyle/>
        <a:p>
          <a:endParaRPr lang="en-US"/>
        </a:p>
      </dgm:t>
    </dgm:pt>
    <dgm:pt modelId="{F19FCB19-08E2-4B7D-9377-ED02273D1FB5}" type="sibTrans" cxnId="{45F0EB12-D8D6-4CDF-A370-7CC6947638AC}">
      <dgm:prSet/>
      <dgm:spPr/>
      <dgm:t>
        <a:bodyPr/>
        <a:lstStyle/>
        <a:p>
          <a:endParaRPr lang="en-US"/>
        </a:p>
      </dgm:t>
    </dgm:pt>
    <dgm:pt modelId="{86F10C57-86C0-4C63-BD5E-D244F4434610}">
      <dgm:prSet custT="1"/>
      <dgm:spPr/>
      <dgm:t>
        <a:bodyPr/>
        <a:lstStyle/>
        <a:p>
          <a:pPr>
            <a:buFont typeface="Courier New" panose="02070309020205020404" pitchFamily="49" charset="0"/>
            <a:buChar char="o"/>
          </a:pPr>
          <a:r>
            <a:rPr lang="en-US" sz="1700"/>
            <a:t>Shari’ah [59]</a:t>
          </a:r>
        </a:p>
      </dgm:t>
    </dgm:pt>
    <dgm:pt modelId="{1967A7D9-B2AA-415A-B30A-7B0337A05959}" type="parTrans" cxnId="{04BF1D3A-3D28-4DDA-8C6B-E3BC5453C143}">
      <dgm:prSet/>
      <dgm:spPr/>
      <dgm:t>
        <a:bodyPr/>
        <a:lstStyle/>
        <a:p>
          <a:endParaRPr lang="en-GB"/>
        </a:p>
      </dgm:t>
    </dgm:pt>
    <dgm:pt modelId="{2B4D96C8-1D7B-45CB-AFAA-8B4B81EAEA76}" type="sibTrans" cxnId="{04BF1D3A-3D28-4DDA-8C6B-E3BC5453C143}">
      <dgm:prSet/>
      <dgm:spPr/>
      <dgm:t>
        <a:bodyPr/>
        <a:lstStyle/>
        <a:p>
          <a:endParaRPr lang="en-GB"/>
        </a:p>
      </dgm:t>
    </dgm:pt>
    <dgm:pt modelId="{377E423D-F392-45FA-A90C-58FF3EF98CF0}">
      <dgm:prSet custT="1"/>
      <dgm:spPr/>
      <dgm:t>
        <a:bodyPr/>
        <a:lstStyle/>
        <a:p>
          <a:pPr>
            <a:buFont typeface="Courier New" panose="02070309020205020404" pitchFamily="49" charset="0"/>
            <a:buChar char="o"/>
          </a:pPr>
          <a:r>
            <a:rPr lang="en-US" sz="1700"/>
            <a:t>Accounting [36]</a:t>
          </a:r>
        </a:p>
      </dgm:t>
    </dgm:pt>
    <dgm:pt modelId="{DEA7DF3C-B1D3-46A8-B2F5-6B7F6F052210}" type="parTrans" cxnId="{51B5C08E-EA6B-4F2C-9743-F98A65AEC572}">
      <dgm:prSet/>
      <dgm:spPr/>
      <dgm:t>
        <a:bodyPr/>
        <a:lstStyle/>
        <a:p>
          <a:endParaRPr lang="en-GB"/>
        </a:p>
      </dgm:t>
    </dgm:pt>
    <dgm:pt modelId="{6368164A-EB29-482E-AEFA-38F6B30E8EAD}" type="sibTrans" cxnId="{51B5C08E-EA6B-4F2C-9743-F98A65AEC572}">
      <dgm:prSet/>
      <dgm:spPr/>
      <dgm:t>
        <a:bodyPr/>
        <a:lstStyle/>
        <a:p>
          <a:endParaRPr lang="en-GB"/>
        </a:p>
      </dgm:t>
    </dgm:pt>
    <dgm:pt modelId="{AB6AB0D0-349B-4CBB-B2F8-DA682188CB77}">
      <dgm:prSet custT="1"/>
      <dgm:spPr/>
      <dgm:t>
        <a:bodyPr/>
        <a:lstStyle/>
        <a:p>
          <a:pPr>
            <a:buFont typeface="Courier New" panose="02070309020205020404" pitchFamily="49" charset="0"/>
            <a:buChar char="o"/>
          </a:pPr>
          <a:r>
            <a:rPr lang="en-US" sz="1700"/>
            <a:t>Auditing [08]</a:t>
          </a:r>
        </a:p>
      </dgm:t>
    </dgm:pt>
    <dgm:pt modelId="{DB4C4E89-D285-4EF3-9204-0B342F92324B}" type="parTrans" cxnId="{C32EFCBC-7B20-4F35-9A00-17A63A8CE573}">
      <dgm:prSet/>
      <dgm:spPr/>
      <dgm:t>
        <a:bodyPr/>
        <a:lstStyle/>
        <a:p>
          <a:endParaRPr lang="en-GB"/>
        </a:p>
      </dgm:t>
    </dgm:pt>
    <dgm:pt modelId="{45BA7165-090C-47D5-9907-969AD0F94F06}" type="sibTrans" cxnId="{C32EFCBC-7B20-4F35-9A00-17A63A8CE573}">
      <dgm:prSet/>
      <dgm:spPr/>
      <dgm:t>
        <a:bodyPr/>
        <a:lstStyle/>
        <a:p>
          <a:endParaRPr lang="en-GB"/>
        </a:p>
      </dgm:t>
    </dgm:pt>
    <dgm:pt modelId="{F51A6A36-BE16-4ABC-AB0D-35A060F47CCA}">
      <dgm:prSet custT="1"/>
      <dgm:spPr/>
      <dgm:t>
        <a:bodyPr/>
        <a:lstStyle/>
        <a:p>
          <a:pPr>
            <a:buFont typeface="Courier New" panose="02070309020205020404" pitchFamily="49" charset="0"/>
            <a:buChar char="o"/>
          </a:pPr>
          <a:r>
            <a:rPr lang="en-US" sz="1700"/>
            <a:t>Governance [15]</a:t>
          </a:r>
        </a:p>
      </dgm:t>
    </dgm:pt>
    <dgm:pt modelId="{9C012DF5-FDA8-45D7-96AD-6445EB2D94BF}" type="parTrans" cxnId="{7DBC12A9-3C36-4721-8616-3AD975A73FC0}">
      <dgm:prSet/>
      <dgm:spPr/>
      <dgm:t>
        <a:bodyPr/>
        <a:lstStyle/>
        <a:p>
          <a:endParaRPr lang="en-GB"/>
        </a:p>
      </dgm:t>
    </dgm:pt>
    <dgm:pt modelId="{9B1CCFCC-0330-42BE-92B5-511D243DC272}" type="sibTrans" cxnId="{7DBC12A9-3C36-4721-8616-3AD975A73FC0}">
      <dgm:prSet/>
      <dgm:spPr/>
      <dgm:t>
        <a:bodyPr/>
        <a:lstStyle/>
        <a:p>
          <a:endParaRPr lang="en-GB"/>
        </a:p>
      </dgm:t>
    </dgm:pt>
    <dgm:pt modelId="{0213DCCA-2B73-474E-A7B1-6BC2DCBEF13E}">
      <dgm:prSet custT="1"/>
      <dgm:spPr/>
      <dgm:t>
        <a:bodyPr/>
        <a:lstStyle/>
        <a:p>
          <a:pPr>
            <a:buFont typeface="Courier New" panose="02070309020205020404" pitchFamily="49" charset="0"/>
            <a:buChar char="o"/>
          </a:pPr>
          <a:r>
            <a:rPr lang="en-US" sz="1700"/>
            <a:t>Ethics [01]</a:t>
          </a:r>
        </a:p>
      </dgm:t>
    </dgm:pt>
    <dgm:pt modelId="{BC0584F4-8204-4031-A96E-3CD9E5865432}" type="parTrans" cxnId="{58B28BE3-35A2-4E54-A9A0-37AC500FA963}">
      <dgm:prSet/>
      <dgm:spPr/>
      <dgm:t>
        <a:bodyPr/>
        <a:lstStyle/>
        <a:p>
          <a:endParaRPr lang="en-GB"/>
        </a:p>
      </dgm:t>
    </dgm:pt>
    <dgm:pt modelId="{A49F00BE-CD72-4781-9C6A-9F7C458C0AD6}" type="sibTrans" cxnId="{58B28BE3-35A2-4E54-A9A0-37AC500FA963}">
      <dgm:prSet/>
      <dgm:spPr/>
      <dgm:t>
        <a:bodyPr/>
        <a:lstStyle/>
        <a:p>
          <a:endParaRPr lang="en-GB"/>
        </a:p>
      </dgm:t>
    </dgm:pt>
    <dgm:pt modelId="{D68852CA-3652-4737-81D6-E8B951281E2F}">
      <dgm:prSet custT="1"/>
      <dgm:spPr/>
      <dgm:t>
        <a:bodyPr/>
        <a:lstStyle/>
        <a:p>
          <a:r>
            <a:rPr lang="en-US" sz="1700"/>
            <a:t>3 Technical Board</a:t>
          </a:r>
        </a:p>
      </dgm:t>
    </dgm:pt>
    <dgm:pt modelId="{77D27BCE-F817-45B6-AC82-415E5AD2FF08}" type="parTrans" cxnId="{4A875DC3-36C1-40C0-8C64-B73EB1454F49}">
      <dgm:prSet/>
      <dgm:spPr/>
      <dgm:t>
        <a:bodyPr/>
        <a:lstStyle/>
        <a:p>
          <a:endParaRPr lang="en-GB"/>
        </a:p>
      </dgm:t>
    </dgm:pt>
    <dgm:pt modelId="{3B2C8D49-D740-4CEE-A89F-332296259881}" type="sibTrans" cxnId="{4A875DC3-36C1-40C0-8C64-B73EB1454F49}">
      <dgm:prSet/>
      <dgm:spPr/>
      <dgm:t>
        <a:bodyPr/>
        <a:lstStyle/>
        <a:p>
          <a:endParaRPr lang="en-GB"/>
        </a:p>
      </dgm:t>
    </dgm:pt>
    <dgm:pt modelId="{F38569E9-B30A-4A27-8693-F508440D41F8}">
      <dgm:prSet custT="1"/>
      <dgm:spPr/>
      <dgm:t>
        <a:bodyPr/>
        <a:lstStyle/>
        <a:p>
          <a:pPr>
            <a:buFont typeface="Courier New" panose="02070309020205020404" pitchFamily="49" charset="0"/>
            <a:buChar char="o"/>
          </a:pPr>
          <a:r>
            <a:rPr lang="en-US" sz="1700"/>
            <a:t>Shari’ah Board</a:t>
          </a:r>
        </a:p>
      </dgm:t>
    </dgm:pt>
    <dgm:pt modelId="{F718D588-5141-4C67-A582-4BC3105C158D}" type="parTrans" cxnId="{67CC9B8A-8FC3-4A3B-9DD3-A5A775073502}">
      <dgm:prSet/>
      <dgm:spPr/>
      <dgm:t>
        <a:bodyPr/>
        <a:lstStyle/>
        <a:p>
          <a:endParaRPr lang="en-GB"/>
        </a:p>
      </dgm:t>
    </dgm:pt>
    <dgm:pt modelId="{88CB0AE7-5B90-4DC3-BA29-C312E894FC05}" type="sibTrans" cxnId="{67CC9B8A-8FC3-4A3B-9DD3-A5A775073502}">
      <dgm:prSet/>
      <dgm:spPr/>
      <dgm:t>
        <a:bodyPr/>
        <a:lstStyle/>
        <a:p>
          <a:endParaRPr lang="en-GB"/>
        </a:p>
      </dgm:t>
    </dgm:pt>
    <dgm:pt modelId="{D878FFA5-6CE0-46D1-AC4D-BB4A7303E27E}">
      <dgm:prSet custT="1"/>
      <dgm:spPr/>
      <dgm:t>
        <a:bodyPr/>
        <a:lstStyle/>
        <a:p>
          <a:pPr>
            <a:buFont typeface="Courier New" panose="02070309020205020404" pitchFamily="49" charset="0"/>
            <a:buChar char="o"/>
          </a:pPr>
          <a:r>
            <a:rPr lang="en-US" sz="1700"/>
            <a:t>Accounting Board</a:t>
          </a:r>
        </a:p>
      </dgm:t>
    </dgm:pt>
    <dgm:pt modelId="{A0C4722A-875F-4DEF-B770-B01F917C023F}" type="parTrans" cxnId="{2FD4F557-7077-4515-A58F-AE35127437F2}">
      <dgm:prSet/>
      <dgm:spPr/>
      <dgm:t>
        <a:bodyPr/>
        <a:lstStyle/>
        <a:p>
          <a:endParaRPr lang="en-GB"/>
        </a:p>
      </dgm:t>
    </dgm:pt>
    <dgm:pt modelId="{B0F9C3EA-55EF-4F7A-819A-CE1A5759C0D2}" type="sibTrans" cxnId="{2FD4F557-7077-4515-A58F-AE35127437F2}">
      <dgm:prSet/>
      <dgm:spPr/>
      <dgm:t>
        <a:bodyPr/>
        <a:lstStyle/>
        <a:p>
          <a:endParaRPr lang="en-GB"/>
        </a:p>
      </dgm:t>
    </dgm:pt>
    <dgm:pt modelId="{FF085F46-000D-4B1F-A9E4-7C654F137F7C}">
      <dgm:prSet custT="1"/>
      <dgm:spPr/>
      <dgm:t>
        <a:bodyPr/>
        <a:lstStyle/>
        <a:p>
          <a:pPr>
            <a:buFont typeface="Courier New" panose="02070309020205020404" pitchFamily="49" charset="0"/>
            <a:buChar char="o"/>
          </a:pPr>
          <a:r>
            <a:rPr lang="en-US" sz="1700"/>
            <a:t>Governance &amp; Ethics Board</a:t>
          </a:r>
        </a:p>
      </dgm:t>
    </dgm:pt>
    <dgm:pt modelId="{BDA9F3CE-62E0-4F15-84CE-7BC29E2120BA}" type="parTrans" cxnId="{2E30C165-8E43-468F-AF57-6B74EA920B6A}">
      <dgm:prSet/>
      <dgm:spPr/>
      <dgm:t>
        <a:bodyPr/>
        <a:lstStyle/>
        <a:p>
          <a:endParaRPr lang="en-GB"/>
        </a:p>
      </dgm:t>
    </dgm:pt>
    <dgm:pt modelId="{8F6D7E33-0452-4B77-BF73-87DBB7852057}" type="sibTrans" cxnId="{2E30C165-8E43-468F-AF57-6B74EA920B6A}">
      <dgm:prSet/>
      <dgm:spPr/>
      <dgm:t>
        <a:bodyPr/>
        <a:lstStyle/>
        <a:p>
          <a:endParaRPr lang="en-GB"/>
        </a:p>
      </dgm:t>
    </dgm:pt>
    <dgm:pt modelId="{394FF983-C8E1-4AFA-A666-13245FB1E034}">
      <dgm:prSet custT="1"/>
      <dgm:spPr/>
      <dgm:t>
        <a:bodyPr/>
        <a:lstStyle/>
        <a:p>
          <a:r>
            <a:rPr lang="en-US" sz="1700"/>
            <a:t>Advisory and assurance services</a:t>
          </a:r>
        </a:p>
      </dgm:t>
    </dgm:pt>
    <dgm:pt modelId="{9A590C35-F62F-47A8-B417-6485904EF9C0}" type="parTrans" cxnId="{1F4FF7BC-13B4-44B9-AC2D-098740A887CC}">
      <dgm:prSet/>
      <dgm:spPr/>
      <dgm:t>
        <a:bodyPr/>
        <a:lstStyle/>
        <a:p>
          <a:endParaRPr lang="en-GB"/>
        </a:p>
      </dgm:t>
    </dgm:pt>
    <dgm:pt modelId="{8C20EA05-BADF-48D8-AC1B-F88740644F91}" type="sibTrans" cxnId="{1F4FF7BC-13B4-44B9-AC2D-098740A887CC}">
      <dgm:prSet/>
      <dgm:spPr/>
      <dgm:t>
        <a:bodyPr/>
        <a:lstStyle/>
        <a:p>
          <a:endParaRPr lang="en-GB"/>
        </a:p>
      </dgm:t>
    </dgm:pt>
    <dgm:pt modelId="{216C6EB6-354D-4162-88A9-B9578A9C3CD2}" type="pres">
      <dgm:prSet presAssocID="{B77FF17F-9A2B-4F11-B702-D73A1CC24AB6}" presName="Name0" presStyleCnt="0">
        <dgm:presLayoutVars>
          <dgm:dir/>
          <dgm:animLvl val="lvl"/>
          <dgm:resizeHandles val="exact"/>
        </dgm:presLayoutVars>
      </dgm:prSet>
      <dgm:spPr/>
    </dgm:pt>
    <dgm:pt modelId="{97B6C332-438C-4DFB-96A4-143A5B8C3AD5}" type="pres">
      <dgm:prSet presAssocID="{56660455-40DB-48B4-8EB0-A3D9950B1D8C}" presName="composite" presStyleCnt="0"/>
      <dgm:spPr/>
    </dgm:pt>
    <dgm:pt modelId="{40C20463-0FD2-4F2F-ABDF-7243C63D2F34}" type="pres">
      <dgm:prSet presAssocID="{56660455-40DB-48B4-8EB0-A3D9950B1D8C}" presName="parTx" presStyleLbl="alignNode1" presStyleIdx="0" presStyleCnt="5">
        <dgm:presLayoutVars>
          <dgm:chMax val="0"/>
          <dgm:chPref val="0"/>
          <dgm:bulletEnabled val="1"/>
        </dgm:presLayoutVars>
      </dgm:prSet>
      <dgm:spPr/>
    </dgm:pt>
    <dgm:pt modelId="{E59BE811-366B-476B-A95B-08DBC7AA09B0}" type="pres">
      <dgm:prSet presAssocID="{56660455-40DB-48B4-8EB0-A3D9950B1D8C}" presName="desTx" presStyleLbl="alignAccFollowNode1" presStyleIdx="0" presStyleCnt="5">
        <dgm:presLayoutVars>
          <dgm:bulletEnabled val="1"/>
        </dgm:presLayoutVars>
      </dgm:prSet>
      <dgm:spPr/>
    </dgm:pt>
    <dgm:pt modelId="{910D3D23-912D-4D62-BCBA-522FDB2E113F}" type="pres">
      <dgm:prSet presAssocID="{E5411C99-A222-46B5-B319-36BCC596953E}" presName="space" presStyleCnt="0"/>
      <dgm:spPr/>
    </dgm:pt>
    <dgm:pt modelId="{9603E38C-492A-4127-83FE-3E5327DB6776}" type="pres">
      <dgm:prSet presAssocID="{5BD1383D-904B-4F4B-96E0-5683E71496E3}" presName="composite" presStyleCnt="0"/>
      <dgm:spPr/>
    </dgm:pt>
    <dgm:pt modelId="{A73CA110-2853-4776-9648-7A21CE574C91}" type="pres">
      <dgm:prSet presAssocID="{5BD1383D-904B-4F4B-96E0-5683E71496E3}" presName="parTx" presStyleLbl="alignNode1" presStyleIdx="1" presStyleCnt="5">
        <dgm:presLayoutVars>
          <dgm:chMax val="0"/>
          <dgm:chPref val="0"/>
          <dgm:bulletEnabled val="1"/>
        </dgm:presLayoutVars>
      </dgm:prSet>
      <dgm:spPr/>
    </dgm:pt>
    <dgm:pt modelId="{93294620-E99C-415B-8C6D-2646954A7167}" type="pres">
      <dgm:prSet presAssocID="{5BD1383D-904B-4F4B-96E0-5683E71496E3}" presName="desTx" presStyleLbl="alignAccFollowNode1" presStyleIdx="1" presStyleCnt="5">
        <dgm:presLayoutVars>
          <dgm:bulletEnabled val="1"/>
        </dgm:presLayoutVars>
      </dgm:prSet>
      <dgm:spPr/>
    </dgm:pt>
    <dgm:pt modelId="{5CFABA51-1967-44E7-AB42-9DA88432C6A8}" type="pres">
      <dgm:prSet presAssocID="{F92446EF-B178-43EA-88FB-EE99DCC074AD}" presName="space" presStyleCnt="0"/>
      <dgm:spPr/>
    </dgm:pt>
    <dgm:pt modelId="{298FBC55-09F2-418B-A211-73F3AA2E9B99}" type="pres">
      <dgm:prSet presAssocID="{1997F567-F498-4CD4-8BF7-9350AE8C5205}" presName="composite" presStyleCnt="0"/>
      <dgm:spPr/>
    </dgm:pt>
    <dgm:pt modelId="{3882D7BB-3B7F-4694-9351-E542BCD5E946}" type="pres">
      <dgm:prSet presAssocID="{1997F567-F498-4CD4-8BF7-9350AE8C5205}" presName="parTx" presStyleLbl="alignNode1" presStyleIdx="2" presStyleCnt="5">
        <dgm:presLayoutVars>
          <dgm:chMax val="0"/>
          <dgm:chPref val="0"/>
          <dgm:bulletEnabled val="1"/>
        </dgm:presLayoutVars>
      </dgm:prSet>
      <dgm:spPr/>
    </dgm:pt>
    <dgm:pt modelId="{0B0F5D26-547C-414F-AA3A-FC6728EA0EE0}" type="pres">
      <dgm:prSet presAssocID="{1997F567-F498-4CD4-8BF7-9350AE8C5205}" presName="desTx" presStyleLbl="alignAccFollowNode1" presStyleIdx="2" presStyleCnt="5">
        <dgm:presLayoutVars>
          <dgm:bulletEnabled val="1"/>
        </dgm:presLayoutVars>
      </dgm:prSet>
      <dgm:spPr/>
    </dgm:pt>
    <dgm:pt modelId="{07075FDD-4AB3-4F0F-AC40-A236E4EA2672}" type="pres">
      <dgm:prSet presAssocID="{AB2A8A14-386B-40E8-8726-4C54009EF84A}" presName="space" presStyleCnt="0"/>
      <dgm:spPr/>
    </dgm:pt>
    <dgm:pt modelId="{CCFB0F9B-524B-4EA6-96B0-6EC53F138709}" type="pres">
      <dgm:prSet presAssocID="{25F53011-34F8-4D02-BB3B-10B1FCFD7E47}" presName="composite" presStyleCnt="0"/>
      <dgm:spPr/>
    </dgm:pt>
    <dgm:pt modelId="{C70EF088-BB1B-42CD-8AEC-381E50746FA0}" type="pres">
      <dgm:prSet presAssocID="{25F53011-34F8-4D02-BB3B-10B1FCFD7E47}" presName="parTx" presStyleLbl="alignNode1" presStyleIdx="3" presStyleCnt="5">
        <dgm:presLayoutVars>
          <dgm:chMax val="0"/>
          <dgm:chPref val="0"/>
          <dgm:bulletEnabled val="1"/>
        </dgm:presLayoutVars>
      </dgm:prSet>
      <dgm:spPr/>
    </dgm:pt>
    <dgm:pt modelId="{64DD5AFB-7503-4A2D-B78D-F43F3B400661}" type="pres">
      <dgm:prSet presAssocID="{25F53011-34F8-4D02-BB3B-10B1FCFD7E47}" presName="desTx" presStyleLbl="alignAccFollowNode1" presStyleIdx="3" presStyleCnt="5">
        <dgm:presLayoutVars>
          <dgm:bulletEnabled val="1"/>
        </dgm:presLayoutVars>
      </dgm:prSet>
      <dgm:spPr/>
    </dgm:pt>
    <dgm:pt modelId="{AA24A6C9-81AF-4CF8-9B4F-70E7A32FB48A}" type="pres">
      <dgm:prSet presAssocID="{D4C428F5-B0C0-4B1F-BC0A-3D674BB8FAF9}" presName="space" presStyleCnt="0"/>
      <dgm:spPr/>
    </dgm:pt>
    <dgm:pt modelId="{B52A16BB-D565-4BC3-82A9-1B3540DE8C8C}" type="pres">
      <dgm:prSet presAssocID="{BA51CD4A-F06F-4F76-9137-A8D9576BBA0C}" presName="composite" presStyleCnt="0"/>
      <dgm:spPr/>
    </dgm:pt>
    <dgm:pt modelId="{EF2B72A9-8826-4D86-980A-58E1C7DDB31F}" type="pres">
      <dgm:prSet presAssocID="{BA51CD4A-F06F-4F76-9137-A8D9576BBA0C}" presName="parTx" presStyleLbl="alignNode1" presStyleIdx="4" presStyleCnt="5">
        <dgm:presLayoutVars>
          <dgm:chMax val="0"/>
          <dgm:chPref val="0"/>
          <dgm:bulletEnabled val="1"/>
        </dgm:presLayoutVars>
      </dgm:prSet>
      <dgm:spPr/>
    </dgm:pt>
    <dgm:pt modelId="{843C487F-1A0F-4C4F-955B-FE71C8B885F0}" type="pres">
      <dgm:prSet presAssocID="{BA51CD4A-F06F-4F76-9137-A8D9576BBA0C}" presName="desTx" presStyleLbl="alignAccFollowNode1" presStyleIdx="4" presStyleCnt="5">
        <dgm:presLayoutVars>
          <dgm:bulletEnabled val="1"/>
        </dgm:presLayoutVars>
      </dgm:prSet>
      <dgm:spPr/>
    </dgm:pt>
  </dgm:ptLst>
  <dgm:cxnLst>
    <dgm:cxn modelId="{A3ED3C00-6E95-464B-BB6C-A6BBBB7F397A}" srcId="{1997F567-F498-4CD4-8BF7-9350AE8C5205}" destId="{EA80D9AA-72C3-4D28-9D5F-E46864977A49}" srcOrd="0" destOrd="0" parTransId="{BB6E1CEA-F742-419E-946B-9768BE195A41}" sibTransId="{00837185-D332-4309-8707-FB33580437EE}"/>
    <dgm:cxn modelId="{993E3207-710D-4954-99D6-9CFE74B5C2F0}" type="presOf" srcId="{25F53011-34F8-4D02-BB3B-10B1FCFD7E47}" destId="{C70EF088-BB1B-42CD-8AEC-381E50746FA0}" srcOrd="0" destOrd="0" presId="urn:microsoft.com/office/officeart/2005/8/layout/hList1"/>
    <dgm:cxn modelId="{9128A509-DC7B-460C-A76A-E58D8399E615}" type="presOf" srcId="{5BD1383D-904B-4F4B-96E0-5683E71496E3}" destId="{A73CA110-2853-4776-9648-7A21CE574C91}" srcOrd="0" destOrd="0" presId="urn:microsoft.com/office/officeart/2005/8/layout/hList1"/>
    <dgm:cxn modelId="{45F0EB12-D8D6-4CDF-A370-7CC6947638AC}" srcId="{25F53011-34F8-4D02-BB3B-10B1FCFD7E47}" destId="{75FF0A8E-F740-444B-BAE5-D00120629A5D}" srcOrd="1" destOrd="0" parTransId="{56C9B1F9-BE10-4E81-8291-C61611BE2D74}" sibTransId="{F19FCB19-08E2-4B7D-9377-ED02273D1FB5}"/>
    <dgm:cxn modelId="{0F679B1B-07FE-48FB-A5DB-1EB3222CE276}" type="presOf" srcId="{EA80D9AA-72C3-4D28-9D5F-E46864977A49}" destId="{0B0F5D26-547C-414F-AA3A-FC6728EA0EE0}" srcOrd="0" destOrd="0" presId="urn:microsoft.com/office/officeart/2005/8/layout/hList1"/>
    <dgm:cxn modelId="{05F6C91E-C930-44F6-9BBF-81FC8DC96EFD}" srcId="{25F53011-34F8-4D02-BB3B-10B1FCFD7E47}" destId="{E0B6CA93-7374-4FCC-8E4E-3D0DCEB62129}" srcOrd="0" destOrd="0" parTransId="{F823D9CD-0A0B-4A53-AE58-9308BDEDC9F4}" sibTransId="{B4DE3346-026A-4913-9106-89BEFF10B8BF}"/>
    <dgm:cxn modelId="{1621C12A-918F-4355-B29A-F5F5EBEBD587}" type="presOf" srcId="{56660455-40DB-48B4-8EB0-A3D9950B1D8C}" destId="{40C20463-0FD2-4F2F-ABDF-7243C63D2F34}" srcOrd="0" destOrd="0" presId="urn:microsoft.com/office/officeart/2005/8/layout/hList1"/>
    <dgm:cxn modelId="{9271ED2B-4299-484E-8F2A-8C62AA5798EC}" type="presOf" srcId="{2EA6D8BA-77F4-42A3-A4AE-A8F874E0741D}" destId="{93294620-E99C-415B-8C6D-2646954A7167}" srcOrd="0" destOrd="2" presId="urn:microsoft.com/office/officeart/2005/8/layout/hList1"/>
    <dgm:cxn modelId="{8A1B9D34-759D-4D90-87D7-113C39A34801}" srcId="{B77FF17F-9A2B-4F11-B702-D73A1CC24AB6}" destId="{5BD1383D-904B-4F4B-96E0-5683E71496E3}" srcOrd="1" destOrd="0" parTransId="{D9048CD7-DA26-4DCF-A4B2-82CD7AA9EB94}" sibTransId="{F92446EF-B178-43EA-88FB-EE99DCC074AD}"/>
    <dgm:cxn modelId="{04BF1D3A-3D28-4DDA-8C6B-E3BC5453C143}" srcId="{F1EE79BA-9CEE-4195-894C-EE2C4DCFE545}" destId="{86F10C57-86C0-4C63-BD5E-D244F4434610}" srcOrd="0" destOrd="0" parTransId="{1967A7D9-B2AA-415A-B30A-7B0337A05959}" sibTransId="{2B4D96C8-1D7B-45CB-AFAA-8B4B81EAEA76}"/>
    <dgm:cxn modelId="{D7BE1540-A91C-46C6-8EA1-D06F5C03EB6C}" type="presOf" srcId="{B77FF17F-9A2B-4F11-B702-D73A1CC24AB6}" destId="{216C6EB6-354D-4162-88A9-B9578A9C3CD2}" srcOrd="0" destOrd="0" presId="urn:microsoft.com/office/officeart/2005/8/layout/hList1"/>
    <dgm:cxn modelId="{7558A140-CB8B-4005-90CC-21A24BE9889E}" type="presOf" srcId="{75FF0A8E-F740-444B-BAE5-D00120629A5D}" destId="{64DD5AFB-7503-4A2D-B78D-F43F3B400661}" srcOrd="0" destOrd="1" presId="urn:microsoft.com/office/officeart/2005/8/layout/hList1"/>
    <dgm:cxn modelId="{526E0B5B-DB08-46FD-B987-CC0DCF1C0135}" type="presOf" srcId="{1997F567-F498-4CD4-8BF7-9350AE8C5205}" destId="{3882D7BB-3B7F-4694-9351-E542BCD5E946}" srcOrd="0" destOrd="0" presId="urn:microsoft.com/office/officeart/2005/8/layout/hList1"/>
    <dgm:cxn modelId="{784BA95B-5C08-44B4-97F7-DA2231DA4801}" srcId="{BA51CD4A-F06F-4F76-9137-A8D9576BBA0C}" destId="{AE0AF7DD-77A5-433E-857F-44131012CFDB}" srcOrd="1" destOrd="0" parTransId="{9B45F399-B0B2-4EAC-98AC-CA6F29E042AC}" sibTransId="{7F485478-C35E-4D16-A539-90CBB6B55E24}"/>
    <dgm:cxn modelId="{47991D5E-8EC7-44D2-BA5C-E21BCD60823C}" srcId="{5BD1383D-904B-4F4B-96E0-5683E71496E3}" destId="{2EA6D8BA-77F4-42A3-A4AE-A8F874E0741D}" srcOrd="2" destOrd="0" parTransId="{C29CA293-514A-488D-956E-B4ECA56CE7FA}" sibTransId="{21BF9F33-8395-4D5C-A963-305FC7A23D2F}"/>
    <dgm:cxn modelId="{CBC45142-55A6-4673-ADD7-37DA561B5F94}" type="presOf" srcId="{D878FFA5-6CE0-46D1-AC4D-BB4A7303E27E}" destId="{0B0F5D26-547C-414F-AA3A-FC6728EA0EE0}" srcOrd="0" destOrd="9" presId="urn:microsoft.com/office/officeart/2005/8/layout/hList1"/>
    <dgm:cxn modelId="{A22EC062-F75F-4CE6-AD42-0B20A5B672B0}" type="presOf" srcId="{E0B6CA93-7374-4FCC-8E4E-3D0DCEB62129}" destId="{64DD5AFB-7503-4A2D-B78D-F43F3B400661}" srcOrd="0" destOrd="0" presId="urn:microsoft.com/office/officeart/2005/8/layout/hList1"/>
    <dgm:cxn modelId="{77605E43-FAA0-46F3-8A94-D37FF41167E2}" srcId="{BA51CD4A-F06F-4F76-9137-A8D9576BBA0C}" destId="{93DA009E-4D2D-401E-9FC6-5265A2BE2431}" srcOrd="2" destOrd="0" parTransId="{150FC65B-2663-443A-AABE-EB1F68398427}" sibTransId="{9E127398-04AD-4A6E-AACB-23E9D55FF925}"/>
    <dgm:cxn modelId="{2E30C165-8E43-468F-AF57-6B74EA920B6A}" srcId="{D68852CA-3652-4737-81D6-E8B951281E2F}" destId="{FF085F46-000D-4B1F-A9E4-7C654F137F7C}" srcOrd="2" destOrd="0" parTransId="{BDA9F3CE-62E0-4F15-84CE-7BC29E2120BA}" sibTransId="{8F6D7E33-0452-4B77-BF73-87DBB7852057}"/>
    <dgm:cxn modelId="{D004E647-1584-4633-803F-190B0BA1CFAE}" srcId="{B77FF17F-9A2B-4F11-B702-D73A1CC24AB6}" destId="{25F53011-34F8-4D02-BB3B-10B1FCFD7E47}" srcOrd="3" destOrd="0" parTransId="{3C248912-0627-4506-B333-4E2A40FFCE9A}" sibTransId="{D4C428F5-B0C0-4B1F-BC0A-3D674BB8FAF9}"/>
    <dgm:cxn modelId="{A2626948-BF24-4A91-9B17-94FA08793D8B}" srcId="{B77FF17F-9A2B-4F11-B702-D73A1CC24AB6}" destId="{56660455-40DB-48B4-8EB0-A3D9950B1D8C}" srcOrd="0" destOrd="0" parTransId="{6FC1788B-4955-4DD6-9549-36BE5205863F}" sibTransId="{E5411C99-A222-46B5-B319-36BCC596953E}"/>
    <dgm:cxn modelId="{AAF3F548-D35A-436E-B1CA-27C4D881BE22}" type="presOf" srcId="{394FF983-C8E1-4AFA-A666-13245FB1E034}" destId="{843C487F-1A0F-4C4F-955B-FE71C8B885F0}" srcOrd="0" destOrd="3" presId="urn:microsoft.com/office/officeart/2005/8/layout/hList1"/>
    <dgm:cxn modelId="{97D57B4F-BEB2-4661-B4FE-61BFB2F8DCDA}" type="presOf" srcId="{F38569E9-B30A-4A27-8693-F508440D41F8}" destId="{0B0F5D26-547C-414F-AA3A-FC6728EA0EE0}" srcOrd="0" destOrd="8" presId="urn:microsoft.com/office/officeart/2005/8/layout/hList1"/>
    <dgm:cxn modelId="{22C9D974-E21B-4ABE-ACE9-FA62B4A6769D}" type="presOf" srcId="{377E423D-F392-45FA-A90C-58FF3EF98CF0}" destId="{0B0F5D26-547C-414F-AA3A-FC6728EA0EE0}" srcOrd="0" destOrd="3" presId="urn:microsoft.com/office/officeart/2005/8/layout/hList1"/>
    <dgm:cxn modelId="{EED38B57-57F0-43F5-870F-83BAAE005A85}" srcId="{56660455-40DB-48B4-8EB0-A3D9950B1D8C}" destId="{022B8786-4156-4254-80ED-D8577DE40429}" srcOrd="0" destOrd="0" parTransId="{3887D537-7E95-4BA6-A41B-8BF25BC62077}" sibTransId="{FD3DBD8A-1E87-4528-8193-1CD94E9763BE}"/>
    <dgm:cxn modelId="{2FD4F557-7077-4515-A58F-AE35127437F2}" srcId="{D68852CA-3652-4737-81D6-E8B951281E2F}" destId="{D878FFA5-6CE0-46D1-AC4D-BB4A7303E27E}" srcOrd="1" destOrd="0" parTransId="{A0C4722A-875F-4DEF-B770-B01F917C023F}" sibTransId="{B0F9C3EA-55EF-4F7A-819A-CE1A5759C0D2}"/>
    <dgm:cxn modelId="{4A94FD57-2777-4BFA-81BC-14F8B13CEA97}" type="presOf" srcId="{0213DCCA-2B73-474E-A7B1-6BC2DCBEF13E}" destId="{0B0F5D26-547C-414F-AA3A-FC6728EA0EE0}" srcOrd="0" destOrd="6" presId="urn:microsoft.com/office/officeart/2005/8/layout/hList1"/>
    <dgm:cxn modelId="{CAB03A58-B947-4650-A98C-F95EF63ACDAE}" srcId="{B77FF17F-9A2B-4F11-B702-D73A1CC24AB6}" destId="{1997F567-F498-4CD4-8BF7-9350AE8C5205}" srcOrd="2" destOrd="0" parTransId="{8468EBAE-9F17-4C13-9039-DE0D18FD6609}" sibTransId="{AB2A8A14-386B-40E8-8726-4C54009EF84A}"/>
    <dgm:cxn modelId="{E8A6DD78-8998-4101-8C10-651D1E7B065D}" type="presOf" srcId="{FF085F46-000D-4B1F-A9E4-7C654F137F7C}" destId="{0B0F5D26-547C-414F-AA3A-FC6728EA0EE0}" srcOrd="0" destOrd="10" presId="urn:microsoft.com/office/officeart/2005/8/layout/hList1"/>
    <dgm:cxn modelId="{F902AF7A-4392-466E-B3B6-5E219BD8C52A}" type="presOf" srcId="{AB6AB0D0-349B-4CBB-B2F8-DA682188CB77}" destId="{0B0F5D26-547C-414F-AA3A-FC6728EA0EE0}" srcOrd="0" destOrd="4" presId="urn:microsoft.com/office/officeart/2005/8/layout/hList1"/>
    <dgm:cxn modelId="{A9D9DA7B-D33A-42E5-929D-B80A8B5FFCB2}" type="presOf" srcId="{B7EC7A1E-2F9E-461D-94BD-7CB931B63642}" destId="{93294620-E99C-415B-8C6D-2646954A7167}" srcOrd="0" destOrd="1" presId="urn:microsoft.com/office/officeart/2005/8/layout/hList1"/>
    <dgm:cxn modelId="{2C11627E-86DC-4C52-A1EB-6D3C9CC502CB}" srcId="{5BD1383D-904B-4F4B-96E0-5683E71496E3}" destId="{F52B96E6-C377-41DA-8604-E4A2F354CEA4}" srcOrd="0" destOrd="0" parTransId="{37F04E69-854F-4FD7-B32C-9E51398A9AF0}" sibTransId="{E9570CA9-F3CE-4B0B-80CB-6785B37C3F21}"/>
    <dgm:cxn modelId="{67CC9B8A-8FC3-4A3B-9DD3-A5A775073502}" srcId="{D68852CA-3652-4737-81D6-E8B951281E2F}" destId="{F38569E9-B30A-4A27-8693-F508440D41F8}" srcOrd="0" destOrd="0" parTransId="{F718D588-5141-4C67-A582-4BC3105C158D}" sibTransId="{88CB0AE7-5B90-4DC3-BA29-C312E894FC05}"/>
    <dgm:cxn modelId="{51B5C08E-EA6B-4F2C-9743-F98A65AEC572}" srcId="{F1EE79BA-9CEE-4195-894C-EE2C4DCFE545}" destId="{377E423D-F392-45FA-A90C-58FF3EF98CF0}" srcOrd="1" destOrd="0" parTransId="{DEA7DF3C-B1D3-46A8-B2F5-6B7F6F052210}" sibTransId="{6368164A-EB29-482E-AEFA-38F6B30E8EAD}"/>
    <dgm:cxn modelId="{A5802490-3C7D-4637-8BFF-4DAA722C7033}" srcId="{B77FF17F-9A2B-4F11-B702-D73A1CC24AB6}" destId="{BA51CD4A-F06F-4F76-9137-A8D9576BBA0C}" srcOrd="4" destOrd="0" parTransId="{AE8E6D7F-4FBE-4B4A-88BE-D7115FE3CA9B}" sibTransId="{B281C3BB-5188-46BB-97F8-E5C796041FED}"/>
    <dgm:cxn modelId="{55B53694-38FA-46D5-9EB3-6934DDB2023D}" srcId="{56660455-40DB-48B4-8EB0-A3D9950B1D8C}" destId="{0AD73499-5E10-484A-B2EB-4AB52DDC9917}" srcOrd="1" destOrd="0" parTransId="{D5C865D1-B14A-4DD2-9FF9-DB6C3D8C8181}" sibTransId="{95F14450-51EF-4FDB-98EE-12B381FAEA7F}"/>
    <dgm:cxn modelId="{781C0E96-3B15-4A23-9DAC-374DBE41303A}" srcId="{1997F567-F498-4CD4-8BF7-9350AE8C5205}" destId="{F1EE79BA-9CEE-4195-894C-EE2C4DCFE545}" srcOrd="1" destOrd="0" parTransId="{A97B3E40-CB0F-455D-855C-D73A6D94A59A}" sibTransId="{3EE45512-392E-426C-B556-46976D97EA03}"/>
    <dgm:cxn modelId="{1090429D-F8BD-4B5C-9423-5A32D18F5BAA}" type="presOf" srcId="{93DA009E-4D2D-401E-9FC6-5265A2BE2431}" destId="{843C487F-1A0F-4C4F-955B-FE71C8B885F0}" srcOrd="0" destOrd="2" presId="urn:microsoft.com/office/officeart/2005/8/layout/hList1"/>
    <dgm:cxn modelId="{093660A5-F914-44E2-88BB-2533366263CA}" srcId="{BA51CD4A-F06F-4F76-9137-A8D9576BBA0C}" destId="{6F5C2C8B-79AE-4EE8-B912-2C15CE95BEEF}" srcOrd="0" destOrd="0" parTransId="{4B33EAD2-4002-43A7-9154-D5F2D7C05E2E}" sibTransId="{ADB5F389-58B0-4E64-8A59-DFE0582BF47F}"/>
    <dgm:cxn modelId="{F487CFA7-D82D-43F8-B5C1-082094527CB7}" type="presOf" srcId="{86F10C57-86C0-4C63-BD5E-D244F4434610}" destId="{0B0F5D26-547C-414F-AA3A-FC6728EA0EE0}" srcOrd="0" destOrd="2" presId="urn:microsoft.com/office/officeart/2005/8/layout/hList1"/>
    <dgm:cxn modelId="{7DBC12A9-3C36-4721-8616-3AD975A73FC0}" srcId="{F1EE79BA-9CEE-4195-894C-EE2C4DCFE545}" destId="{F51A6A36-BE16-4ABC-AB0D-35A060F47CCA}" srcOrd="3" destOrd="0" parTransId="{9C012DF5-FDA8-45D7-96AD-6445EB2D94BF}" sibTransId="{9B1CCFCC-0330-42BE-92B5-511D243DC272}"/>
    <dgm:cxn modelId="{19F712AE-7551-422F-A349-F7E12EDBA984}" type="presOf" srcId="{BA51CD4A-F06F-4F76-9137-A8D9576BBA0C}" destId="{EF2B72A9-8826-4D86-980A-58E1C7DDB31F}" srcOrd="0" destOrd="0" presId="urn:microsoft.com/office/officeart/2005/8/layout/hList1"/>
    <dgm:cxn modelId="{5BEA27B0-D287-4864-A656-F429B105D563}" type="presOf" srcId="{F52B96E6-C377-41DA-8604-E4A2F354CEA4}" destId="{93294620-E99C-415B-8C6D-2646954A7167}" srcOrd="0" destOrd="0" presId="urn:microsoft.com/office/officeart/2005/8/layout/hList1"/>
    <dgm:cxn modelId="{25424CBC-BF9C-4B78-9FDA-E89599A57767}" type="presOf" srcId="{0AD73499-5E10-484A-B2EB-4AB52DDC9917}" destId="{E59BE811-366B-476B-A95B-08DBC7AA09B0}" srcOrd="0" destOrd="1" presId="urn:microsoft.com/office/officeart/2005/8/layout/hList1"/>
    <dgm:cxn modelId="{1F4FF7BC-13B4-44B9-AC2D-098740A887CC}" srcId="{BA51CD4A-F06F-4F76-9137-A8D9576BBA0C}" destId="{394FF983-C8E1-4AFA-A666-13245FB1E034}" srcOrd="3" destOrd="0" parTransId="{9A590C35-F62F-47A8-B417-6485904EF9C0}" sibTransId="{8C20EA05-BADF-48D8-AC1B-F88740644F91}"/>
    <dgm:cxn modelId="{C32EFCBC-7B20-4F35-9A00-17A63A8CE573}" srcId="{F1EE79BA-9CEE-4195-894C-EE2C4DCFE545}" destId="{AB6AB0D0-349B-4CBB-B2F8-DA682188CB77}" srcOrd="2" destOrd="0" parTransId="{DB4C4E89-D285-4EF3-9204-0B342F92324B}" sibTransId="{45BA7165-090C-47D5-9907-969AD0F94F06}"/>
    <dgm:cxn modelId="{C74330BE-57B1-4EC6-8B10-CB8C26D0D9C8}" type="presOf" srcId="{6F5C2C8B-79AE-4EE8-B912-2C15CE95BEEF}" destId="{843C487F-1A0F-4C4F-955B-FE71C8B885F0}" srcOrd="0" destOrd="0" presId="urn:microsoft.com/office/officeart/2005/8/layout/hList1"/>
    <dgm:cxn modelId="{D14A26C2-821E-4A35-AC00-677E0FACF9A1}" srcId="{5BD1383D-904B-4F4B-96E0-5683E71496E3}" destId="{B7EC7A1E-2F9E-461D-94BD-7CB931B63642}" srcOrd="1" destOrd="0" parTransId="{C299452D-8106-4F25-97B4-4D57C902EB88}" sibTransId="{2FBFA7AE-323F-4635-8B77-1CA04394ADF1}"/>
    <dgm:cxn modelId="{4A875DC3-36C1-40C0-8C64-B73EB1454F49}" srcId="{1997F567-F498-4CD4-8BF7-9350AE8C5205}" destId="{D68852CA-3652-4737-81D6-E8B951281E2F}" srcOrd="2" destOrd="0" parTransId="{77D27BCE-F817-45B6-AC82-415E5AD2FF08}" sibTransId="{3B2C8D49-D740-4CEE-A89F-332296259881}"/>
    <dgm:cxn modelId="{58B28BE3-35A2-4E54-A9A0-37AC500FA963}" srcId="{F1EE79BA-9CEE-4195-894C-EE2C4DCFE545}" destId="{0213DCCA-2B73-474E-A7B1-6BC2DCBEF13E}" srcOrd="4" destOrd="0" parTransId="{BC0584F4-8204-4031-A96E-3CD9E5865432}" sibTransId="{A49F00BE-CD72-4781-9C6A-9F7C458C0AD6}"/>
    <dgm:cxn modelId="{899BA1E3-4209-42BF-AFC3-4BCDCED13B9B}" srcId="{56660455-40DB-48B4-8EB0-A3D9950B1D8C}" destId="{51CA1CBE-A749-4B24-BB41-122FCC9588B9}" srcOrd="2" destOrd="0" parTransId="{380A8D13-7A6F-4DB1-A431-4D0839F8ED33}" sibTransId="{1D8EE719-3FFB-4D35-B895-EEA8B5C6E9BD}"/>
    <dgm:cxn modelId="{D5CA75E9-9A0F-4FDB-958E-22FE51D1FF4E}" type="presOf" srcId="{AE0AF7DD-77A5-433E-857F-44131012CFDB}" destId="{843C487F-1A0F-4C4F-955B-FE71C8B885F0}" srcOrd="0" destOrd="1" presId="urn:microsoft.com/office/officeart/2005/8/layout/hList1"/>
    <dgm:cxn modelId="{586540EB-D8B1-4539-A8F0-5731362B82C4}" type="presOf" srcId="{F51A6A36-BE16-4ABC-AB0D-35A060F47CCA}" destId="{0B0F5D26-547C-414F-AA3A-FC6728EA0EE0}" srcOrd="0" destOrd="5" presId="urn:microsoft.com/office/officeart/2005/8/layout/hList1"/>
    <dgm:cxn modelId="{3B135BEC-CBBF-4E54-842B-8EC210314ED4}" type="presOf" srcId="{D68852CA-3652-4737-81D6-E8B951281E2F}" destId="{0B0F5D26-547C-414F-AA3A-FC6728EA0EE0}" srcOrd="0" destOrd="7" presId="urn:microsoft.com/office/officeart/2005/8/layout/hList1"/>
    <dgm:cxn modelId="{EF4716EE-2470-4265-AA76-EF9CE3FF10A3}" type="presOf" srcId="{51CA1CBE-A749-4B24-BB41-122FCC9588B9}" destId="{E59BE811-366B-476B-A95B-08DBC7AA09B0}" srcOrd="0" destOrd="2" presId="urn:microsoft.com/office/officeart/2005/8/layout/hList1"/>
    <dgm:cxn modelId="{EF3E39F3-B1F1-4AC0-A7F4-881923B0DBA8}" type="presOf" srcId="{F1EE79BA-9CEE-4195-894C-EE2C4DCFE545}" destId="{0B0F5D26-547C-414F-AA3A-FC6728EA0EE0}" srcOrd="0" destOrd="1" presId="urn:microsoft.com/office/officeart/2005/8/layout/hList1"/>
    <dgm:cxn modelId="{375218FD-8834-4308-9479-583CAE03253B}" type="presOf" srcId="{022B8786-4156-4254-80ED-D8577DE40429}" destId="{E59BE811-366B-476B-A95B-08DBC7AA09B0}" srcOrd="0" destOrd="0" presId="urn:microsoft.com/office/officeart/2005/8/layout/hList1"/>
    <dgm:cxn modelId="{B740268D-F7EF-4DD4-89AC-92149680625C}" type="presParOf" srcId="{216C6EB6-354D-4162-88A9-B9578A9C3CD2}" destId="{97B6C332-438C-4DFB-96A4-143A5B8C3AD5}" srcOrd="0" destOrd="0" presId="urn:microsoft.com/office/officeart/2005/8/layout/hList1"/>
    <dgm:cxn modelId="{332BF35D-B771-4072-89E9-692A87F6400B}" type="presParOf" srcId="{97B6C332-438C-4DFB-96A4-143A5B8C3AD5}" destId="{40C20463-0FD2-4F2F-ABDF-7243C63D2F34}" srcOrd="0" destOrd="0" presId="urn:microsoft.com/office/officeart/2005/8/layout/hList1"/>
    <dgm:cxn modelId="{685D6183-D9CE-4E68-8528-142110B2B293}" type="presParOf" srcId="{97B6C332-438C-4DFB-96A4-143A5B8C3AD5}" destId="{E59BE811-366B-476B-A95B-08DBC7AA09B0}" srcOrd="1" destOrd="0" presId="urn:microsoft.com/office/officeart/2005/8/layout/hList1"/>
    <dgm:cxn modelId="{1A7083BB-838F-4BD1-B40F-2B32675BF6A6}" type="presParOf" srcId="{216C6EB6-354D-4162-88A9-B9578A9C3CD2}" destId="{910D3D23-912D-4D62-BCBA-522FDB2E113F}" srcOrd="1" destOrd="0" presId="urn:microsoft.com/office/officeart/2005/8/layout/hList1"/>
    <dgm:cxn modelId="{21C88BF9-C9EF-4B81-8F0D-3DA808FB0471}" type="presParOf" srcId="{216C6EB6-354D-4162-88A9-B9578A9C3CD2}" destId="{9603E38C-492A-4127-83FE-3E5327DB6776}" srcOrd="2" destOrd="0" presId="urn:microsoft.com/office/officeart/2005/8/layout/hList1"/>
    <dgm:cxn modelId="{FCBFAFF9-37A9-4113-A968-D9DB50795929}" type="presParOf" srcId="{9603E38C-492A-4127-83FE-3E5327DB6776}" destId="{A73CA110-2853-4776-9648-7A21CE574C91}" srcOrd="0" destOrd="0" presId="urn:microsoft.com/office/officeart/2005/8/layout/hList1"/>
    <dgm:cxn modelId="{5911F278-828C-47DD-B37D-A7A754A931FF}" type="presParOf" srcId="{9603E38C-492A-4127-83FE-3E5327DB6776}" destId="{93294620-E99C-415B-8C6D-2646954A7167}" srcOrd="1" destOrd="0" presId="urn:microsoft.com/office/officeart/2005/8/layout/hList1"/>
    <dgm:cxn modelId="{3262DBBD-09C2-4A5A-8C71-99BA146B6240}" type="presParOf" srcId="{216C6EB6-354D-4162-88A9-B9578A9C3CD2}" destId="{5CFABA51-1967-44E7-AB42-9DA88432C6A8}" srcOrd="3" destOrd="0" presId="urn:microsoft.com/office/officeart/2005/8/layout/hList1"/>
    <dgm:cxn modelId="{DEE8D7FD-D8A2-4A02-A130-2D039C978DFE}" type="presParOf" srcId="{216C6EB6-354D-4162-88A9-B9578A9C3CD2}" destId="{298FBC55-09F2-418B-A211-73F3AA2E9B99}" srcOrd="4" destOrd="0" presId="urn:microsoft.com/office/officeart/2005/8/layout/hList1"/>
    <dgm:cxn modelId="{51A87EFA-5DF7-476A-8970-E72EFAB90E09}" type="presParOf" srcId="{298FBC55-09F2-418B-A211-73F3AA2E9B99}" destId="{3882D7BB-3B7F-4694-9351-E542BCD5E946}" srcOrd="0" destOrd="0" presId="urn:microsoft.com/office/officeart/2005/8/layout/hList1"/>
    <dgm:cxn modelId="{B6402A84-9C71-43C7-BA8C-EFFBE3901E68}" type="presParOf" srcId="{298FBC55-09F2-418B-A211-73F3AA2E9B99}" destId="{0B0F5D26-547C-414F-AA3A-FC6728EA0EE0}" srcOrd="1" destOrd="0" presId="urn:microsoft.com/office/officeart/2005/8/layout/hList1"/>
    <dgm:cxn modelId="{23F9D311-4577-4410-8EC1-FBC6ECF2E148}" type="presParOf" srcId="{216C6EB6-354D-4162-88A9-B9578A9C3CD2}" destId="{07075FDD-4AB3-4F0F-AC40-A236E4EA2672}" srcOrd="5" destOrd="0" presId="urn:microsoft.com/office/officeart/2005/8/layout/hList1"/>
    <dgm:cxn modelId="{FD34CBE5-D97F-4702-8AA3-6E3DFBD61C33}" type="presParOf" srcId="{216C6EB6-354D-4162-88A9-B9578A9C3CD2}" destId="{CCFB0F9B-524B-4EA6-96B0-6EC53F138709}" srcOrd="6" destOrd="0" presId="urn:microsoft.com/office/officeart/2005/8/layout/hList1"/>
    <dgm:cxn modelId="{45267C0E-FBE8-47B0-961B-7435C29AC5DE}" type="presParOf" srcId="{CCFB0F9B-524B-4EA6-96B0-6EC53F138709}" destId="{C70EF088-BB1B-42CD-8AEC-381E50746FA0}" srcOrd="0" destOrd="0" presId="urn:microsoft.com/office/officeart/2005/8/layout/hList1"/>
    <dgm:cxn modelId="{A4724CA4-58F5-406A-8EE3-686CE81B19CB}" type="presParOf" srcId="{CCFB0F9B-524B-4EA6-96B0-6EC53F138709}" destId="{64DD5AFB-7503-4A2D-B78D-F43F3B400661}" srcOrd="1" destOrd="0" presId="urn:microsoft.com/office/officeart/2005/8/layout/hList1"/>
    <dgm:cxn modelId="{190B5C1F-D21B-4D40-A38A-275FA5350920}" type="presParOf" srcId="{216C6EB6-354D-4162-88A9-B9578A9C3CD2}" destId="{AA24A6C9-81AF-4CF8-9B4F-70E7A32FB48A}" srcOrd="7" destOrd="0" presId="urn:microsoft.com/office/officeart/2005/8/layout/hList1"/>
    <dgm:cxn modelId="{30664C73-B7A9-4FA1-B197-AE9DE249089A}" type="presParOf" srcId="{216C6EB6-354D-4162-88A9-B9578A9C3CD2}" destId="{B52A16BB-D565-4BC3-82A9-1B3540DE8C8C}" srcOrd="8" destOrd="0" presId="urn:microsoft.com/office/officeart/2005/8/layout/hList1"/>
    <dgm:cxn modelId="{0B06511A-D019-4D55-B784-E67A6D56BF21}" type="presParOf" srcId="{B52A16BB-D565-4BC3-82A9-1B3540DE8C8C}" destId="{EF2B72A9-8826-4D86-980A-58E1C7DDB31F}" srcOrd="0" destOrd="0" presId="urn:microsoft.com/office/officeart/2005/8/layout/hList1"/>
    <dgm:cxn modelId="{8FAC47DA-4380-4D2E-94C4-1F6353D0BB45}" type="presParOf" srcId="{B52A16BB-D565-4BC3-82A9-1B3540DE8C8C}" destId="{843C487F-1A0F-4C4F-955B-FE71C8B885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891AC-C6B1-47CF-96F5-A4E64E19E5BB}"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n-US"/>
        </a:p>
      </dgm:t>
    </dgm:pt>
    <dgm:pt modelId="{74ACF9B5-E26E-4C6E-B830-A6C3C42101CF}">
      <dgm:prSet phldrT="[Text]" custT="1"/>
      <dgm:spPr/>
      <dgm:t>
        <a:bodyPr/>
        <a:lstStyle/>
        <a:p>
          <a:r>
            <a:rPr lang="en-US" sz="1200" b="1">
              <a:latin typeface="Open Sans"/>
            </a:rPr>
            <a:t>General Assembly</a:t>
          </a:r>
        </a:p>
      </dgm:t>
    </dgm:pt>
    <dgm:pt modelId="{E1952215-B300-4892-A5B2-06C400BCC33C}" type="parTrans" cxnId="{60547B95-A32F-4F15-82E9-DB4CC971846C}">
      <dgm:prSet/>
      <dgm:spPr/>
      <dgm:t>
        <a:bodyPr/>
        <a:lstStyle/>
        <a:p>
          <a:endParaRPr lang="en-US">
            <a:latin typeface="Open Sans"/>
          </a:endParaRPr>
        </a:p>
      </dgm:t>
    </dgm:pt>
    <dgm:pt modelId="{8830AD8C-3B52-40AE-BD43-B51D0C052A59}" type="sibTrans" cxnId="{60547B95-A32F-4F15-82E9-DB4CC971846C}">
      <dgm:prSet/>
      <dgm:spPr/>
      <dgm:t>
        <a:bodyPr/>
        <a:lstStyle/>
        <a:p>
          <a:endParaRPr lang="en-US"/>
        </a:p>
      </dgm:t>
    </dgm:pt>
    <dgm:pt modelId="{E92DE965-8A37-460D-A56D-DC153D83EAB6}">
      <dgm:prSet phldrT="[Text]"/>
      <dgm:spPr/>
      <dgm:t>
        <a:bodyPr/>
        <a:lstStyle/>
        <a:p>
          <a:r>
            <a:rPr lang="en-US" b="1">
              <a:latin typeface="Open Sans"/>
            </a:rPr>
            <a:t>Board of Trustees</a:t>
          </a:r>
        </a:p>
      </dgm:t>
    </dgm:pt>
    <dgm:pt modelId="{CBF30BA9-A801-4806-B6A5-541DD5A72979}" type="parTrans" cxnId="{33DC69F5-D004-497D-A8B9-E7CA5B06E70F}">
      <dgm:prSet/>
      <dgm:spPr/>
      <dgm:t>
        <a:bodyPr/>
        <a:lstStyle/>
        <a:p>
          <a:endParaRPr lang="en-US">
            <a:latin typeface="Open Sans"/>
          </a:endParaRPr>
        </a:p>
      </dgm:t>
    </dgm:pt>
    <dgm:pt modelId="{D5313A94-363C-4280-91B6-B379300A0880}" type="sibTrans" cxnId="{33DC69F5-D004-497D-A8B9-E7CA5B06E70F}">
      <dgm:prSet/>
      <dgm:spPr/>
      <dgm:t>
        <a:bodyPr/>
        <a:lstStyle/>
        <a:p>
          <a:endParaRPr lang="en-US"/>
        </a:p>
      </dgm:t>
    </dgm:pt>
    <dgm:pt modelId="{DC3E1B91-298A-44E2-951F-7F51F07AFB78}">
      <dgm:prSet phldrT="[Text]"/>
      <dgm:spPr/>
      <dgm:t>
        <a:bodyPr/>
        <a:lstStyle/>
        <a:p>
          <a:r>
            <a:rPr lang="en-US">
              <a:latin typeface="Open Sans"/>
            </a:rPr>
            <a:t>Board’s Committees</a:t>
          </a:r>
        </a:p>
      </dgm:t>
    </dgm:pt>
    <dgm:pt modelId="{AD350524-BB72-424D-971A-38640F33AA16}" type="parTrans" cxnId="{70AD3BCD-7287-4F17-B135-56AE3076C335}">
      <dgm:prSet/>
      <dgm:spPr/>
      <dgm:t>
        <a:bodyPr/>
        <a:lstStyle/>
        <a:p>
          <a:endParaRPr lang="en-US">
            <a:solidFill>
              <a:schemeClr val="tx1"/>
            </a:solidFill>
            <a:latin typeface="Open Sans"/>
          </a:endParaRPr>
        </a:p>
      </dgm:t>
    </dgm:pt>
    <dgm:pt modelId="{EBF4494D-467C-4999-BCB6-0DAE864FEC3E}" type="sibTrans" cxnId="{70AD3BCD-7287-4F17-B135-56AE3076C335}">
      <dgm:prSet/>
      <dgm:spPr/>
      <dgm:t>
        <a:bodyPr/>
        <a:lstStyle/>
        <a:p>
          <a:endParaRPr lang="en-US">
            <a:latin typeface="Open Sans"/>
          </a:endParaRPr>
        </a:p>
      </dgm:t>
    </dgm:pt>
    <dgm:pt modelId="{4F216138-1AF9-4569-B761-B81C40CD91CD}">
      <dgm:prSet phldrT="[Text]"/>
      <dgm:spPr/>
      <dgm:t>
        <a:bodyPr/>
        <a:lstStyle/>
        <a:p>
          <a:r>
            <a:rPr lang="en-US">
              <a:latin typeface="Open Sans"/>
            </a:rPr>
            <a:t>Nominating Committee</a:t>
          </a:r>
        </a:p>
      </dgm:t>
    </dgm:pt>
    <dgm:pt modelId="{03C61D18-24E5-4F7A-82DA-DF109F12B456}" type="parTrans" cxnId="{7A230570-6F25-4EF1-B1B0-404D6E44A12C}">
      <dgm:prSet/>
      <dgm:spPr/>
      <dgm:t>
        <a:bodyPr/>
        <a:lstStyle/>
        <a:p>
          <a:endParaRPr lang="en-US">
            <a:latin typeface="Open Sans"/>
          </a:endParaRPr>
        </a:p>
      </dgm:t>
    </dgm:pt>
    <dgm:pt modelId="{CB6FC53A-C861-4AEF-A270-FE8F6EB6F007}" type="sibTrans" cxnId="{7A230570-6F25-4EF1-B1B0-404D6E44A12C}">
      <dgm:prSet/>
      <dgm:spPr/>
      <dgm:t>
        <a:bodyPr/>
        <a:lstStyle/>
        <a:p>
          <a:endParaRPr lang="en-US">
            <a:latin typeface="Open Sans"/>
          </a:endParaRPr>
        </a:p>
      </dgm:t>
    </dgm:pt>
    <dgm:pt modelId="{2AE776FA-44ED-450E-A3A7-E0D59EED6333}">
      <dgm:prSet phldrT="[Text]"/>
      <dgm:spPr/>
      <dgm:t>
        <a:bodyPr/>
        <a:lstStyle/>
        <a:p>
          <a:r>
            <a:rPr lang="en-US">
              <a:latin typeface="Open Sans"/>
            </a:rPr>
            <a:t>General Secretariat</a:t>
          </a:r>
        </a:p>
      </dgm:t>
    </dgm:pt>
    <dgm:pt modelId="{EE0A2660-D4DB-4639-A51B-D07D9F01D0FD}" type="parTrans" cxnId="{9CBBFEBB-CB9F-4261-AB4F-8EB4D51C82C3}">
      <dgm:prSet/>
      <dgm:spPr/>
      <dgm:t>
        <a:bodyPr/>
        <a:lstStyle/>
        <a:p>
          <a:endParaRPr lang="en-US">
            <a:latin typeface="Open Sans"/>
          </a:endParaRPr>
        </a:p>
      </dgm:t>
    </dgm:pt>
    <dgm:pt modelId="{7ADB6A85-D2F5-4ABE-8ADA-AE4492C9EE61}" type="sibTrans" cxnId="{9CBBFEBB-CB9F-4261-AB4F-8EB4D51C82C3}">
      <dgm:prSet/>
      <dgm:spPr/>
      <dgm:t>
        <a:bodyPr/>
        <a:lstStyle/>
        <a:p>
          <a:endParaRPr lang="en-US"/>
        </a:p>
      </dgm:t>
    </dgm:pt>
    <dgm:pt modelId="{273CD326-F9DF-4B4A-94B8-B988797E9F36}">
      <dgm:prSet phldrT="[Text]"/>
      <dgm:spPr/>
      <dgm:t>
        <a:bodyPr/>
        <a:lstStyle/>
        <a:p>
          <a:r>
            <a:rPr lang="en-US">
              <a:latin typeface="Open Sans"/>
            </a:rPr>
            <a:t>Standard Development Activities / Technical Boards</a:t>
          </a:r>
        </a:p>
      </dgm:t>
    </dgm:pt>
    <dgm:pt modelId="{FE508253-24C6-4076-83BB-44CE0CA9730E}" type="parTrans" cxnId="{F6A81498-8813-4AA4-AF2F-FFF4B8E87F1F}">
      <dgm:prSet/>
      <dgm:spPr/>
      <dgm:t>
        <a:bodyPr/>
        <a:lstStyle/>
        <a:p>
          <a:endParaRPr lang="en-US">
            <a:solidFill>
              <a:schemeClr val="tx1"/>
            </a:solidFill>
            <a:latin typeface="Open Sans"/>
          </a:endParaRPr>
        </a:p>
      </dgm:t>
    </dgm:pt>
    <dgm:pt modelId="{A255AA6F-59ED-4E41-B52D-A0D3ECAB6CAF}" type="sibTrans" cxnId="{F6A81498-8813-4AA4-AF2F-FFF4B8E87F1F}">
      <dgm:prSet/>
      <dgm:spPr/>
      <dgm:t>
        <a:bodyPr/>
        <a:lstStyle/>
        <a:p>
          <a:endParaRPr lang="en-US">
            <a:latin typeface="Open Sans"/>
          </a:endParaRPr>
        </a:p>
      </dgm:t>
    </dgm:pt>
    <dgm:pt modelId="{02845A6A-B448-4C9C-B01A-3B3957D3A5E6}">
      <dgm:prSet phldrT="[Text]"/>
      <dgm:spPr/>
      <dgm:t>
        <a:bodyPr/>
        <a:lstStyle/>
        <a:p>
          <a:r>
            <a:rPr lang="en-US">
              <a:latin typeface="Open Sans"/>
            </a:rPr>
            <a:t>Audit &amp; Governance Committee</a:t>
          </a:r>
        </a:p>
      </dgm:t>
    </dgm:pt>
    <dgm:pt modelId="{2F00E03D-4594-4209-93E4-F4CA06727134}" type="parTrans" cxnId="{58E3AA80-CC1E-419F-AFCC-D4F517D3DB4E}">
      <dgm:prSet/>
      <dgm:spPr/>
      <dgm:t>
        <a:bodyPr/>
        <a:lstStyle/>
        <a:p>
          <a:endParaRPr lang="en-US">
            <a:latin typeface="Open Sans"/>
          </a:endParaRPr>
        </a:p>
      </dgm:t>
    </dgm:pt>
    <dgm:pt modelId="{8602581F-C208-4C03-8C0A-389D160E933D}" type="sibTrans" cxnId="{58E3AA80-CC1E-419F-AFCC-D4F517D3DB4E}">
      <dgm:prSet/>
      <dgm:spPr/>
      <dgm:t>
        <a:bodyPr/>
        <a:lstStyle/>
        <a:p>
          <a:endParaRPr lang="en-US">
            <a:latin typeface="Open Sans"/>
          </a:endParaRPr>
        </a:p>
      </dgm:t>
    </dgm:pt>
    <dgm:pt modelId="{4FF67668-13F4-436D-AF76-26D74E0E6B83}">
      <dgm:prSet phldrT="[Text]"/>
      <dgm:spPr/>
      <dgm:t>
        <a:bodyPr/>
        <a:lstStyle/>
        <a:p>
          <a:r>
            <a:rPr lang="en-US">
              <a:latin typeface="Open Sans"/>
            </a:rPr>
            <a:t>Education Board</a:t>
          </a:r>
        </a:p>
      </dgm:t>
    </dgm:pt>
    <dgm:pt modelId="{6C58EFA4-92FF-4695-BC1A-4DE634EF14BD}" type="parTrans" cxnId="{FAB2ED3F-BCFE-490E-850F-D1C77C374B71}">
      <dgm:prSet/>
      <dgm:spPr/>
      <dgm:t>
        <a:bodyPr/>
        <a:lstStyle/>
        <a:p>
          <a:endParaRPr lang="en-US">
            <a:latin typeface="Open Sans"/>
          </a:endParaRPr>
        </a:p>
      </dgm:t>
    </dgm:pt>
    <dgm:pt modelId="{A3F1D770-49CF-45BA-947D-54F382AC453B}" type="sibTrans" cxnId="{FAB2ED3F-BCFE-490E-850F-D1C77C374B71}">
      <dgm:prSet/>
      <dgm:spPr/>
      <dgm:t>
        <a:bodyPr/>
        <a:lstStyle/>
        <a:p>
          <a:endParaRPr lang="en-US">
            <a:latin typeface="Open Sans"/>
          </a:endParaRPr>
        </a:p>
      </dgm:t>
    </dgm:pt>
    <dgm:pt modelId="{45B68184-0642-4732-A795-308E001AEF10}">
      <dgm:prSet phldrT="[Text]"/>
      <dgm:spPr/>
      <dgm:t>
        <a:bodyPr/>
        <a:lstStyle/>
        <a:p>
          <a:r>
            <a:rPr lang="en-US">
              <a:latin typeface="Open Sans"/>
            </a:rPr>
            <a:t>Fellowship programs</a:t>
          </a:r>
        </a:p>
      </dgm:t>
    </dgm:pt>
    <dgm:pt modelId="{BE688DB7-FF8A-4A97-989B-7E78A20F80D3}" type="parTrans" cxnId="{E5A0E62B-8FD1-4E9C-86BA-62D07DD94AA0}">
      <dgm:prSet/>
      <dgm:spPr/>
      <dgm:t>
        <a:bodyPr/>
        <a:lstStyle/>
        <a:p>
          <a:endParaRPr lang="en-US">
            <a:latin typeface="Open Sans"/>
          </a:endParaRPr>
        </a:p>
      </dgm:t>
    </dgm:pt>
    <dgm:pt modelId="{726DF66F-2625-4C7D-935C-7D329010BC57}" type="sibTrans" cxnId="{E5A0E62B-8FD1-4E9C-86BA-62D07DD94AA0}">
      <dgm:prSet/>
      <dgm:spPr/>
      <dgm:t>
        <a:bodyPr/>
        <a:lstStyle/>
        <a:p>
          <a:endParaRPr lang="en-US">
            <a:latin typeface="Open Sans"/>
          </a:endParaRPr>
        </a:p>
      </dgm:t>
    </dgm:pt>
    <dgm:pt modelId="{94EAEA7C-E9C6-45E9-9191-72A213B3CB7F}">
      <dgm:prSet phldrT="[Text]"/>
      <dgm:spPr/>
      <dgm:t>
        <a:bodyPr/>
        <a:lstStyle/>
        <a:p>
          <a:r>
            <a:rPr lang="en-US">
              <a:latin typeface="Open Sans"/>
            </a:rPr>
            <a:t>CIPA</a:t>
          </a:r>
        </a:p>
      </dgm:t>
    </dgm:pt>
    <dgm:pt modelId="{104A393B-4A4C-4637-9A66-8E4F4A37033A}" type="parTrans" cxnId="{DBD52E65-5775-4968-901D-44D08C5EA431}">
      <dgm:prSet/>
      <dgm:spPr/>
      <dgm:t>
        <a:bodyPr/>
        <a:lstStyle/>
        <a:p>
          <a:endParaRPr lang="en-US">
            <a:latin typeface="Open Sans"/>
          </a:endParaRPr>
        </a:p>
      </dgm:t>
    </dgm:pt>
    <dgm:pt modelId="{A67533C0-8487-496E-8B74-55DFD478F5AC}" type="sibTrans" cxnId="{DBD52E65-5775-4968-901D-44D08C5EA431}">
      <dgm:prSet/>
      <dgm:spPr/>
      <dgm:t>
        <a:bodyPr/>
        <a:lstStyle/>
        <a:p>
          <a:endParaRPr lang="en-US">
            <a:latin typeface="Open Sans"/>
          </a:endParaRPr>
        </a:p>
      </dgm:t>
    </dgm:pt>
    <dgm:pt modelId="{4E0C62D3-D2B6-4EFB-BDEA-6C1D34F466AA}">
      <dgm:prSet phldrT="[Text]"/>
      <dgm:spPr/>
      <dgm:t>
        <a:bodyPr/>
        <a:lstStyle/>
        <a:p>
          <a:r>
            <a:rPr lang="en-US">
              <a:latin typeface="Open Sans"/>
            </a:rPr>
            <a:t>CSAA (Currently being revamped)</a:t>
          </a:r>
        </a:p>
      </dgm:t>
    </dgm:pt>
    <dgm:pt modelId="{0233449C-7784-4B5C-A1CD-9E33E5F79F66}" type="parTrans" cxnId="{ACE461CD-DC8E-4372-95E3-40211E6C18AB}">
      <dgm:prSet/>
      <dgm:spPr/>
      <dgm:t>
        <a:bodyPr/>
        <a:lstStyle/>
        <a:p>
          <a:endParaRPr lang="en-US">
            <a:latin typeface="Open Sans"/>
          </a:endParaRPr>
        </a:p>
      </dgm:t>
    </dgm:pt>
    <dgm:pt modelId="{C3A9E24A-526C-4311-9984-B1D2EAD2DCB7}" type="sibTrans" cxnId="{ACE461CD-DC8E-4372-95E3-40211E6C18AB}">
      <dgm:prSet/>
      <dgm:spPr/>
      <dgm:t>
        <a:bodyPr/>
        <a:lstStyle/>
        <a:p>
          <a:endParaRPr lang="en-US">
            <a:latin typeface="Open Sans"/>
          </a:endParaRPr>
        </a:p>
      </dgm:t>
    </dgm:pt>
    <dgm:pt modelId="{5B988B73-C558-4304-8656-7114D5A1C4B8}">
      <dgm:prSet phldrT="[Text]"/>
      <dgm:spPr/>
      <dgm:t>
        <a:bodyPr/>
        <a:lstStyle/>
        <a:p>
          <a:r>
            <a:rPr lang="en-US">
              <a:latin typeface="Open Sans"/>
            </a:rPr>
            <a:t>Standards’ Publications</a:t>
          </a:r>
        </a:p>
      </dgm:t>
    </dgm:pt>
    <dgm:pt modelId="{FDADFB64-CCBF-4B5D-93EC-F30860358512}" type="parTrans" cxnId="{E1D89153-3C58-43A9-9BF5-426EA6643781}">
      <dgm:prSet/>
      <dgm:spPr/>
      <dgm:t>
        <a:bodyPr/>
        <a:lstStyle/>
        <a:p>
          <a:endParaRPr lang="en-US">
            <a:latin typeface="Open Sans"/>
          </a:endParaRPr>
        </a:p>
      </dgm:t>
    </dgm:pt>
    <dgm:pt modelId="{B48EB42C-4EBA-47A5-8CCB-4D43BFE970AA}" type="sibTrans" cxnId="{E1D89153-3C58-43A9-9BF5-426EA6643781}">
      <dgm:prSet/>
      <dgm:spPr/>
      <dgm:t>
        <a:bodyPr/>
        <a:lstStyle/>
        <a:p>
          <a:endParaRPr lang="en-US">
            <a:latin typeface="Open Sans"/>
          </a:endParaRPr>
        </a:p>
      </dgm:t>
    </dgm:pt>
    <dgm:pt modelId="{207699F0-1331-41D3-816B-F6640A0911DE}">
      <dgm:prSet phldrT="[Text]"/>
      <dgm:spPr/>
      <dgm:t>
        <a:bodyPr/>
        <a:lstStyle/>
        <a:p>
          <a:r>
            <a:rPr lang="en-US">
              <a:latin typeface="Open Sans"/>
            </a:rPr>
            <a:t>Membership</a:t>
          </a:r>
        </a:p>
      </dgm:t>
    </dgm:pt>
    <dgm:pt modelId="{F147D007-AACD-412B-8337-04AAA8BAC0DE}" type="parTrans" cxnId="{357EC3F8-0BE4-456C-8240-CED72036E2E6}">
      <dgm:prSet/>
      <dgm:spPr/>
      <dgm:t>
        <a:bodyPr/>
        <a:lstStyle/>
        <a:p>
          <a:endParaRPr lang="en-US">
            <a:latin typeface="Open Sans"/>
          </a:endParaRPr>
        </a:p>
      </dgm:t>
    </dgm:pt>
    <dgm:pt modelId="{2D9AA8E3-0318-45C6-B105-DC40625DA75B}" type="sibTrans" cxnId="{357EC3F8-0BE4-456C-8240-CED72036E2E6}">
      <dgm:prSet/>
      <dgm:spPr/>
      <dgm:t>
        <a:bodyPr/>
        <a:lstStyle/>
        <a:p>
          <a:endParaRPr lang="en-US">
            <a:latin typeface="Open Sans"/>
          </a:endParaRPr>
        </a:p>
      </dgm:t>
    </dgm:pt>
    <dgm:pt modelId="{08719CE6-98C8-47B9-B35E-40D186D16126}">
      <dgm:prSet phldrT="[Text]"/>
      <dgm:spPr/>
      <dgm:t>
        <a:bodyPr/>
        <a:lstStyle/>
        <a:p>
          <a:r>
            <a:rPr lang="en-US">
              <a:latin typeface="Open Sans"/>
            </a:rPr>
            <a:t>Awareness / Events</a:t>
          </a:r>
        </a:p>
      </dgm:t>
    </dgm:pt>
    <dgm:pt modelId="{8BDC608F-6F46-4C1A-B15F-09246114EE3F}" type="parTrans" cxnId="{D1F82472-9343-4C2E-8FD2-E3C335ABC9BB}">
      <dgm:prSet/>
      <dgm:spPr/>
      <dgm:t>
        <a:bodyPr/>
        <a:lstStyle/>
        <a:p>
          <a:endParaRPr lang="en-US">
            <a:latin typeface="Open Sans"/>
          </a:endParaRPr>
        </a:p>
      </dgm:t>
    </dgm:pt>
    <dgm:pt modelId="{0DEEF589-4598-4E55-99B8-B2A52EF6986D}" type="sibTrans" cxnId="{D1F82472-9343-4C2E-8FD2-E3C335ABC9BB}">
      <dgm:prSet/>
      <dgm:spPr/>
      <dgm:t>
        <a:bodyPr/>
        <a:lstStyle/>
        <a:p>
          <a:endParaRPr lang="en-US">
            <a:latin typeface="Open Sans"/>
          </a:endParaRPr>
        </a:p>
      </dgm:t>
    </dgm:pt>
    <dgm:pt modelId="{3DCEFACE-50D0-40AE-8213-6FF1C8DC807B}">
      <dgm:prSet phldrT="[Text]"/>
      <dgm:spPr/>
      <dgm:t>
        <a:bodyPr/>
        <a:lstStyle/>
        <a:p>
          <a:r>
            <a:rPr lang="en-US">
              <a:latin typeface="Open Sans"/>
            </a:rPr>
            <a:t>Conferences</a:t>
          </a:r>
        </a:p>
      </dgm:t>
    </dgm:pt>
    <dgm:pt modelId="{66E6EC4C-345F-4837-9BEE-40EF3A974EB3}" type="parTrans" cxnId="{57F828CB-D737-404E-AB65-4BA906C94BC5}">
      <dgm:prSet/>
      <dgm:spPr/>
      <dgm:t>
        <a:bodyPr/>
        <a:lstStyle/>
        <a:p>
          <a:endParaRPr lang="en-US">
            <a:latin typeface="Open Sans"/>
          </a:endParaRPr>
        </a:p>
      </dgm:t>
    </dgm:pt>
    <dgm:pt modelId="{BED61B96-D647-45F6-BC99-CFC3FF68E136}" type="sibTrans" cxnId="{57F828CB-D737-404E-AB65-4BA906C94BC5}">
      <dgm:prSet/>
      <dgm:spPr/>
      <dgm:t>
        <a:bodyPr/>
        <a:lstStyle/>
        <a:p>
          <a:endParaRPr lang="en-US">
            <a:latin typeface="Open Sans"/>
          </a:endParaRPr>
        </a:p>
      </dgm:t>
    </dgm:pt>
    <dgm:pt modelId="{90FF47E8-B344-446A-A63B-1444849242ED}">
      <dgm:prSet phldrT="[Text]"/>
      <dgm:spPr/>
      <dgm:t>
        <a:bodyPr/>
        <a:lstStyle/>
        <a:p>
          <a:r>
            <a:rPr lang="en-US">
              <a:latin typeface="Open Sans"/>
            </a:rPr>
            <a:t>Capacity Building / Technical Workshops</a:t>
          </a:r>
        </a:p>
      </dgm:t>
    </dgm:pt>
    <dgm:pt modelId="{414554DC-B74E-478E-80F1-AE9E6CEB8291}" type="parTrans" cxnId="{ECBEF886-DAF5-4F89-9B4D-A5AEE58C521F}">
      <dgm:prSet/>
      <dgm:spPr/>
      <dgm:t>
        <a:bodyPr/>
        <a:lstStyle/>
        <a:p>
          <a:endParaRPr lang="en-US">
            <a:latin typeface="Open Sans"/>
          </a:endParaRPr>
        </a:p>
      </dgm:t>
    </dgm:pt>
    <dgm:pt modelId="{C4B6855C-AA41-4A80-B400-2A9642ED6DA2}" type="sibTrans" cxnId="{ECBEF886-DAF5-4F89-9B4D-A5AEE58C521F}">
      <dgm:prSet/>
      <dgm:spPr/>
      <dgm:t>
        <a:bodyPr/>
        <a:lstStyle/>
        <a:p>
          <a:endParaRPr lang="en-US">
            <a:latin typeface="Open Sans"/>
          </a:endParaRPr>
        </a:p>
      </dgm:t>
    </dgm:pt>
    <dgm:pt modelId="{1B0D1BF5-CF98-4715-8884-3096F1025CE1}">
      <dgm:prSet phldrT="[Text]"/>
      <dgm:spPr/>
      <dgm:t>
        <a:bodyPr/>
        <a:lstStyle/>
        <a:p>
          <a:r>
            <a:rPr lang="en-US">
              <a:latin typeface="Open Sans"/>
            </a:rPr>
            <a:t>Shari’ah Board (ASB)</a:t>
          </a:r>
        </a:p>
      </dgm:t>
    </dgm:pt>
    <dgm:pt modelId="{7BAB5BE9-74E7-423D-AE7B-3F8DF4A6DBB4}" type="parTrans" cxnId="{C2A8863B-F9A2-4EFC-A77A-EFA5918A1AA9}">
      <dgm:prSet/>
      <dgm:spPr/>
      <dgm:t>
        <a:bodyPr/>
        <a:lstStyle/>
        <a:p>
          <a:endParaRPr lang="en-US">
            <a:latin typeface="Open Sans"/>
          </a:endParaRPr>
        </a:p>
      </dgm:t>
    </dgm:pt>
    <dgm:pt modelId="{81B3BD8C-19FD-4059-A33D-AFA7E5C66BF8}" type="sibTrans" cxnId="{C2A8863B-F9A2-4EFC-A77A-EFA5918A1AA9}">
      <dgm:prSet/>
      <dgm:spPr/>
      <dgm:t>
        <a:bodyPr/>
        <a:lstStyle/>
        <a:p>
          <a:endParaRPr lang="en-US">
            <a:latin typeface="Open Sans"/>
          </a:endParaRPr>
        </a:p>
      </dgm:t>
    </dgm:pt>
    <dgm:pt modelId="{E1D493FE-2043-4746-8FA8-599456BF7C23}">
      <dgm:prSet phldrT="[Text]"/>
      <dgm:spPr/>
      <dgm:t>
        <a:bodyPr/>
        <a:lstStyle/>
        <a:p>
          <a:r>
            <a:rPr lang="en-US">
              <a:latin typeface="Open Sans"/>
            </a:rPr>
            <a:t>Accounting Board (AAB)</a:t>
          </a:r>
        </a:p>
      </dgm:t>
    </dgm:pt>
    <dgm:pt modelId="{79E35C94-3A86-40D1-B091-4571406CB120}" type="parTrans" cxnId="{0E59CFB3-CDCB-46F6-AB65-7D37C8789FB6}">
      <dgm:prSet/>
      <dgm:spPr/>
      <dgm:t>
        <a:bodyPr/>
        <a:lstStyle/>
        <a:p>
          <a:endParaRPr lang="en-US">
            <a:latin typeface="Open Sans"/>
          </a:endParaRPr>
        </a:p>
      </dgm:t>
    </dgm:pt>
    <dgm:pt modelId="{71D47506-DD09-42CE-AFAB-44AD75E961F5}" type="sibTrans" cxnId="{0E59CFB3-CDCB-46F6-AB65-7D37C8789FB6}">
      <dgm:prSet/>
      <dgm:spPr/>
      <dgm:t>
        <a:bodyPr/>
        <a:lstStyle/>
        <a:p>
          <a:endParaRPr lang="en-US">
            <a:latin typeface="Open Sans"/>
          </a:endParaRPr>
        </a:p>
      </dgm:t>
    </dgm:pt>
    <dgm:pt modelId="{3B7A05FE-C4C3-42A8-82C4-92D6285E34E4}">
      <dgm:prSet phldrT="[Text]"/>
      <dgm:spPr/>
      <dgm:t>
        <a:bodyPr/>
        <a:lstStyle/>
        <a:p>
          <a:r>
            <a:rPr lang="en-US">
              <a:latin typeface="Open Sans"/>
            </a:rPr>
            <a:t>Governance &amp; Ethics Board (AGEB)</a:t>
          </a:r>
        </a:p>
      </dgm:t>
    </dgm:pt>
    <dgm:pt modelId="{BDDC9992-FB9B-499D-9F56-97642EE7E6C3}" type="parTrans" cxnId="{A7097313-4F3D-491E-9138-D14FE8F78D89}">
      <dgm:prSet/>
      <dgm:spPr/>
      <dgm:t>
        <a:bodyPr/>
        <a:lstStyle/>
        <a:p>
          <a:endParaRPr lang="en-US">
            <a:latin typeface="Open Sans"/>
          </a:endParaRPr>
        </a:p>
      </dgm:t>
    </dgm:pt>
    <dgm:pt modelId="{1153B228-3A0B-4470-8486-797700988649}" type="sibTrans" cxnId="{A7097313-4F3D-491E-9138-D14FE8F78D89}">
      <dgm:prSet/>
      <dgm:spPr/>
      <dgm:t>
        <a:bodyPr/>
        <a:lstStyle/>
        <a:p>
          <a:endParaRPr lang="en-US">
            <a:latin typeface="Open Sans"/>
          </a:endParaRPr>
        </a:p>
      </dgm:t>
    </dgm:pt>
    <dgm:pt modelId="{97B0F018-8837-4040-A059-D1B5C3031E50}">
      <dgm:prSet phldrT="[Text]"/>
      <dgm:spPr/>
      <dgm:t>
        <a:bodyPr/>
        <a:lstStyle/>
        <a:p>
          <a:r>
            <a:rPr lang="en-US">
              <a:latin typeface="Open Sans"/>
            </a:rPr>
            <a:t>Certificate of Proficiency</a:t>
          </a:r>
        </a:p>
      </dgm:t>
    </dgm:pt>
    <dgm:pt modelId="{6901E0B9-DC0F-4945-95E3-89E76A6B3414}" type="parTrans" cxnId="{DC93C69B-AE0B-40DA-9F10-A553CF9F984C}">
      <dgm:prSet/>
      <dgm:spPr/>
      <dgm:t>
        <a:bodyPr/>
        <a:lstStyle/>
        <a:p>
          <a:endParaRPr lang="en-GB"/>
        </a:p>
      </dgm:t>
    </dgm:pt>
    <dgm:pt modelId="{FFC8C924-95D1-4198-8048-9A5F1A4E47CE}" type="sibTrans" cxnId="{DC93C69B-AE0B-40DA-9F10-A553CF9F984C}">
      <dgm:prSet/>
      <dgm:spPr/>
      <dgm:t>
        <a:bodyPr/>
        <a:lstStyle/>
        <a:p>
          <a:endParaRPr lang="en-GB"/>
        </a:p>
      </dgm:t>
    </dgm:pt>
    <dgm:pt modelId="{64A64BD5-B897-45FC-87F8-ED39E0226311}">
      <dgm:prSet phldrT="[Text]"/>
      <dgm:spPr/>
      <dgm:t>
        <a:bodyPr/>
        <a:lstStyle/>
        <a:p>
          <a:r>
            <a:rPr lang="en-US">
              <a:latin typeface="Open Sans"/>
            </a:rPr>
            <a:t>Financial Accounting Standards</a:t>
          </a:r>
        </a:p>
      </dgm:t>
    </dgm:pt>
    <dgm:pt modelId="{5CDC053D-2A63-4583-A266-D81FE6AD4524}" type="parTrans" cxnId="{F474B60B-BB2C-46BE-BE3B-CC19C7C568C6}">
      <dgm:prSet/>
      <dgm:spPr/>
      <dgm:t>
        <a:bodyPr/>
        <a:lstStyle/>
        <a:p>
          <a:endParaRPr lang="en-GB"/>
        </a:p>
      </dgm:t>
    </dgm:pt>
    <dgm:pt modelId="{31DC319B-2F5A-4A0C-A8B3-63F86D5EA84D}" type="sibTrans" cxnId="{F474B60B-BB2C-46BE-BE3B-CC19C7C568C6}">
      <dgm:prSet/>
      <dgm:spPr/>
      <dgm:t>
        <a:bodyPr/>
        <a:lstStyle/>
        <a:p>
          <a:endParaRPr lang="en-GB"/>
        </a:p>
      </dgm:t>
    </dgm:pt>
    <dgm:pt modelId="{50E45DBA-F9AD-489A-95C5-5A46D9670291}" type="pres">
      <dgm:prSet presAssocID="{ACE891AC-C6B1-47CF-96F5-A4E64E19E5BB}" presName="hierChild1" presStyleCnt="0">
        <dgm:presLayoutVars>
          <dgm:orgChart val="1"/>
          <dgm:chPref val="1"/>
          <dgm:dir/>
          <dgm:animOne val="branch"/>
          <dgm:animLvl val="lvl"/>
          <dgm:resizeHandles/>
        </dgm:presLayoutVars>
      </dgm:prSet>
      <dgm:spPr/>
    </dgm:pt>
    <dgm:pt modelId="{72B2D9CB-4706-4F5F-AF0B-A7CCE90D1558}" type="pres">
      <dgm:prSet presAssocID="{74ACF9B5-E26E-4C6E-B830-A6C3C42101CF}" presName="hierRoot1" presStyleCnt="0">
        <dgm:presLayoutVars>
          <dgm:hierBranch val="init"/>
        </dgm:presLayoutVars>
      </dgm:prSet>
      <dgm:spPr/>
    </dgm:pt>
    <dgm:pt modelId="{53F789F2-627B-4048-BF41-6A8523525D17}" type="pres">
      <dgm:prSet presAssocID="{74ACF9B5-E26E-4C6E-B830-A6C3C42101CF}" presName="rootComposite1" presStyleCnt="0"/>
      <dgm:spPr/>
    </dgm:pt>
    <dgm:pt modelId="{CE90FB4A-121A-4779-8C22-3FE7FCCAD8CC}" type="pres">
      <dgm:prSet presAssocID="{74ACF9B5-E26E-4C6E-B830-A6C3C42101CF}" presName="rootText1" presStyleLbl="node0" presStyleIdx="0" presStyleCnt="1" custScaleX="196491">
        <dgm:presLayoutVars>
          <dgm:chPref val="3"/>
        </dgm:presLayoutVars>
      </dgm:prSet>
      <dgm:spPr/>
    </dgm:pt>
    <dgm:pt modelId="{973B008E-2702-428D-8572-49FF7B0E8942}" type="pres">
      <dgm:prSet presAssocID="{74ACF9B5-E26E-4C6E-B830-A6C3C42101CF}" presName="rootConnector1" presStyleLbl="node1" presStyleIdx="0" presStyleCnt="0"/>
      <dgm:spPr/>
    </dgm:pt>
    <dgm:pt modelId="{FF3DD41D-F9A8-4A40-8EF6-AE0E0049A60B}" type="pres">
      <dgm:prSet presAssocID="{74ACF9B5-E26E-4C6E-B830-A6C3C42101CF}" presName="hierChild2" presStyleCnt="0"/>
      <dgm:spPr/>
    </dgm:pt>
    <dgm:pt modelId="{9137A2DE-E114-4F4D-B219-6FA767BBF3B2}" type="pres">
      <dgm:prSet presAssocID="{CBF30BA9-A801-4806-B6A5-541DD5A72979}" presName="Name37" presStyleLbl="parChTrans1D2" presStyleIdx="0" presStyleCnt="1"/>
      <dgm:spPr/>
    </dgm:pt>
    <dgm:pt modelId="{375AEA58-B242-454A-90C1-FC93DEA1BCDF}" type="pres">
      <dgm:prSet presAssocID="{E92DE965-8A37-460D-A56D-DC153D83EAB6}" presName="hierRoot2" presStyleCnt="0">
        <dgm:presLayoutVars>
          <dgm:hierBranch val="init"/>
        </dgm:presLayoutVars>
      </dgm:prSet>
      <dgm:spPr/>
    </dgm:pt>
    <dgm:pt modelId="{57E17829-E4AB-4EDC-B1A2-227CD4CE7676}" type="pres">
      <dgm:prSet presAssocID="{E92DE965-8A37-460D-A56D-DC153D83EAB6}" presName="rootComposite" presStyleCnt="0"/>
      <dgm:spPr/>
    </dgm:pt>
    <dgm:pt modelId="{8BB8F471-5596-4131-874B-40208B68D1BA}" type="pres">
      <dgm:prSet presAssocID="{E92DE965-8A37-460D-A56D-DC153D83EAB6}" presName="rootText" presStyleLbl="node2" presStyleIdx="0" presStyleCnt="1" custScaleX="196491">
        <dgm:presLayoutVars>
          <dgm:chPref val="3"/>
        </dgm:presLayoutVars>
      </dgm:prSet>
      <dgm:spPr/>
    </dgm:pt>
    <dgm:pt modelId="{4F4B1EEA-7DBA-43C5-9681-A4490C529B94}" type="pres">
      <dgm:prSet presAssocID="{E92DE965-8A37-460D-A56D-DC153D83EAB6}" presName="rootConnector" presStyleLbl="node2" presStyleIdx="0" presStyleCnt="1"/>
      <dgm:spPr/>
    </dgm:pt>
    <dgm:pt modelId="{9B87BAD8-0B00-44AC-BB7A-52B0ED983C90}" type="pres">
      <dgm:prSet presAssocID="{E92DE965-8A37-460D-A56D-DC153D83EAB6}" presName="hierChild4" presStyleCnt="0"/>
      <dgm:spPr/>
    </dgm:pt>
    <dgm:pt modelId="{1992532C-3297-4A1F-B6D6-280F2AF87262}" type="pres">
      <dgm:prSet presAssocID="{AD350524-BB72-424D-971A-38640F33AA16}" presName="Name37" presStyleLbl="parChTrans1D3" presStyleIdx="0" presStyleCnt="3"/>
      <dgm:spPr/>
    </dgm:pt>
    <dgm:pt modelId="{B122109A-84DD-4F72-8DCC-1B9EE4DE1A95}" type="pres">
      <dgm:prSet presAssocID="{DC3E1B91-298A-44E2-951F-7F51F07AFB78}" presName="hierRoot2" presStyleCnt="0">
        <dgm:presLayoutVars>
          <dgm:hierBranch val="hang"/>
        </dgm:presLayoutVars>
      </dgm:prSet>
      <dgm:spPr/>
    </dgm:pt>
    <dgm:pt modelId="{FA3124C6-2CBF-4E34-A9C9-2B7114B970D3}" type="pres">
      <dgm:prSet presAssocID="{DC3E1B91-298A-44E2-951F-7F51F07AFB78}" presName="rootComposite" presStyleCnt="0"/>
      <dgm:spPr/>
    </dgm:pt>
    <dgm:pt modelId="{EF18076C-F4E4-4E55-B6DD-8DEF8FF6D35E}" type="pres">
      <dgm:prSet presAssocID="{DC3E1B91-298A-44E2-951F-7F51F07AFB78}" presName="rootText" presStyleLbl="node3" presStyleIdx="0" presStyleCnt="3" custScaleX="158588">
        <dgm:presLayoutVars>
          <dgm:chPref val="3"/>
        </dgm:presLayoutVars>
      </dgm:prSet>
      <dgm:spPr/>
    </dgm:pt>
    <dgm:pt modelId="{B3509920-4B6B-445E-88EB-D4979B479335}" type="pres">
      <dgm:prSet presAssocID="{DC3E1B91-298A-44E2-951F-7F51F07AFB78}" presName="rootConnector" presStyleLbl="node3" presStyleIdx="0" presStyleCnt="3"/>
      <dgm:spPr/>
    </dgm:pt>
    <dgm:pt modelId="{498513DF-3FC4-41C6-B4DA-D13FDF7BE63D}" type="pres">
      <dgm:prSet presAssocID="{DC3E1B91-298A-44E2-951F-7F51F07AFB78}" presName="hierChild4" presStyleCnt="0"/>
      <dgm:spPr/>
    </dgm:pt>
    <dgm:pt modelId="{81721517-04E9-4D4E-93DB-351ADDF586E0}" type="pres">
      <dgm:prSet presAssocID="{03C61D18-24E5-4F7A-82DA-DF109F12B456}" presName="Name48" presStyleLbl="parChTrans1D4" presStyleIdx="0" presStyleCnt="16"/>
      <dgm:spPr/>
    </dgm:pt>
    <dgm:pt modelId="{90AFB463-50D1-48B8-BB2E-FEBD63F40D9C}" type="pres">
      <dgm:prSet presAssocID="{4F216138-1AF9-4569-B761-B81C40CD91CD}" presName="hierRoot2" presStyleCnt="0">
        <dgm:presLayoutVars>
          <dgm:hierBranch val="init"/>
        </dgm:presLayoutVars>
      </dgm:prSet>
      <dgm:spPr/>
    </dgm:pt>
    <dgm:pt modelId="{3F5EF813-9CDD-4F1F-BD6A-A9CC88F40111}" type="pres">
      <dgm:prSet presAssocID="{4F216138-1AF9-4569-B761-B81C40CD91CD}" presName="rootComposite" presStyleCnt="0"/>
      <dgm:spPr/>
    </dgm:pt>
    <dgm:pt modelId="{35521DD9-1E63-4A3D-AD1A-BC15C48245FE}" type="pres">
      <dgm:prSet presAssocID="{4F216138-1AF9-4569-B761-B81C40CD91CD}" presName="rootText" presStyleLbl="node4" presStyleIdx="0" presStyleCnt="16">
        <dgm:presLayoutVars>
          <dgm:chPref val="3"/>
        </dgm:presLayoutVars>
      </dgm:prSet>
      <dgm:spPr/>
    </dgm:pt>
    <dgm:pt modelId="{6D1D3CE6-6358-4232-B7FB-D9C9A5C9B1D5}" type="pres">
      <dgm:prSet presAssocID="{4F216138-1AF9-4569-B761-B81C40CD91CD}" presName="rootConnector" presStyleLbl="node4" presStyleIdx="0" presStyleCnt="16"/>
      <dgm:spPr/>
    </dgm:pt>
    <dgm:pt modelId="{9653608A-AD6B-485E-A1DD-FA6CED01C074}" type="pres">
      <dgm:prSet presAssocID="{4F216138-1AF9-4569-B761-B81C40CD91CD}" presName="hierChild4" presStyleCnt="0"/>
      <dgm:spPr/>
    </dgm:pt>
    <dgm:pt modelId="{E94E36BC-1AF3-40C3-BC49-B6AB6608F68B}" type="pres">
      <dgm:prSet presAssocID="{4F216138-1AF9-4569-B761-B81C40CD91CD}" presName="hierChild5" presStyleCnt="0"/>
      <dgm:spPr/>
    </dgm:pt>
    <dgm:pt modelId="{0EE7E747-B946-4AD7-8023-51FE12938AD0}" type="pres">
      <dgm:prSet presAssocID="{2F00E03D-4594-4209-93E4-F4CA06727134}" presName="Name48" presStyleLbl="parChTrans1D4" presStyleIdx="1" presStyleCnt="16"/>
      <dgm:spPr/>
    </dgm:pt>
    <dgm:pt modelId="{731EBCE0-755F-46F0-AFEA-D3E790DBAAE8}" type="pres">
      <dgm:prSet presAssocID="{02845A6A-B448-4C9C-B01A-3B3957D3A5E6}" presName="hierRoot2" presStyleCnt="0">
        <dgm:presLayoutVars>
          <dgm:hierBranch val="init"/>
        </dgm:presLayoutVars>
      </dgm:prSet>
      <dgm:spPr/>
    </dgm:pt>
    <dgm:pt modelId="{387133DE-3FC3-4936-8173-C1BF2D90884E}" type="pres">
      <dgm:prSet presAssocID="{02845A6A-B448-4C9C-B01A-3B3957D3A5E6}" presName="rootComposite" presStyleCnt="0"/>
      <dgm:spPr/>
    </dgm:pt>
    <dgm:pt modelId="{773DE3FB-2B54-4ACE-B2B8-CAAA0B273C0C}" type="pres">
      <dgm:prSet presAssocID="{02845A6A-B448-4C9C-B01A-3B3957D3A5E6}" presName="rootText" presStyleLbl="node4" presStyleIdx="1" presStyleCnt="16">
        <dgm:presLayoutVars>
          <dgm:chPref val="3"/>
        </dgm:presLayoutVars>
      </dgm:prSet>
      <dgm:spPr/>
    </dgm:pt>
    <dgm:pt modelId="{B3418DE5-19C1-4624-9DDC-DF060BA2D9AF}" type="pres">
      <dgm:prSet presAssocID="{02845A6A-B448-4C9C-B01A-3B3957D3A5E6}" presName="rootConnector" presStyleLbl="node4" presStyleIdx="1" presStyleCnt="16"/>
      <dgm:spPr/>
    </dgm:pt>
    <dgm:pt modelId="{4DB5B756-FE75-47E9-AA4F-ACA6C83C8F9C}" type="pres">
      <dgm:prSet presAssocID="{02845A6A-B448-4C9C-B01A-3B3957D3A5E6}" presName="hierChild4" presStyleCnt="0"/>
      <dgm:spPr/>
    </dgm:pt>
    <dgm:pt modelId="{19194F45-BC44-4214-8418-AFE896DEA1A9}" type="pres">
      <dgm:prSet presAssocID="{02845A6A-B448-4C9C-B01A-3B3957D3A5E6}" presName="hierChild5" presStyleCnt="0"/>
      <dgm:spPr/>
    </dgm:pt>
    <dgm:pt modelId="{5D8324BE-B546-434A-91DB-C224D069DE0D}" type="pres">
      <dgm:prSet presAssocID="{DC3E1B91-298A-44E2-951F-7F51F07AFB78}" presName="hierChild5" presStyleCnt="0"/>
      <dgm:spPr/>
    </dgm:pt>
    <dgm:pt modelId="{553E40E9-888C-495A-B02C-B33A11C97406}" type="pres">
      <dgm:prSet presAssocID="{EE0A2660-D4DB-4639-A51B-D07D9F01D0FD}" presName="Name37" presStyleLbl="parChTrans1D3" presStyleIdx="1" presStyleCnt="3"/>
      <dgm:spPr/>
    </dgm:pt>
    <dgm:pt modelId="{70A13A50-6230-4662-B756-E4E2DC95DAE4}" type="pres">
      <dgm:prSet presAssocID="{2AE776FA-44ED-450E-A3A7-E0D59EED6333}" presName="hierRoot2" presStyleCnt="0">
        <dgm:presLayoutVars>
          <dgm:hierBranch val="init"/>
        </dgm:presLayoutVars>
      </dgm:prSet>
      <dgm:spPr/>
    </dgm:pt>
    <dgm:pt modelId="{A90EBDB4-D1C4-4653-A6A3-6EF0634656C3}" type="pres">
      <dgm:prSet presAssocID="{2AE776FA-44ED-450E-A3A7-E0D59EED6333}" presName="rootComposite" presStyleCnt="0"/>
      <dgm:spPr/>
    </dgm:pt>
    <dgm:pt modelId="{E09705C2-DA53-4445-B5A5-0F8AF60B1BCC}" type="pres">
      <dgm:prSet presAssocID="{2AE776FA-44ED-450E-A3A7-E0D59EED6333}" presName="rootText" presStyleLbl="node3" presStyleIdx="1" presStyleCnt="3" custScaleX="158588" custLinFactNeighborX="12300">
        <dgm:presLayoutVars>
          <dgm:chPref val="3"/>
        </dgm:presLayoutVars>
      </dgm:prSet>
      <dgm:spPr/>
    </dgm:pt>
    <dgm:pt modelId="{1DFD18D4-6093-493C-BC57-8499BC853FF6}" type="pres">
      <dgm:prSet presAssocID="{2AE776FA-44ED-450E-A3A7-E0D59EED6333}" presName="rootConnector" presStyleLbl="node3" presStyleIdx="1" presStyleCnt="3"/>
      <dgm:spPr/>
    </dgm:pt>
    <dgm:pt modelId="{B2A13822-ADE3-4878-922E-49C58D805D0A}" type="pres">
      <dgm:prSet presAssocID="{2AE776FA-44ED-450E-A3A7-E0D59EED6333}" presName="hierChild4" presStyleCnt="0"/>
      <dgm:spPr/>
    </dgm:pt>
    <dgm:pt modelId="{07556CD4-406E-4038-8A4B-EFD17412003A}" type="pres">
      <dgm:prSet presAssocID="{6C58EFA4-92FF-4695-BC1A-4DE634EF14BD}" presName="Name37" presStyleLbl="parChTrans1D4" presStyleIdx="2" presStyleCnt="16"/>
      <dgm:spPr/>
    </dgm:pt>
    <dgm:pt modelId="{00F741A6-1022-4C1A-9156-12CACDCB2C44}" type="pres">
      <dgm:prSet presAssocID="{4FF67668-13F4-436D-AF76-26D74E0E6B83}" presName="hierRoot2" presStyleCnt="0">
        <dgm:presLayoutVars>
          <dgm:hierBranch val="init"/>
        </dgm:presLayoutVars>
      </dgm:prSet>
      <dgm:spPr/>
    </dgm:pt>
    <dgm:pt modelId="{EE698848-EFEF-49DD-80A5-8A0CA64CFECF}" type="pres">
      <dgm:prSet presAssocID="{4FF67668-13F4-436D-AF76-26D74E0E6B83}" presName="rootComposite" presStyleCnt="0"/>
      <dgm:spPr/>
    </dgm:pt>
    <dgm:pt modelId="{0902A69E-3F68-483E-BA6F-24359BDC7E4E}" type="pres">
      <dgm:prSet presAssocID="{4FF67668-13F4-436D-AF76-26D74E0E6B83}" presName="rootText" presStyleLbl="node4" presStyleIdx="2" presStyleCnt="16">
        <dgm:presLayoutVars>
          <dgm:chPref val="3"/>
        </dgm:presLayoutVars>
      </dgm:prSet>
      <dgm:spPr/>
    </dgm:pt>
    <dgm:pt modelId="{F7D4602A-11C8-493D-BC87-FD50A9FBF866}" type="pres">
      <dgm:prSet presAssocID="{4FF67668-13F4-436D-AF76-26D74E0E6B83}" presName="rootConnector" presStyleLbl="node4" presStyleIdx="2" presStyleCnt="16"/>
      <dgm:spPr/>
    </dgm:pt>
    <dgm:pt modelId="{FBE0204F-4CE6-41A0-831D-4F81A92AB268}" type="pres">
      <dgm:prSet presAssocID="{4FF67668-13F4-436D-AF76-26D74E0E6B83}" presName="hierChild4" presStyleCnt="0"/>
      <dgm:spPr/>
    </dgm:pt>
    <dgm:pt modelId="{BC85D2E6-7353-400C-97C4-35AE97CE0DEE}" type="pres">
      <dgm:prSet presAssocID="{BE688DB7-FF8A-4A97-989B-7E78A20F80D3}" presName="Name37" presStyleLbl="parChTrans1D4" presStyleIdx="3" presStyleCnt="16"/>
      <dgm:spPr/>
    </dgm:pt>
    <dgm:pt modelId="{5CBDECD6-AF39-420A-B3A2-319BD9C34566}" type="pres">
      <dgm:prSet presAssocID="{45B68184-0642-4732-A795-308E001AEF10}" presName="hierRoot2" presStyleCnt="0">
        <dgm:presLayoutVars>
          <dgm:hierBranch val="hang"/>
        </dgm:presLayoutVars>
      </dgm:prSet>
      <dgm:spPr/>
    </dgm:pt>
    <dgm:pt modelId="{D4A99233-BAE7-44FE-A573-6744D7C21D86}" type="pres">
      <dgm:prSet presAssocID="{45B68184-0642-4732-A795-308E001AEF10}" presName="rootComposite" presStyleCnt="0"/>
      <dgm:spPr/>
    </dgm:pt>
    <dgm:pt modelId="{3180A80C-15EA-442D-8F47-6D5E9574BC05}" type="pres">
      <dgm:prSet presAssocID="{45B68184-0642-4732-A795-308E001AEF10}" presName="rootText" presStyleLbl="node4" presStyleIdx="3" presStyleCnt="16">
        <dgm:presLayoutVars>
          <dgm:chPref val="3"/>
        </dgm:presLayoutVars>
      </dgm:prSet>
      <dgm:spPr/>
    </dgm:pt>
    <dgm:pt modelId="{8FEA7ED3-B405-48E0-84FF-52A72B1DF897}" type="pres">
      <dgm:prSet presAssocID="{45B68184-0642-4732-A795-308E001AEF10}" presName="rootConnector" presStyleLbl="node4" presStyleIdx="3" presStyleCnt="16"/>
      <dgm:spPr/>
    </dgm:pt>
    <dgm:pt modelId="{80296918-2BC7-4C76-A9DD-E1574B19E4D7}" type="pres">
      <dgm:prSet presAssocID="{45B68184-0642-4732-A795-308E001AEF10}" presName="hierChild4" presStyleCnt="0"/>
      <dgm:spPr/>
    </dgm:pt>
    <dgm:pt modelId="{E90B563C-41C7-47F4-94E3-7D6DD2421DB1}" type="pres">
      <dgm:prSet presAssocID="{104A393B-4A4C-4637-9A66-8E4F4A37033A}" presName="Name48" presStyleLbl="parChTrans1D4" presStyleIdx="4" presStyleCnt="16"/>
      <dgm:spPr/>
    </dgm:pt>
    <dgm:pt modelId="{848EFBB1-BBA4-472C-81E6-8833A0EF3C79}" type="pres">
      <dgm:prSet presAssocID="{94EAEA7C-E9C6-45E9-9191-72A213B3CB7F}" presName="hierRoot2" presStyleCnt="0">
        <dgm:presLayoutVars>
          <dgm:hierBranch val="init"/>
        </dgm:presLayoutVars>
      </dgm:prSet>
      <dgm:spPr/>
    </dgm:pt>
    <dgm:pt modelId="{A912F04C-4E63-44F0-9A27-9A28892BFD7D}" type="pres">
      <dgm:prSet presAssocID="{94EAEA7C-E9C6-45E9-9191-72A213B3CB7F}" presName="rootComposite" presStyleCnt="0"/>
      <dgm:spPr/>
    </dgm:pt>
    <dgm:pt modelId="{65B7ED28-B7A6-47C7-B966-6BCA559E4635}" type="pres">
      <dgm:prSet presAssocID="{94EAEA7C-E9C6-45E9-9191-72A213B3CB7F}" presName="rootText" presStyleLbl="node4" presStyleIdx="4" presStyleCnt="16">
        <dgm:presLayoutVars>
          <dgm:chPref val="3"/>
        </dgm:presLayoutVars>
      </dgm:prSet>
      <dgm:spPr/>
    </dgm:pt>
    <dgm:pt modelId="{6F7657AB-09AB-4321-800C-BCAD1F268515}" type="pres">
      <dgm:prSet presAssocID="{94EAEA7C-E9C6-45E9-9191-72A213B3CB7F}" presName="rootConnector" presStyleLbl="node4" presStyleIdx="4" presStyleCnt="16"/>
      <dgm:spPr/>
    </dgm:pt>
    <dgm:pt modelId="{D885A6AF-F8A4-40C6-91D5-C2F0DA60B22E}" type="pres">
      <dgm:prSet presAssocID="{94EAEA7C-E9C6-45E9-9191-72A213B3CB7F}" presName="hierChild4" presStyleCnt="0"/>
      <dgm:spPr/>
    </dgm:pt>
    <dgm:pt modelId="{220FF944-C8C3-47CA-9B8D-A96D31D0A790}" type="pres">
      <dgm:prSet presAssocID="{94EAEA7C-E9C6-45E9-9191-72A213B3CB7F}" presName="hierChild5" presStyleCnt="0"/>
      <dgm:spPr/>
    </dgm:pt>
    <dgm:pt modelId="{57BDF74D-E314-4246-8337-B87DC618486F}" type="pres">
      <dgm:prSet presAssocID="{0233449C-7784-4B5C-A1CD-9E33E5F79F66}" presName="Name48" presStyleLbl="parChTrans1D4" presStyleIdx="5" presStyleCnt="16"/>
      <dgm:spPr/>
    </dgm:pt>
    <dgm:pt modelId="{99E54428-8DF8-4107-B8F7-A161BD8A67D8}" type="pres">
      <dgm:prSet presAssocID="{4E0C62D3-D2B6-4EFB-BDEA-6C1D34F466AA}" presName="hierRoot2" presStyleCnt="0">
        <dgm:presLayoutVars>
          <dgm:hierBranch val="init"/>
        </dgm:presLayoutVars>
      </dgm:prSet>
      <dgm:spPr/>
    </dgm:pt>
    <dgm:pt modelId="{2955174E-391E-423B-BDB6-F8F23B5F2D4A}" type="pres">
      <dgm:prSet presAssocID="{4E0C62D3-D2B6-4EFB-BDEA-6C1D34F466AA}" presName="rootComposite" presStyleCnt="0"/>
      <dgm:spPr/>
    </dgm:pt>
    <dgm:pt modelId="{777BB702-D161-4474-8354-BB8466710B60}" type="pres">
      <dgm:prSet presAssocID="{4E0C62D3-D2B6-4EFB-BDEA-6C1D34F466AA}" presName="rootText" presStyleLbl="node4" presStyleIdx="5" presStyleCnt="16">
        <dgm:presLayoutVars>
          <dgm:chPref val="3"/>
        </dgm:presLayoutVars>
      </dgm:prSet>
      <dgm:spPr/>
    </dgm:pt>
    <dgm:pt modelId="{48D54E80-11C0-4D31-B1B2-2C54BDC9B2E2}" type="pres">
      <dgm:prSet presAssocID="{4E0C62D3-D2B6-4EFB-BDEA-6C1D34F466AA}" presName="rootConnector" presStyleLbl="node4" presStyleIdx="5" presStyleCnt="16"/>
      <dgm:spPr/>
    </dgm:pt>
    <dgm:pt modelId="{A0F27555-6EE1-4506-A1EB-23093FB8F542}" type="pres">
      <dgm:prSet presAssocID="{4E0C62D3-D2B6-4EFB-BDEA-6C1D34F466AA}" presName="hierChild4" presStyleCnt="0"/>
      <dgm:spPr/>
    </dgm:pt>
    <dgm:pt modelId="{149F08B2-F882-471D-BED2-2F4BB4004A9A}" type="pres">
      <dgm:prSet presAssocID="{4E0C62D3-D2B6-4EFB-BDEA-6C1D34F466AA}" presName="hierChild5" presStyleCnt="0"/>
      <dgm:spPr/>
    </dgm:pt>
    <dgm:pt modelId="{CEA1C7DB-9794-40F0-9066-2709A31CED6B}" type="pres">
      <dgm:prSet presAssocID="{45B68184-0642-4732-A795-308E001AEF10}" presName="hierChild5" presStyleCnt="0"/>
      <dgm:spPr/>
    </dgm:pt>
    <dgm:pt modelId="{0BAB6FF0-CAEA-40E5-85FC-10C7A4AAB18B}" type="pres">
      <dgm:prSet presAssocID="{6901E0B9-DC0F-4945-95E3-89E76A6B3414}" presName="Name37" presStyleLbl="parChTrans1D4" presStyleIdx="6" presStyleCnt="16"/>
      <dgm:spPr/>
    </dgm:pt>
    <dgm:pt modelId="{FE4FF3B6-251C-419E-A076-189F8917F663}" type="pres">
      <dgm:prSet presAssocID="{97B0F018-8837-4040-A059-D1B5C3031E50}" presName="hierRoot2" presStyleCnt="0">
        <dgm:presLayoutVars>
          <dgm:hierBranch/>
        </dgm:presLayoutVars>
      </dgm:prSet>
      <dgm:spPr/>
    </dgm:pt>
    <dgm:pt modelId="{6143AA3C-FFF3-41BF-AD25-93898AF93AE3}" type="pres">
      <dgm:prSet presAssocID="{97B0F018-8837-4040-A059-D1B5C3031E50}" presName="rootComposite" presStyleCnt="0"/>
      <dgm:spPr/>
    </dgm:pt>
    <dgm:pt modelId="{110C9261-3DBD-4961-8314-69B73707D781}" type="pres">
      <dgm:prSet presAssocID="{97B0F018-8837-4040-A059-D1B5C3031E50}" presName="rootText" presStyleLbl="node4" presStyleIdx="6" presStyleCnt="16">
        <dgm:presLayoutVars>
          <dgm:chPref val="3"/>
        </dgm:presLayoutVars>
      </dgm:prSet>
      <dgm:spPr/>
    </dgm:pt>
    <dgm:pt modelId="{B800D50D-E2B5-4D3A-B9CC-4301AF1B5B71}" type="pres">
      <dgm:prSet presAssocID="{97B0F018-8837-4040-A059-D1B5C3031E50}" presName="rootConnector" presStyleLbl="node4" presStyleIdx="6" presStyleCnt="16"/>
      <dgm:spPr/>
    </dgm:pt>
    <dgm:pt modelId="{A5327CDB-2F0C-44F1-83A9-8C260967E9EA}" type="pres">
      <dgm:prSet presAssocID="{97B0F018-8837-4040-A059-D1B5C3031E50}" presName="hierChild4" presStyleCnt="0"/>
      <dgm:spPr/>
    </dgm:pt>
    <dgm:pt modelId="{C2961421-419E-4EFD-85C5-2319E04F227D}" type="pres">
      <dgm:prSet presAssocID="{5CDC053D-2A63-4583-A266-D81FE6AD4524}" presName="Name35" presStyleLbl="parChTrans1D4" presStyleIdx="7" presStyleCnt="16"/>
      <dgm:spPr/>
    </dgm:pt>
    <dgm:pt modelId="{C0E25C2A-8E7D-48AA-A61A-54C97542E9E8}" type="pres">
      <dgm:prSet presAssocID="{64A64BD5-B897-45FC-87F8-ED39E0226311}" presName="hierRoot2" presStyleCnt="0">
        <dgm:presLayoutVars>
          <dgm:hierBranch val="init"/>
        </dgm:presLayoutVars>
      </dgm:prSet>
      <dgm:spPr/>
    </dgm:pt>
    <dgm:pt modelId="{93303EB3-2A97-494B-95F0-2CECACEAC4D6}" type="pres">
      <dgm:prSet presAssocID="{64A64BD5-B897-45FC-87F8-ED39E0226311}" presName="rootComposite" presStyleCnt="0"/>
      <dgm:spPr/>
    </dgm:pt>
    <dgm:pt modelId="{61A00D66-1115-43CF-999A-6A49EABAAB99}" type="pres">
      <dgm:prSet presAssocID="{64A64BD5-B897-45FC-87F8-ED39E0226311}" presName="rootText" presStyleLbl="node4" presStyleIdx="7" presStyleCnt="16">
        <dgm:presLayoutVars>
          <dgm:chPref val="3"/>
        </dgm:presLayoutVars>
      </dgm:prSet>
      <dgm:spPr/>
    </dgm:pt>
    <dgm:pt modelId="{DEEA23C3-CCB5-40F8-8B53-40A37514AEC7}" type="pres">
      <dgm:prSet presAssocID="{64A64BD5-B897-45FC-87F8-ED39E0226311}" presName="rootConnector" presStyleLbl="node4" presStyleIdx="7" presStyleCnt="16"/>
      <dgm:spPr/>
    </dgm:pt>
    <dgm:pt modelId="{E29C46C7-E296-4A26-90E2-CF475263B1A2}" type="pres">
      <dgm:prSet presAssocID="{64A64BD5-B897-45FC-87F8-ED39E0226311}" presName="hierChild4" presStyleCnt="0"/>
      <dgm:spPr/>
    </dgm:pt>
    <dgm:pt modelId="{E96855EE-18AC-4C13-8FC5-07E309F30499}" type="pres">
      <dgm:prSet presAssocID="{64A64BD5-B897-45FC-87F8-ED39E0226311}" presName="hierChild5" presStyleCnt="0"/>
      <dgm:spPr/>
    </dgm:pt>
    <dgm:pt modelId="{A53638BB-BE91-4F23-81FC-247680CA3132}" type="pres">
      <dgm:prSet presAssocID="{97B0F018-8837-4040-A059-D1B5C3031E50}" presName="hierChild5" presStyleCnt="0"/>
      <dgm:spPr/>
    </dgm:pt>
    <dgm:pt modelId="{0F2022DD-7D7E-4F5F-94AE-E7780E459646}" type="pres">
      <dgm:prSet presAssocID="{4FF67668-13F4-436D-AF76-26D74E0E6B83}" presName="hierChild5" presStyleCnt="0"/>
      <dgm:spPr/>
    </dgm:pt>
    <dgm:pt modelId="{0F840A8A-B571-410E-B04E-42D0E899BBF1}" type="pres">
      <dgm:prSet presAssocID="{FDADFB64-CCBF-4B5D-93EC-F30860358512}" presName="Name37" presStyleLbl="parChTrans1D4" presStyleIdx="8" presStyleCnt="16"/>
      <dgm:spPr/>
    </dgm:pt>
    <dgm:pt modelId="{0A05500D-D060-435C-9088-992BA6B51514}" type="pres">
      <dgm:prSet presAssocID="{5B988B73-C558-4304-8656-7114D5A1C4B8}" presName="hierRoot2" presStyleCnt="0">
        <dgm:presLayoutVars>
          <dgm:hierBranch val="init"/>
        </dgm:presLayoutVars>
      </dgm:prSet>
      <dgm:spPr/>
    </dgm:pt>
    <dgm:pt modelId="{3799DCB4-DE08-4C29-B657-3E4CA0D64EB6}" type="pres">
      <dgm:prSet presAssocID="{5B988B73-C558-4304-8656-7114D5A1C4B8}" presName="rootComposite" presStyleCnt="0"/>
      <dgm:spPr/>
    </dgm:pt>
    <dgm:pt modelId="{99A1FE87-0384-4CDF-9C5D-263F0F9BB4C3}" type="pres">
      <dgm:prSet presAssocID="{5B988B73-C558-4304-8656-7114D5A1C4B8}" presName="rootText" presStyleLbl="node4" presStyleIdx="8" presStyleCnt="16">
        <dgm:presLayoutVars>
          <dgm:chPref val="3"/>
        </dgm:presLayoutVars>
      </dgm:prSet>
      <dgm:spPr/>
    </dgm:pt>
    <dgm:pt modelId="{B3C1DEBA-A25D-4E4B-87E1-927F26262022}" type="pres">
      <dgm:prSet presAssocID="{5B988B73-C558-4304-8656-7114D5A1C4B8}" presName="rootConnector" presStyleLbl="node4" presStyleIdx="8" presStyleCnt="16"/>
      <dgm:spPr/>
    </dgm:pt>
    <dgm:pt modelId="{FD51EBC6-27A4-44CC-9951-21BD62A7C583}" type="pres">
      <dgm:prSet presAssocID="{5B988B73-C558-4304-8656-7114D5A1C4B8}" presName="hierChild4" presStyleCnt="0"/>
      <dgm:spPr/>
    </dgm:pt>
    <dgm:pt modelId="{CB019EB5-173F-4945-A0D7-69AAE9C5AB2D}" type="pres">
      <dgm:prSet presAssocID="{5B988B73-C558-4304-8656-7114D5A1C4B8}" presName="hierChild5" presStyleCnt="0"/>
      <dgm:spPr/>
    </dgm:pt>
    <dgm:pt modelId="{1F2738EF-3D5F-4149-9A27-92BD797774ED}" type="pres">
      <dgm:prSet presAssocID="{F147D007-AACD-412B-8337-04AAA8BAC0DE}" presName="Name37" presStyleLbl="parChTrans1D4" presStyleIdx="9" presStyleCnt="16"/>
      <dgm:spPr/>
    </dgm:pt>
    <dgm:pt modelId="{A3F1D21F-355A-421B-B131-D541CC4562B8}" type="pres">
      <dgm:prSet presAssocID="{207699F0-1331-41D3-816B-F6640A0911DE}" presName="hierRoot2" presStyleCnt="0">
        <dgm:presLayoutVars>
          <dgm:hierBranch val="init"/>
        </dgm:presLayoutVars>
      </dgm:prSet>
      <dgm:spPr/>
    </dgm:pt>
    <dgm:pt modelId="{C34EBEE2-B88D-419B-B1C2-CB6968F27DD4}" type="pres">
      <dgm:prSet presAssocID="{207699F0-1331-41D3-816B-F6640A0911DE}" presName="rootComposite" presStyleCnt="0"/>
      <dgm:spPr/>
    </dgm:pt>
    <dgm:pt modelId="{F7DA7785-1638-43F7-A844-483EA71FC180}" type="pres">
      <dgm:prSet presAssocID="{207699F0-1331-41D3-816B-F6640A0911DE}" presName="rootText" presStyleLbl="node4" presStyleIdx="9" presStyleCnt="16">
        <dgm:presLayoutVars>
          <dgm:chPref val="3"/>
        </dgm:presLayoutVars>
      </dgm:prSet>
      <dgm:spPr/>
    </dgm:pt>
    <dgm:pt modelId="{4D5E5971-DE5D-441A-A105-53390E0868EF}" type="pres">
      <dgm:prSet presAssocID="{207699F0-1331-41D3-816B-F6640A0911DE}" presName="rootConnector" presStyleLbl="node4" presStyleIdx="9" presStyleCnt="16"/>
      <dgm:spPr/>
    </dgm:pt>
    <dgm:pt modelId="{10893F09-0BE5-48DF-A000-7391CFF0B5BD}" type="pres">
      <dgm:prSet presAssocID="{207699F0-1331-41D3-816B-F6640A0911DE}" presName="hierChild4" presStyleCnt="0"/>
      <dgm:spPr/>
    </dgm:pt>
    <dgm:pt modelId="{7CDCC23F-F106-45A8-84E1-CF35D49FB9A6}" type="pres">
      <dgm:prSet presAssocID="{207699F0-1331-41D3-816B-F6640A0911DE}" presName="hierChild5" presStyleCnt="0"/>
      <dgm:spPr/>
    </dgm:pt>
    <dgm:pt modelId="{8AA655D2-3D84-4C6D-9AFF-A2F7703DA623}" type="pres">
      <dgm:prSet presAssocID="{8BDC608F-6F46-4C1A-B15F-09246114EE3F}" presName="Name37" presStyleLbl="parChTrans1D4" presStyleIdx="10" presStyleCnt="16"/>
      <dgm:spPr/>
    </dgm:pt>
    <dgm:pt modelId="{A488EE05-F94D-4FF1-A729-C61FBCFDD111}" type="pres">
      <dgm:prSet presAssocID="{08719CE6-98C8-47B9-B35E-40D186D16126}" presName="hierRoot2" presStyleCnt="0">
        <dgm:presLayoutVars>
          <dgm:hierBranch val="init"/>
        </dgm:presLayoutVars>
      </dgm:prSet>
      <dgm:spPr/>
    </dgm:pt>
    <dgm:pt modelId="{C381E890-432F-4ABC-8A31-63F115295FE3}" type="pres">
      <dgm:prSet presAssocID="{08719CE6-98C8-47B9-B35E-40D186D16126}" presName="rootComposite" presStyleCnt="0"/>
      <dgm:spPr/>
    </dgm:pt>
    <dgm:pt modelId="{6C282C38-9ACA-4C68-977D-1C726784E0D6}" type="pres">
      <dgm:prSet presAssocID="{08719CE6-98C8-47B9-B35E-40D186D16126}" presName="rootText" presStyleLbl="node4" presStyleIdx="10" presStyleCnt="16">
        <dgm:presLayoutVars>
          <dgm:chPref val="3"/>
        </dgm:presLayoutVars>
      </dgm:prSet>
      <dgm:spPr/>
    </dgm:pt>
    <dgm:pt modelId="{8D1A26C4-FC86-4632-8262-D8E8C5F8D731}" type="pres">
      <dgm:prSet presAssocID="{08719CE6-98C8-47B9-B35E-40D186D16126}" presName="rootConnector" presStyleLbl="node4" presStyleIdx="10" presStyleCnt="16"/>
      <dgm:spPr/>
    </dgm:pt>
    <dgm:pt modelId="{29773BE3-C1AA-464F-A0A3-926B24EC22D4}" type="pres">
      <dgm:prSet presAssocID="{08719CE6-98C8-47B9-B35E-40D186D16126}" presName="hierChild4" presStyleCnt="0"/>
      <dgm:spPr/>
    </dgm:pt>
    <dgm:pt modelId="{68C1EA90-51BE-4112-A194-065FE1386408}" type="pres">
      <dgm:prSet presAssocID="{66E6EC4C-345F-4837-9BEE-40EF3A974EB3}" presName="Name37" presStyleLbl="parChTrans1D4" presStyleIdx="11" presStyleCnt="16"/>
      <dgm:spPr/>
    </dgm:pt>
    <dgm:pt modelId="{FBF7BE76-EB2C-4F2C-BB91-A32AFF918266}" type="pres">
      <dgm:prSet presAssocID="{3DCEFACE-50D0-40AE-8213-6FF1C8DC807B}" presName="hierRoot2" presStyleCnt="0">
        <dgm:presLayoutVars>
          <dgm:hierBranch val="init"/>
        </dgm:presLayoutVars>
      </dgm:prSet>
      <dgm:spPr/>
    </dgm:pt>
    <dgm:pt modelId="{D1252789-3F79-49EB-B073-D3D27A7485CB}" type="pres">
      <dgm:prSet presAssocID="{3DCEFACE-50D0-40AE-8213-6FF1C8DC807B}" presName="rootComposite" presStyleCnt="0"/>
      <dgm:spPr/>
    </dgm:pt>
    <dgm:pt modelId="{30105099-8D81-4B27-8ED6-E4671CFE7BFA}" type="pres">
      <dgm:prSet presAssocID="{3DCEFACE-50D0-40AE-8213-6FF1C8DC807B}" presName="rootText" presStyleLbl="node4" presStyleIdx="11" presStyleCnt="16">
        <dgm:presLayoutVars>
          <dgm:chPref val="3"/>
        </dgm:presLayoutVars>
      </dgm:prSet>
      <dgm:spPr/>
    </dgm:pt>
    <dgm:pt modelId="{3EB456A9-1E72-4362-8563-6081AA384C90}" type="pres">
      <dgm:prSet presAssocID="{3DCEFACE-50D0-40AE-8213-6FF1C8DC807B}" presName="rootConnector" presStyleLbl="node4" presStyleIdx="11" presStyleCnt="16"/>
      <dgm:spPr/>
    </dgm:pt>
    <dgm:pt modelId="{9364F45A-90B8-4A6F-BF04-E23A7B8E73EB}" type="pres">
      <dgm:prSet presAssocID="{3DCEFACE-50D0-40AE-8213-6FF1C8DC807B}" presName="hierChild4" presStyleCnt="0"/>
      <dgm:spPr/>
    </dgm:pt>
    <dgm:pt modelId="{B83D586E-95AB-4D26-9C7A-9E11886AA2C8}" type="pres">
      <dgm:prSet presAssocID="{3DCEFACE-50D0-40AE-8213-6FF1C8DC807B}" presName="hierChild5" presStyleCnt="0"/>
      <dgm:spPr/>
    </dgm:pt>
    <dgm:pt modelId="{DCAE07D7-F1DA-46E7-8BB0-26EC882BAFA6}" type="pres">
      <dgm:prSet presAssocID="{414554DC-B74E-478E-80F1-AE9E6CEB8291}" presName="Name37" presStyleLbl="parChTrans1D4" presStyleIdx="12" presStyleCnt="16"/>
      <dgm:spPr/>
    </dgm:pt>
    <dgm:pt modelId="{81CF2803-6B84-4807-8680-B889000987EE}" type="pres">
      <dgm:prSet presAssocID="{90FF47E8-B344-446A-A63B-1444849242ED}" presName="hierRoot2" presStyleCnt="0">
        <dgm:presLayoutVars>
          <dgm:hierBranch val="init"/>
        </dgm:presLayoutVars>
      </dgm:prSet>
      <dgm:spPr/>
    </dgm:pt>
    <dgm:pt modelId="{DB3DC0AA-CD9D-4359-9B3F-B39DE4692801}" type="pres">
      <dgm:prSet presAssocID="{90FF47E8-B344-446A-A63B-1444849242ED}" presName="rootComposite" presStyleCnt="0"/>
      <dgm:spPr/>
    </dgm:pt>
    <dgm:pt modelId="{F277AAB0-E4F3-41B7-B35E-F7FE51C02327}" type="pres">
      <dgm:prSet presAssocID="{90FF47E8-B344-446A-A63B-1444849242ED}" presName="rootText" presStyleLbl="node4" presStyleIdx="12" presStyleCnt="16">
        <dgm:presLayoutVars>
          <dgm:chPref val="3"/>
        </dgm:presLayoutVars>
      </dgm:prSet>
      <dgm:spPr/>
    </dgm:pt>
    <dgm:pt modelId="{9F9317EF-073A-4426-9D26-49807A0729C4}" type="pres">
      <dgm:prSet presAssocID="{90FF47E8-B344-446A-A63B-1444849242ED}" presName="rootConnector" presStyleLbl="node4" presStyleIdx="12" presStyleCnt="16"/>
      <dgm:spPr/>
    </dgm:pt>
    <dgm:pt modelId="{89B96E0F-304D-41F5-8957-5F25E74BA8F9}" type="pres">
      <dgm:prSet presAssocID="{90FF47E8-B344-446A-A63B-1444849242ED}" presName="hierChild4" presStyleCnt="0"/>
      <dgm:spPr/>
    </dgm:pt>
    <dgm:pt modelId="{F3D8593D-653D-42BB-B418-C500EBDF3324}" type="pres">
      <dgm:prSet presAssocID="{90FF47E8-B344-446A-A63B-1444849242ED}" presName="hierChild5" presStyleCnt="0"/>
      <dgm:spPr/>
    </dgm:pt>
    <dgm:pt modelId="{69F2422B-21C4-411D-8F43-1EE0838F7B77}" type="pres">
      <dgm:prSet presAssocID="{08719CE6-98C8-47B9-B35E-40D186D16126}" presName="hierChild5" presStyleCnt="0"/>
      <dgm:spPr/>
    </dgm:pt>
    <dgm:pt modelId="{2D30CCF0-65BE-4E05-A78B-96D151895F05}" type="pres">
      <dgm:prSet presAssocID="{2AE776FA-44ED-450E-A3A7-E0D59EED6333}" presName="hierChild5" presStyleCnt="0"/>
      <dgm:spPr/>
    </dgm:pt>
    <dgm:pt modelId="{8534F3D5-5B2E-4A5B-A936-EF512E5F4CF9}" type="pres">
      <dgm:prSet presAssocID="{FE508253-24C6-4076-83BB-44CE0CA9730E}" presName="Name37" presStyleLbl="parChTrans1D3" presStyleIdx="2" presStyleCnt="3"/>
      <dgm:spPr/>
    </dgm:pt>
    <dgm:pt modelId="{797C6414-71FE-4B44-A67F-D9EE210C2F4E}" type="pres">
      <dgm:prSet presAssocID="{273CD326-F9DF-4B4A-94B8-B988797E9F36}" presName="hierRoot2" presStyleCnt="0">
        <dgm:presLayoutVars>
          <dgm:hierBranch val="hang"/>
        </dgm:presLayoutVars>
      </dgm:prSet>
      <dgm:spPr/>
    </dgm:pt>
    <dgm:pt modelId="{656002F1-FA18-4492-859E-046F2479C5D9}" type="pres">
      <dgm:prSet presAssocID="{273CD326-F9DF-4B4A-94B8-B988797E9F36}" presName="rootComposite" presStyleCnt="0"/>
      <dgm:spPr/>
    </dgm:pt>
    <dgm:pt modelId="{9828AF72-61BC-4728-B6EF-8EE55F7B446A}" type="pres">
      <dgm:prSet presAssocID="{273CD326-F9DF-4B4A-94B8-B988797E9F36}" presName="rootText" presStyleLbl="node3" presStyleIdx="2" presStyleCnt="3" custScaleX="158588">
        <dgm:presLayoutVars>
          <dgm:chPref val="3"/>
        </dgm:presLayoutVars>
      </dgm:prSet>
      <dgm:spPr/>
    </dgm:pt>
    <dgm:pt modelId="{0EAD48A3-1568-4ADD-8C49-548D7E6BE947}" type="pres">
      <dgm:prSet presAssocID="{273CD326-F9DF-4B4A-94B8-B988797E9F36}" presName="rootConnector" presStyleLbl="node3" presStyleIdx="2" presStyleCnt="3"/>
      <dgm:spPr/>
    </dgm:pt>
    <dgm:pt modelId="{4A9BF4B2-1106-466A-8959-37CEB0B5A688}" type="pres">
      <dgm:prSet presAssocID="{273CD326-F9DF-4B4A-94B8-B988797E9F36}" presName="hierChild4" presStyleCnt="0"/>
      <dgm:spPr/>
    </dgm:pt>
    <dgm:pt modelId="{FF2E9456-AF2C-46DF-A674-F57634763CAE}" type="pres">
      <dgm:prSet presAssocID="{7BAB5BE9-74E7-423D-AE7B-3F8DF4A6DBB4}" presName="Name48" presStyleLbl="parChTrans1D4" presStyleIdx="13" presStyleCnt="16"/>
      <dgm:spPr/>
    </dgm:pt>
    <dgm:pt modelId="{9069F7D6-8091-4EE3-9DEF-13E00BB73F8C}" type="pres">
      <dgm:prSet presAssocID="{1B0D1BF5-CF98-4715-8884-3096F1025CE1}" presName="hierRoot2" presStyleCnt="0">
        <dgm:presLayoutVars>
          <dgm:hierBranch val="init"/>
        </dgm:presLayoutVars>
      </dgm:prSet>
      <dgm:spPr/>
    </dgm:pt>
    <dgm:pt modelId="{E62B9E56-3EE7-40A3-981F-7C341E935D7E}" type="pres">
      <dgm:prSet presAssocID="{1B0D1BF5-CF98-4715-8884-3096F1025CE1}" presName="rootComposite" presStyleCnt="0"/>
      <dgm:spPr/>
    </dgm:pt>
    <dgm:pt modelId="{4B470890-39FE-4D1C-A428-E8BE1DAE7027}" type="pres">
      <dgm:prSet presAssocID="{1B0D1BF5-CF98-4715-8884-3096F1025CE1}" presName="rootText" presStyleLbl="node4" presStyleIdx="13" presStyleCnt="16">
        <dgm:presLayoutVars>
          <dgm:chPref val="3"/>
        </dgm:presLayoutVars>
      </dgm:prSet>
      <dgm:spPr/>
    </dgm:pt>
    <dgm:pt modelId="{F3EC46B3-7531-4623-A6AC-72DD5659590D}" type="pres">
      <dgm:prSet presAssocID="{1B0D1BF5-CF98-4715-8884-3096F1025CE1}" presName="rootConnector" presStyleLbl="node4" presStyleIdx="13" presStyleCnt="16"/>
      <dgm:spPr/>
    </dgm:pt>
    <dgm:pt modelId="{2542C58B-FF78-445F-AD3B-D3464A56286D}" type="pres">
      <dgm:prSet presAssocID="{1B0D1BF5-CF98-4715-8884-3096F1025CE1}" presName="hierChild4" presStyleCnt="0"/>
      <dgm:spPr/>
    </dgm:pt>
    <dgm:pt modelId="{9DB2AFC1-B183-409C-A401-20F354102AED}" type="pres">
      <dgm:prSet presAssocID="{1B0D1BF5-CF98-4715-8884-3096F1025CE1}" presName="hierChild5" presStyleCnt="0"/>
      <dgm:spPr/>
    </dgm:pt>
    <dgm:pt modelId="{3915D86B-5408-47F9-A494-82A00346A2C5}" type="pres">
      <dgm:prSet presAssocID="{79E35C94-3A86-40D1-B091-4571406CB120}" presName="Name48" presStyleLbl="parChTrans1D4" presStyleIdx="14" presStyleCnt="16"/>
      <dgm:spPr/>
    </dgm:pt>
    <dgm:pt modelId="{9918E3FA-9452-47B0-AD66-C958F0331D45}" type="pres">
      <dgm:prSet presAssocID="{E1D493FE-2043-4746-8FA8-599456BF7C23}" presName="hierRoot2" presStyleCnt="0">
        <dgm:presLayoutVars>
          <dgm:hierBranch val="init"/>
        </dgm:presLayoutVars>
      </dgm:prSet>
      <dgm:spPr/>
    </dgm:pt>
    <dgm:pt modelId="{B1F78A7A-D076-41D9-A7CE-69059D1A4040}" type="pres">
      <dgm:prSet presAssocID="{E1D493FE-2043-4746-8FA8-599456BF7C23}" presName="rootComposite" presStyleCnt="0"/>
      <dgm:spPr/>
    </dgm:pt>
    <dgm:pt modelId="{051350A6-468B-4E99-B3A6-7F54CDB6938C}" type="pres">
      <dgm:prSet presAssocID="{E1D493FE-2043-4746-8FA8-599456BF7C23}" presName="rootText" presStyleLbl="node4" presStyleIdx="14" presStyleCnt="16">
        <dgm:presLayoutVars>
          <dgm:chPref val="3"/>
        </dgm:presLayoutVars>
      </dgm:prSet>
      <dgm:spPr/>
    </dgm:pt>
    <dgm:pt modelId="{0B31CC68-77DB-4A13-83DE-BAD93814E0F2}" type="pres">
      <dgm:prSet presAssocID="{E1D493FE-2043-4746-8FA8-599456BF7C23}" presName="rootConnector" presStyleLbl="node4" presStyleIdx="14" presStyleCnt="16"/>
      <dgm:spPr/>
    </dgm:pt>
    <dgm:pt modelId="{1FDB6504-05C6-4DF8-90AA-9EB5C459CBB0}" type="pres">
      <dgm:prSet presAssocID="{E1D493FE-2043-4746-8FA8-599456BF7C23}" presName="hierChild4" presStyleCnt="0"/>
      <dgm:spPr/>
    </dgm:pt>
    <dgm:pt modelId="{8D738D49-5127-4946-BE3D-7AE6E789E1E4}" type="pres">
      <dgm:prSet presAssocID="{E1D493FE-2043-4746-8FA8-599456BF7C23}" presName="hierChild5" presStyleCnt="0"/>
      <dgm:spPr/>
    </dgm:pt>
    <dgm:pt modelId="{28284A1E-C9F5-4847-9C26-B650C0C74D45}" type="pres">
      <dgm:prSet presAssocID="{BDDC9992-FB9B-499D-9F56-97642EE7E6C3}" presName="Name48" presStyleLbl="parChTrans1D4" presStyleIdx="15" presStyleCnt="16"/>
      <dgm:spPr/>
    </dgm:pt>
    <dgm:pt modelId="{B437AD19-0200-4937-92F7-16548BE10E67}" type="pres">
      <dgm:prSet presAssocID="{3B7A05FE-C4C3-42A8-82C4-92D6285E34E4}" presName="hierRoot2" presStyleCnt="0">
        <dgm:presLayoutVars>
          <dgm:hierBranch val="init"/>
        </dgm:presLayoutVars>
      </dgm:prSet>
      <dgm:spPr/>
    </dgm:pt>
    <dgm:pt modelId="{ED60AE75-AD02-4987-A25F-4645870D0117}" type="pres">
      <dgm:prSet presAssocID="{3B7A05FE-C4C3-42A8-82C4-92D6285E34E4}" presName="rootComposite" presStyleCnt="0"/>
      <dgm:spPr/>
    </dgm:pt>
    <dgm:pt modelId="{A6C8CADD-0DC8-4187-A16B-60D02324D843}" type="pres">
      <dgm:prSet presAssocID="{3B7A05FE-C4C3-42A8-82C4-92D6285E34E4}" presName="rootText" presStyleLbl="node4" presStyleIdx="15" presStyleCnt="16">
        <dgm:presLayoutVars>
          <dgm:chPref val="3"/>
        </dgm:presLayoutVars>
      </dgm:prSet>
      <dgm:spPr/>
    </dgm:pt>
    <dgm:pt modelId="{A1AC6ACF-688B-4D5C-8E49-3253298C1F45}" type="pres">
      <dgm:prSet presAssocID="{3B7A05FE-C4C3-42A8-82C4-92D6285E34E4}" presName="rootConnector" presStyleLbl="node4" presStyleIdx="15" presStyleCnt="16"/>
      <dgm:spPr/>
    </dgm:pt>
    <dgm:pt modelId="{1B7A4F4B-F198-4BB2-9832-54A00251CDBC}" type="pres">
      <dgm:prSet presAssocID="{3B7A05FE-C4C3-42A8-82C4-92D6285E34E4}" presName="hierChild4" presStyleCnt="0"/>
      <dgm:spPr/>
    </dgm:pt>
    <dgm:pt modelId="{87EA2E13-9BAC-495B-802B-76ED0E400721}" type="pres">
      <dgm:prSet presAssocID="{3B7A05FE-C4C3-42A8-82C4-92D6285E34E4}" presName="hierChild5" presStyleCnt="0"/>
      <dgm:spPr/>
    </dgm:pt>
    <dgm:pt modelId="{434289BB-724F-43BC-9753-4BBA2CB5B18B}" type="pres">
      <dgm:prSet presAssocID="{273CD326-F9DF-4B4A-94B8-B988797E9F36}" presName="hierChild5" presStyleCnt="0"/>
      <dgm:spPr/>
    </dgm:pt>
    <dgm:pt modelId="{7132DBF0-736D-4687-A50A-EBDBBF85B8E8}" type="pres">
      <dgm:prSet presAssocID="{E92DE965-8A37-460D-A56D-DC153D83EAB6}" presName="hierChild5" presStyleCnt="0"/>
      <dgm:spPr/>
    </dgm:pt>
    <dgm:pt modelId="{05A18E7B-F23D-4D15-81F0-1EA18FBED003}" type="pres">
      <dgm:prSet presAssocID="{74ACF9B5-E26E-4C6E-B830-A6C3C42101CF}" presName="hierChild3" presStyleCnt="0"/>
      <dgm:spPr/>
    </dgm:pt>
  </dgm:ptLst>
  <dgm:cxnLst>
    <dgm:cxn modelId="{DC2DE503-D817-41CC-8E67-254C94DF813E}" type="presOf" srcId="{5B988B73-C558-4304-8656-7114D5A1C4B8}" destId="{99A1FE87-0384-4CDF-9C5D-263F0F9BB4C3}" srcOrd="0" destOrd="0" presId="urn:microsoft.com/office/officeart/2005/8/layout/orgChart1"/>
    <dgm:cxn modelId="{3853570A-112E-44A3-9735-54CE03117F0E}" type="presOf" srcId="{414554DC-B74E-478E-80F1-AE9E6CEB8291}" destId="{DCAE07D7-F1DA-46E7-8BB0-26EC882BAFA6}" srcOrd="0" destOrd="0" presId="urn:microsoft.com/office/officeart/2005/8/layout/orgChart1"/>
    <dgm:cxn modelId="{F474B60B-BB2C-46BE-BE3B-CC19C7C568C6}" srcId="{97B0F018-8837-4040-A059-D1B5C3031E50}" destId="{64A64BD5-B897-45FC-87F8-ED39E0226311}" srcOrd="0" destOrd="0" parTransId="{5CDC053D-2A63-4583-A266-D81FE6AD4524}" sibTransId="{31DC319B-2F5A-4A0C-A8B3-63F86D5EA84D}"/>
    <dgm:cxn modelId="{7C20D40F-BF0D-482B-87FC-28CD3DA48AFB}" type="presOf" srcId="{02845A6A-B448-4C9C-B01A-3B3957D3A5E6}" destId="{B3418DE5-19C1-4624-9DDC-DF060BA2D9AF}" srcOrd="1" destOrd="0" presId="urn:microsoft.com/office/officeart/2005/8/layout/orgChart1"/>
    <dgm:cxn modelId="{A7097313-4F3D-491E-9138-D14FE8F78D89}" srcId="{273CD326-F9DF-4B4A-94B8-B988797E9F36}" destId="{3B7A05FE-C4C3-42A8-82C4-92D6285E34E4}" srcOrd="2" destOrd="0" parTransId="{BDDC9992-FB9B-499D-9F56-97642EE7E6C3}" sibTransId="{1153B228-3A0B-4470-8486-797700988649}"/>
    <dgm:cxn modelId="{C486EE19-8E9E-4499-8994-339B8E95C1C6}" type="presOf" srcId="{3DCEFACE-50D0-40AE-8213-6FF1C8DC807B}" destId="{3EB456A9-1E72-4362-8563-6081AA384C90}" srcOrd="1" destOrd="0" presId="urn:microsoft.com/office/officeart/2005/8/layout/orgChart1"/>
    <dgm:cxn modelId="{24FE171D-04D8-4D78-952E-51C2691F1C34}" type="presOf" srcId="{207699F0-1331-41D3-816B-F6640A0911DE}" destId="{F7DA7785-1638-43F7-A844-483EA71FC180}" srcOrd="0" destOrd="0" presId="urn:microsoft.com/office/officeart/2005/8/layout/orgChart1"/>
    <dgm:cxn modelId="{E5F9FE20-A363-4BF6-9E5B-E5C7974BD3FF}" type="presOf" srcId="{2AE776FA-44ED-450E-A3A7-E0D59EED6333}" destId="{1DFD18D4-6093-493C-BC57-8499BC853FF6}" srcOrd="1" destOrd="0" presId="urn:microsoft.com/office/officeart/2005/8/layout/orgChart1"/>
    <dgm:cxn modelId="{307FAA28-F7F1-4DE8-9059-A51125C88963}" type="presOf" srcId="{45B68184-0642-4732-A795-308E001AEF10}" destId="{8FEA7ED3-B405-48E0-84FF-52A72B1DF897}" srcOrd="1" destOrd="0" presId="urn:microsoft.com/office/officeart/2005/8/layout/orgChart1"/>
    <dgm:cxn modelId="{C2FF3029-7D75-4A33-978E-53B54FDC1975}" type="presOf" srcId="{CBF30BA9-A801-4806-B6A5-541DD5A72979}" destId="{9137A2DE-E114-4F4D-B219-6FA767BBF3B2}" srcOrd="0" destOrd="0" presId="urn:microsoft.com/office/officeart/2005/8/layout/orgChart1"/>
    <dgm:cxn modelId="{E5A0E62B-8FD1-4E9C-86BA-62D07DD94AA0}" srcId="{4FF67668-13F4-436D-AF76-26D74E0E6B83}" destId="{45B68184-0642-4732-A795-308E001AEF10}" srcOrd="0" destOrd="0" parTransId="{BE688DB7-FF8A-4A97-989B-7E78A20F80D3}" sibTransId="{726DF66F-2625-4C7D-935C-7D329010BC57}"/>
    <dgm:cxn modelId="{DCB77E2D-2A19-4C89-877D-84A7B33D59B7}" type="presOf" srcId="{4E0C62D3-D2B6-4EFB-BDEA-6C1D34F466AA}" destId="{777BB702-D161-4474-8354-BB8466710B60}" srcOrd="0" destOrd="0" presId="urn:microsoft.com/office/officeart/2005/8/layout/orgChart1"/>
    <dgm:cxn modelId="{CDA8B230-0E46-47E9-B007-5828A49CD61D}" type="presOf" srcId="{08719CE6-98C8-47B9-B35E-40D186D16126}" destId="{8D1A26C4-FC86-4632-8262-D8E8C5F8D731}" srcOrd="1" destOrd="0" presId="urn:microsoft.com/office/officeart/2005/8/layout/orgChart1"/>
    <dgm:cxn modelId="{A7F9A532-438F-4A2C-BA9C-BB1FCC55EAD7}" type="presOf" srcId="{66E6EC4C-345F-4837-9BEE-40EF3A974EB3}" destId="{68C1EA90-51BE-4112-A194-065FE1386408}" srcOrd="0" destOrd="0" presId="urn:microsoft.com/office/officeart/2005/8/layout/orgChart1"/>
    <dgm:cxn modelId="{49EB0D35-A1DA-427F-95C9-1370377C3E7E}" type="presOf" srcId="{E92DE965-8A37-460D-A56D-DC153D83EAB6}" destId="{4F4B1EEA-7DBA-43C5-9681-A4490C529B94}" srcOrd="1" destOrd="0" presId="urn:microsoft.com/office/officeart/2005/8/layout/orgChart1"/>
    <dgm:cxn modelId="{284D9A36-1A8F-4AAC-9EFB-1837BD97ADEE}" type="presOf" srcId="{E92DE965-8A37-460D-A56D-DC153D83EAB6}" destId="{8BB8F471-5596-4131-874B-40208B68D1BA}" srcOrd="0" destOrd="0" presId="urn:microsoft.com/office/officeart/2005/8/layout/orgChart1"/>
    <dgm:cxn modelId="{C2A8863B-F9A2-4EFC-A77A-EFA5918A1AA9}" srcId="{273CD326-F9DF-4B4A-94B8-B988797E9F36}" destId="{1B0D1BF5-CF98-4715-8884-3096F1025CE1}" srcOrd="0" destOrd="0" parTransId="{7BAB5BE9-74E7-423D-AE7B-3F8DF4A6DBB4}" sibTransId="{81B3BD8C-19FD-4059-A33D-AFA7E5C66BF8}"/>
    <dgm:cxn modelId="{FAB2ED3F-BCFE-490E-850F-D1C77C374B71}" srcId="{2AE776FA-44ED-450E-A3A7-E0D59EED6333}" destId="{4FF67668-13F4-436D-AF76-26D74E0E6B83}" srcOrd="0" destOrd="0" parTransId="{6C58EFA4-92FF-4695-BC1A-4DE634EF14BD}" sibTransId="{A3F1D770-49CF-45BA-947D-54F382AC453B}"/>
    <dgm:cxn modelId="{DDB8105C-2BEC-44A6-8E42-DFF5E806E2D1}" type="presOf" srcId="{03C61D18-24E5-4F7A-82DA-DF109F12B456}" destId="{81721517-04E9-4D4E-93DB-351ADDF586E0}" srcOrd="0" destOrd="0" presId="urn:microsoft.com/office/officeart/2005/8/layout/orgChart1"/>
    <dgm:cxn modelId="{3029AC42-E1EA-4368-AFC7-D56BEF78B180}" type="presOf" srcId="{6C58EFA4-92FF-4695-BC1A-4DE634EF14BD}" destId="{07556CD4-406E-4038-8A4B-EFD17412003A}" srcOrd="0" destOrd="0" presId="urn:microsoft.com/office/officeart/2005/8/layout/orgChart1"/>
    <dgm:cxn modelId="{10574963-4699-491B-99D1-211D0F407E2B}" type="presOf" srcId="{E1D493FE-2043-4746-8FA8-599456BF7C23}" destId="{0B31CC68-77DB-4A13-83DE-BAD93814E0F2}" srcOrd="1" destOrd="0" presId="urn:microsoft.com/office/officeart/2005/8/layout/orgChart1"/>
    <dgm:cxn modelId="{DBD52E65-5775-4968-901D-44D08C5EA431}" srcId="{45B68184-0642-4732-A795-308E001AEF10}" destId="{94EAEA7C-E9C6-45E9-9191-72A213B3CB7F}" srcOrd="0" destOrd="0" parTransId="{104A393B-4A4C-4637-9A66-8E4F4A37033A}" sibTransId="{A67533C0-8487-496E-8B74-55DFD478F5AC}"/>
    <dgm:cxn modelId="{C8F04946-602B-460C-B2EB-E3E3AC8F917A}" type="presOf" srcId="{3DCEFACE-50D0-40AE-8213-6FF1C8DC807B}" destId="{30105099-8D81-4B27-8ED6-E4671CFE7BFA}" srcOrd="0" destOrd="0" presId="urn:microsoft.com/office/officeart/2005/8/layout/orgChart1"/>
    <dgm:cxn modelId="{57C6A566-01B3-4EC6-B7DB-BD2795488B1F}" type="presOf" srcId="{4E0C62D3-D2B6-4EFB-BDEA-6C1D34F466AA}" destId="{48D54E80-11C0-4D31-B1B2-2C54BDC9B2E2}" srcOrd="1" destOrd="0" presId="urn:microsoft.com/office/officeart/2005/8/layout/orgChart1"/>
    <dgm:cxn modelId="{FCA6FF46-6FA7-4D82-BA44-BD537A6A28D6}" type="presOf" srcId="{DC3E1B91-298A-44E2-951F-7F51F07AFB78}" destId="{B3509920-4B6B-445E-88EB-D4979B479335}" srcOrd="1" destOrd="0" presId="urn:microsoft.com/office/officeart/2005/8/layout/orgChart1"/>
    <dgm:cxn modelId="{BB530468-641D-4E80-8BC7-C405C0F7E8F0}" type="presOf" srcId="{79E35C94-3A86-40D1-B091-4571406CB120}" destId="{3915D86B-5408-47F9-A494-82A00346A2C5}" srcOrd="0" destOrd="0" presId="urn:microsoft.com/office/officeart/2005/8/layout/orgChart1"/>
    <dgm:cxn modelId="{1F79FA49-BE8B-4B9C-9044-61A7A4C8369A}" type="presOf" srcId="{ACE891AC-C6B1-47CF-96F5-A4E64E19E5BB}" destId="{50E45DBA-F9AD-489A-95C5-5A46D9670291}" srcOrd="0" destOrd="0" presId="urn:microsoft.com/office/officeart/2005/8/layout/orgChart1"/>
    <dgm:cxn modelId="{FB8DB46A-6CE0-475C-BB69-3205C7E8CE88}" type="presOf" srcId="{94EAEA7C-E9C6-45E9-9191-72A213B3CB7F}" destId="{65B7ED28-B7A6-47C7-B966-6BCA559E4635}" srcOrd="0" destOrd="0" presId="urn:microsoft.com/office/officeart/2005/8/layout/orgChart1"/>
    <dgm:cxn modelId="{ED43CC6B-CE2A-419E-91B9-EC5215867ECA}" type="presOf" srcId="{2F00E03D-4594-4209-93E4-F4CA06727134}" destId="{0EE7E747-B946-4AD7-8023-51FE12938AD0}" srcOrd="0" destOrd="0" presId="urn:microsoft.com/office/officeart/2005/8/layout/orgChart1"/>
    <dgm:cxn modelId="{8469344D-66BD-4B88-8159-7756D83DC25B}" type="presOf" srcId="{94EAEA7C-E9C6-45E9-9191-72A213B3CB7F}" destId="{6F7657AB-09AB-4321-800C-BCAD1F268515}" srcOrd="1" destOrd="0" presId="urn:microsoft.com/office/officeart/2005/8/layout/orgChart1"/>
    <dgm:cxn modelId="{B1C0416D-F3FD-4D64-9DFA-8FA4A9C1A75F}" type="presOf" srcId="{90FF47E8-B344-446A-A63B-1444849242ED}" destId="{F277AAB0-E4F3-41B7-B35E-F7FE51C02327}" srcOrd="0" destOrd="0" presId="urn:microsoft.com/office/officeart/2005/8/layout/orgChart1"/>
    <dgm:cxn modelId="{C485414E-A7CE-47F3-AAC1-FC7FD1F9909A}" type="presOf" srcId="{4FF67668-13F4-436D-AF76-26D74E0E6B83}" destId="{F7D4602A-11C8-493D-BC87-FD50A9FBF866}" srcOrd="1" destOrd="0" presId="urn:microsoft.com/office/officeart/2005/8/layout/orgChart1"/>
    <dgm:cxn modelId="{8518414F-A86A-42BE-8463-C0DBC4C9F6AE}" type="presOf" srcId="{8BDC608F-6F46-4C1A-B15F-09246114EE3F}" destId="{8AA655D2-3D84-4C6D-9AFF-A2F7703DA623}" srcOrd="0" destOrd="0" presId="urn:microsoft.com/office/officeart/2005/8/layout/orgChart1"/>
    <dgm:cxn modelId="{DD97AC4F-D014-4645-A661-CD640BD487D0}" type="presOf" srcId="{5B988B73-C558-4304-8656-7114D5A1C4B8}" destId="{B3C1DEBA-A25D-4E4B-87E1-927F26262022}" srcOrd="1" destOrd="0" presId="urn:microsoft.com/office/officeart/2005/8/layout/orgChart1"/>
    <dgm:cxn modelId="{7A230570-6F25-4EF1-B1B0-404D6E44A12C}" srcId="{DC3E1B91-298A-44E2-951F-7F51F07AFB78}" destId="{4F216138-1AF9-4569-B761-B81C40CD91CD}" srcOrd="0" destOrd="0" parTransId="{03C61D18-24E5-4F7A-82DA-DF109F12B456}" sibTransId="{CB6FC53A-C861-4AEF-A270-FE8F6EB6F007}"/>
    <dgm:cxn modelId="{D1F82472-9343-4C2E-8FD2-E3C335ABC9BB}" srcId="{2AE776FA-44ED-450E-A3A7-E0D59EED6333}" destId="{08719CE6-98C8-47B9-B35E-40D186D16126}" srcOrd="3" destOrd="0" parTransId="{8BDC608F-6F46-4C1A-B15F-09246114EE3F}" sibTransId="{0DEEF589-4598-4E55-99B8-B2A52EF6986D}"/>
    <dgm:cxn modelId="{E1D89153-3C58-43A9-9BF5-426EA6643781}" srcId="{2AE776FA-44ED-450E-A3A7-E0D59EED6333}" destId="{5B988B73-C558-4304-8656-7114D5A1C4B8}" srcOrd="1" destOrd="0" parTransId="{FDADFB64-CCBF-4B5D-93EC-F30860358512}" sibTransId="{B48EB42C-4EBA-47A5-8CCB-4D43BFE970AA}"/>
    <dgm:cxn modelId="{D364B454-6695-4343-83BD-6A3DD60B5984}" type="presOf" srcId="{273CD326-F9DF-4B4A-94B8-B988797E9F36}" destId="{9828AF72-61BC-4728-B6EF-8EE55F7B446A}" srcOrd="0" destOrd="0" presId="urn:microsoft.com/office/officeart/2005/8/layout/orgChart1"/>
    <dgm:cxn modelId="{2DEC1955-67DF-4ADB-BAE8-381F6A39EB0D}" type="presOf" srcId="{273CD326-F9DF-4B4A-94B8-B988797E9F36}" destId="{0EAD48A3-1568-4ADD-8C49-548D7E6BE947}" srcOrd="1" destOrd="0" presId="urn:microsoft.com/office/officeart/2005/8/layout/orgChart1"/>
    <dgm:cxn modelId="{A3689676-B450-42A9-A5A9-88272420A917}" type="presOf" srcId="{97B0F018-8837-4040-A059-D1B5C3031E50}" destId="{110C9261-3DBD-4961-8314-69B73707D781}" srcOrd="0" destOrd="0" presId="urn:microsoft.com/office/officeart/2005/8/layout/orgChart1"/>
    <dgm:cxn modelId="{F7561177-4702-46C5-B9E6-068B7BD58C2E}" type="presOf" srcId="{1B0D1BF5-CF98-4715-8884-3096F1025CE1}" destId="{4B470890-39FE-4D1C-A428-E8BE1DAE7027}" srcOrd="0" destOrd="0" presId="urn:microsoft.com/office/officeart/2005/8/layout/orgChart1"/>
    <dgm:cxn modelId="{A6529978-57CF-4AAC-8E57-2352FBA2482A}" type="presOf" srcId="{FDADFB64-CCBF-4B5D-93EC-F30860358512}" destId="{0F840A8A-B571-410E-B04E-42D0E899BBF1}" srcOrd="0" destOrd="0" presId="urn:microsoft.com/office/officeart/2005/8/layout/orgChart1"/>
    <dgm:cxn modelId="{AC6CAE58-DBAB-4641-9338-CFFBFB81B2ED}" type="presOf" srcId="{08719CE6-98C8-47B9-B35E-40D186D16126}" destId="{6C282C38-9ACA-4C68-977D-1C726784E0D6}" srcOrd="0" destOrd="0" presId="urn:microsoft.com/office/officeart/2005/8/layout/orgChart1"/>
    <dgm:cxn modelId="{91E18579-46C6-4DB9-A406-9F59839B1779}" type="presOf" srcId="{BE688DB7-FF8A-4A97-989B-7E78A20F80D3}" destId="{BC85D2E6-7353-400C-97C4-35AE97CE0DEE}" srcOrd="0" destOrd="0" presId="urn:microsoft.com/office/officeart/2005/8/layout/orgChart1"/>
    <dgm:cxn modelId="{C5F40E7E-FFEF-4D1C-A732-E68F5BF9E6C9}" type="presOf" srcId="{64A64BD5-B897-45FC-87F8-ED39E0226311}" destId="{DEEA23C3-CCB5-40F8-8B53-40A37514AEC7}" srcOrd="1" destOrd="0" presId="urn:microsoft.com/office/officeart/2005/8/layout/orgChart1"/>
    <dgm:cxn modelId="{0171DA7F-4A0C-42F3-ADC0-615980E4B016}" type="presOf" srcId="{F147D007-AACD-412B-8337-04AAA8BAC0DE}" destId="{1F2738EF-3D5F-4149-9A27-92BD797774ED}" srcOrd="0" destOrd="0" presId="urn:microsoft.com/office/officeart/2005/8/layout/orgChart1"/>
    <dgm:cxn modelId="{1B247380-AB5E-4FD4-820A-617F74E7AFF3}" type="presOf" srcId="{FE508253-24C6-4076-83BB-44CE0CA9730E}" destId="{8534F3D5-5B2E-4A5B-A936-EF512E5F4CF9}" srcOrd="0" destOrd="0" presId="urn:microsoft.com/office/officeart/2005/8/layout/orgChart1"/>
    <dgm:cxn modelId="{58E3AA80-CC1E-419F-AFCC-D4F517D3DB4E}" srcId="{DC3E1B91-298A-44E2-951F-7F51F07AFB78}" destId="{02845A6A-B448-4C9C-B01A-3B3957D3A5E6}" srcOrd="1" destOrd="0" parTransId="{2F00E03D-4594-4209-93E4-F4CA06727134}" sibTransId="{8602581F-C208-4C03-8C0A-389D160E933D}"/>
    <dgm:cxn modelId="{ECBEF886-DAF5-4F89-9B4D-A5AEE58C521F}" srcId="{08719CE6-98C8-47B9-B35E-40D186D16126}" destId="{90FF47E8-B344-446A-A63B-1444849242ED}" srcOrd="1" destOrd="0" parTransId="{414554DC-B74E-478E-80F1-AE9E6CEB8291}" sibTransId="{C4B6855C-AA41-4A80-B400-2A9642ED6DA2}"/>
    <dgm:cxn modelId="{03E36D88-04BF-43D9-8807-AB2C3801FAE3}" type="presOf" srcId="{6901E0B9-DC0F-4945-95E3-89E76A6B3414}" destId="{0BAB6FF0-CAEA-40E5-85FC-10C7A4AAB18B}" srcOrd="0" destOrd="0" presId="urn:microsoft.com/office/officeart/2005/8/layout/orgChart1"/>
    <dgm:cxn modelId="{18002789-936A-4D0E-B244-78AB17F7952D}" type="presOf" srcId="{EE0A2660-D4DB-4639-A51B-D07D9F01D0FD}" destId="{553E40E9-888C-495A-B02C-B33A11C97406}" srcOrd="0" destOrd="0" presId="urn:microsoft.com/office/officeart/2005/8/layout/orgChart1"/>
    <dgm:cxn modelId="{D14C118B-B103-4E57-AAB3-70A5E7B77101}" type="presOf" srcId="{64A64BD5-B897-45FC-87F8-ED39E0226311}" destId="{61A00D66-1115-43CF-999A-6A49EABAAB99}" srcOrd="0" destOrd="0" presId="urn:microsoft.com/office/officeart/2005/8/layout/orgChart1"/>
    <dgm:cxn modelId="{0123BF8F-840B-4C18-8685-5775CBA67F63}" type="presOf" srcId="{104A393B-4A4C-4637-9A66-8E4F4A37033A}" destId="{E90B563C-41C7-47F4-94E3-7D6DD2421DB1}" srcOrd="0" destOrd="0" presId="urn:microsoft.com/office/officeart/2005/8/layout/orgChart1"/>
    <dgm:cxn modelId="{05104E90-E938-4E80-A866-51BDD42518D8}" type="presOf" srcId="{BDDC9992-FB9B-499D-9F56-97642EE7E6C3}" destId="{28284A1E-C9F5-4847-9C26-B650C0C74D45}" srcOrd="0" destOrd="0" presId="urn:microsoft.com/office/officeart/2005/8/layout/orgChart1"/>
    <dgm:cxn modelId="{60547B95-A32F-4F15-82E9-DB4CC971846C}" srcId="{ACE891AC-C6B1-47CF-96F5-A4E64E19E5BB}" destId="{74ACF9B5-E26E-4C6E-B830-A6C3C42101CF}" srcOrd="0" destOrd="0" parTransId="{E1952215-B300-4892-A5B2-06C400BCC33C}" sibTransId="{8830AD8C-3B52-40AE-BD43-B51D0C052A59}"/>
    <dgm:cxn modelId="{F6A81498-8813-4AA4-AF2F-FFF4B8E87F1F}" srcId="{E92DE965-8A37-460D-A56D-DC153D83EAB6}" destId="{273CD326-F9DF-4B4A-94B8-B988797E9F36}" srcOrd="2" destOrd="0" parTransId="{FE508253-24C6-4076-83BB-44CE0CA9730E}" sibTransId="{A255AA6F-59ED-4E41-B52D-A0D3ECAB6CAF}"/>
    <dgm:cxn modelId="{DC93C69B-AE0B-40DA-9F10-A553CF9F984C}" srcId="{4FF67668-13F4-436D-AF76-26D74E0E6B83}" destId="{97B0F018-8837-4040-A059-D1B5C3031E50}" srcOrd="1" destOrd="0" parTransId="{6901E0B9-DC0F-4945-95E3-89E76A6B3414}" sibTransId="{FFC8C924-95D1-4198-8048-9A5F1A4E47CE}"/>
    <dgm:cxn modelId="{7DC28C9F-2746-40C2-AB7E-770FD894721E}" type="presOf" srcId="{7BAB5BE9-74E7-423D-AE7B-3F8DF4A6DBB4}" destId="{FF2E9456-AF2C-46DF-A674-F57634763CAE}" srcOrd="0" destOrd="0" presId="urn:microsoft.com/office/officeart/2005/8/layout/orgChart1"/>
    <dgm:cxn modelId="{3B89A59F-6845-4166-8CEA-FAE4845212F5}" type="presOf" srcId="{3B7A05FE-C4C3-42A8-82C4-92D6285E34E4}" destId="{A6C8CADD-0DC8-4187-A16B-60D02324D843}" srcOrd="0" destOrd="0" presId="urn:microsoft.com/office/officeart/2005/8/layout/orgChart1"/>
    <dgm:cxn modelId="{F9778AA5-41DB-494B-AB5B-A8B69237CA8D}" type="presOf" srcId="{45B68184-0642-4732-A795-308E001AEF10}" destId="{3180A80C-15EA-442D-8F47-6D5E9574BC05}" srcOrd="0" destOrd="0" presId="urn:microsoft.com/office/officeart/2005/8/layout/orgChart1"/>
    <dgm:cxn modelId="{ECCE25AD-5607-4567-B2C5-B26C94ECBC5B}" type="presOf" srcId="{2AE776FA-44ED-450E-A3A7-E0D59EED6333}" destId="{E09705C2-DA53-4445-B5A5-0F8AF60B1BCC}" srcOrd="0" destOrd="0" presId="urn:microsoft.com/office/officeart/2005/8/layout/orgChart1"/>
    <dgm:cxn modelId="{EFB7A4AD-1617-4A35-A53A-6FE95E1294A5}" type="presOf" srcId="{4F216138-1AF9-4569-B761-B81C40CD91CD}" destId="{35521DD9-1E63-4A3D-AD1A-BC15C48245FE}" srcOrd="0" destOrd="0" presId="urn:microsoft.com/office/officeart/2005/8/layout/orgChart1"/>
    <dgm:cxn modelId="{49576CB1-41C3-4891-B805-E60F137FBD42}" type="presOf" srcId="{4F216138-1AF9-4569-B761-B81C40CD91CD}" destId="{6D1D3CE6-6358-4232-B7FB-D9C9A5C9B1D5}" srcOrd="1" destOrd="0" presId="urn:microsoft.com/office/officeart/2005/8/layout/orgChart1"/>
    <dgm:cxn modelId="{0E59CFB3-CDCB-46F6-AB65-7D37C8789FB6}" srcId="{273CD326-F9DF-4B4A-94B8-B988797E9F36}" destId="{E1D493FE-2043-4746-8FA8-599456BF7C23}" srcOrd="1" destOrd="0" parTransId="{79E35C94-3A86-40D1-B091-4571406CB120}" sibTransId="{71D47506-DD09-42CE-AFAB-44AD75E961F5}"/>
    <dgm:cxn modelId="{9CBBFEBB-CB9F-4261-AB4F-8EB4D51C82C3}" srcId="{E92DE965-8A37-460D-A56D-DC153D83EAB6}" destId="{2AE776FA-44ED-450E-A3A7-E0D59EED6333}" srcOrd="1" destOrd="0" parTransId="{EE0A2660-D4DB-4639-A51B-D07D9F01D0FD}" sibTransId="{7ADB6A85-D2F5-4ABE-8ADA-AE4492C9EE61}"/>
    <dgm:cxn modelId="{AAC321BF-72E7-4964-B8E0-707A1EBB817D}" type="presOf" srcId="{4FF67668-13F4-436D-AF76-26D74E0E6B83}" destId="{0902A69E-3F68-483E-BA6F-24359BDC7E4E}" srcOrd="0" destOrd="0" presId="urn:microsoft.com/office/officeart/2005/8/layout/orgChart1"/>
    <dgm:cxn modelId="{CEBCF6C2-1920-4158-88AE-1CADCF084161}" type="presOf" srcId="{E1D493FE-2043-4746-8FA8-599456BF7C23}" destId="{051350A6-468B-4E99-B3A6-7F54CDB6938C}" srcOrd="0" destOrd="0" presId="urn:microsoft.com/office/officeart/2005/8/layout/orgChart1"/>
    <dgm:cxn modelId="{57F828CB-D737-404E-AB65-4BA906C94BC5}" srcId="{08719CE6-98C8-47B9-B35E-40D186D16126}" destId="{3DCEFACE-50D0-40AE-8213-6FF1C8DC807B}" srcOrd="0" destOrd="0" parTransId="{66E6EC4C-345F-4837-9BEE-40EF3A974EB3}" sibTransId="{BED61B96-D647-45F6-BC99-CFC3FF68E136}"/>
    <dgm:cxn modelId="{70AD3BCD-7287-4F17-B135-56AE3076C335}" srcId="{E92DE965-8A37-460D-A56D-DC153D83EAB6}" destId="{DC3E1B91-298A-44E2-951F-7F51F07AFB78}" srcOrd="0" destOrd="0" parTransId="{AD350524-BB72-424D-971A-38640F33AA16}" sibTransId="{EBF4494D-467C-4999-BCB6-0DAE864FEC3E}"/>
    <dgm:cxn modelId="{ACE461CD-DC8E-4372-95E3-40211E6C18AB}" srcId="{45B68184-0642-4732-A795-308E001AEF10}" destId="{4E0C62D3-D2B6-4EFB-BDEA-6C1D34F466AA}" srcOrd="1" destOrd="0" parTransId="{0233449C-7784-4B5C-A1CD-9E33E5F79F66}" sibTransId="{C3A9E24A-526C-4311-9984-B1D2EAD2DCB7}"/>
    <dgm:cxn modelId="{7FA6C1D2-1AE2-4300-81B5-8C959A5968D5}" type="presOf" srcId="{0233449C-7784-4B5C-A1CD-9E33E5F79F66}" destId="{57BDF74D-E314-4246-8337-B87DC618486F}" srcOrd="0" destOrd="0" presId="urn:microsoft.com/office/officeart/2005/8/layout/orgChart1"/>
    <dgm:cxn modelId="{B7C587D3-3214-4065-890A-20B335EB392E}" type="presOf" srcId="{74ACF9B5-E26E-4C6E-B830-A6C3C42101CF}" destId="{CE90FB4A-121A-4779-8C22-3FE7FCCAD8CC}" srcOrd="0" destOrd="0" presId="urn:microsoft.com/office/officeart/2005/8/layout/orgChart1"/>
    <dgm:cxn modelId="{F6132DD9-7BDB-48E2-A27F-3DE37BB8800F}" type="presOf" srcId="{1B0D1BF5-CF98-4715-8884-3096F1025CE1}" destId="{F3EC46B3-7531-4623-A6AC-72DD5659590D}" srcOrd="1" destOrd="0" presId="urn:microsoft.com/office/officeart/2005/8/layout/orgChart1"/>
    <dgm:cxn modelId="{CD15F7E0-4C4E-4A39-8F13-6E062F872754}" type="presOf" srcId="{DC3E1B91-298A-44E2-951F-7F51F07AFB78}" destId="{EF18076C-F4E4-4E55-B6DD-8DEF8FF6D35E}" srcOrd="0" destOrd="0" presId="urn:microsoft.com/office/officeart/2005/8/layout/orgChart1"/>
    <dgm:cxn modelId="{435FC9E2-08FD-4F0A-BA2A-26B14810BBF6}" type="presOf" srcId="{02845A6A-B448-4C9C-B01A-3B3957D3A5E6}" destId="{773DE3FB-2B54-4ACE-B2B8-CAAA0B273C0C}" srcOrd="0" destOrd="0" presId="urn:microsoft.com/office/officeart/2005/8/layout/orgChart1"/>
    <dgm:cxn modelId="{2FDBB7E4-B636-4C51-88AA-E372E8C88D40}" type="presOf" srcId="{74ACF9B5-E26E-4C6E-B830-A6C3C42101CF}" destId="{973B008E-2702-428D-8572-49FF7B0E8942}" srcOrd="1" destOrd="0" presId="urn:microsoft.com/office/officeart/2005/8/layout/orgChart1"/>
    <dgm:cxn modelId="{E13B2EE5-FE2A-4CD8-9A2F-5CE46FC6CDA6}" type="presOf" srcId="{5CDC053D-2A63-4583-A266-D81FE6AD4524}" destId="{C2961421-419E-4EFD-85C5-2319E04F227D}" srcOrd="0" destOrd="0" presId="urn:microsoft.com/office/officeart/2005/8/layout/orgChart1"/>
    <dgm:cxn modelId="{07A1CCEC-0E23-441A-9513-B1A1686A64DD}" type="presOf" srcId="{AD350524-BB72-424D-971A-38640F33AA16}" destId="{1992532C-3297-4A1F-B6D6-280F2AF87262}" srcOrd="0" destOrd="0" presId="urn:microsoft.com/office/officeart/2005/8/layout/orgChart1"/>
    <dgm:cxn modelId="{33DC69F5-D004-497D-A8B9-E7CA5B06E70F}" srcId="{74ACF9B5-E26E-4C6E-B830-A6C3C42101CF}" destId="{E92DE965-8A37-460D-A56D-DC153D83EAB6}" srcOrd="0" destOrd="0" parTransId="{CBF30BA9-A801-4806-B6A5-541DD5A72979}" sibTransId="{D5313A94-363C-4280-91B6-B379300A0880}"/>
    <dgm:cxn modelId="{498597F5-D73F-4CFF-8FAD-05D0713F5211}" type="presOf" srcId="{207699F0-1331-41D3-816B-F6640A0911DE}" destId="{4D5E5971-DE5D-441A-A105-53390E0868EF}" srcOrd="1" destOrd="0" presId="urn:microsoft.com/office/officeart/2005/8/layout/orgChart1"/>
    <dgm:cxn modelId="{27E22FF6-9B6E-4B2B-801B-39597F21FE98}" type="presOf" srcId="{3B7A05FE-C4C3-42A8-82C4-92D6285E34E4}" destId="{A1AC6ACF-688B-4D5C-8E49-3253298C1F45}" srcOrd="1" destOrd="0" presId="urn:microsoft.com/office/officeart/2005/8/layout/orgChart1"/>
    <dgm:cxn modelId="{6AA2C9F6-A02C-4159-AC4D-53F687EAB7E4}" type="presOf" srcId="{90FF47E8-B344-446A-A63B-1444849242ED}" destId="{9F9317EF-073A-4426-9D26-49807A0729C4}" srcOrd="1" destOrd="0" presId="urn:microsoft.com/office/officeart/2005/8/layout/orgChart1"/>
    <dgm:cxn modelId="{021982F8-C9E2-4F26-A4CB-91845BC14768}" type="presOf" srcId="{97B0F018-8837-4040-A059-D1B5C3031E50}" destId="{B800D50D-E2B5-4D3A-B9CC-4301AF1B5B71}" srcOrd="1" destOrd="0" presId="urn:microsoft.com/office/officeart/2005/8/layout/orgChart1"/>
    <dgm:cxn modelId="{357EC3F8-0BE4-456C-8240-CED72036E2E6}" srcId="{2AE776FA-44ED-450E-A3A7-E0D59EED6333}" destId="{207699F0-1331-41D3-816B-F6640A0911DE}" srcOrd="2" destOrd="0" parTransId="{F147D007-AACD-412B-8337-04AAA8BAC0DE}" sibTransId="{2D9AA8E3-0318-45C6-B105-DC40625DA75B}"/>
    <dgm:cxn modelId="{AB868640-90BC-4F61-A49E-ADB359947888}" type="presParOf" srcId="{50E45DBA-F9AD-489A-95C5-5A46D9670291}" destId="{72B2D9CB-4706-4F5F-AF0B-A7CCE90D1558}" srcOrd="0" destOrd="0" presId="urn:microsoft.com/office/officeart/2005/8/layout/orgChart1"/>
    <dgm:cxn modelId="{29212D0A-A6BE-4A40-AB31-6B7CB882CA72}" type="presParOf" srcId="{72B2D9CB-4706-4F5F-AF0B-A7CCE90D1558}" destId="{53F789F2-627B-4048-BF41-6A8523525D17}" srcOrd="0" destOrd="0" presId="urn:microsoft.com/office/officeart/2005/8/layout/orgChart1"/>
    <dgm:cxn modelId="{CF8DE5CE-CF64-4F10-9476-335F489F8992}" type="presParOf" srcId="{53F789F2-627B-4048-BF41-6A8523525D17}" destId="{CE90FB4A-121A-4779-8C22-3FE7FCCAD8CC}" srcOrd="0" destOrd="0" presId="urn:microsoft.com/office/officeart/2005/8/layout/orgChart1"/>
    <dgm:cxn modelId="{0504EB3D-991C-4371-8331-17BD2650124B}" type="presParOf" srcId="{53F789F2-627B-4048-BF41-6A8523525D17}" destId="{973B008E-2702-428D-8572-49FF7B0E8942}" srcOrd="1" destOrd="0" presId="urn:microsoft.com/office/officeart/2005/8/layout/orgChart1"/>
    <dgm:cxn modelId="{A63056E6-1595-40D6-B226-CBE1157DDFDA}" type="presParOf" srcId="{72B2D9CB-4706-4F5F-AF0B-A7CCE90D1558}" destId="{FF3DD41D-F9A8-4A40-8EF6-AE0E0049A60B}" srcOrd="1" destOrd="0" presId="urn:microsoft.com/office/officeart/2005/8/layout/orgChart1"/>
    <dgm:cxn modelId="{EE552A3B-3368-4506-819A-CC1848858237}" type="presParOf" srcId="{FF3DD41D-F9A8-4A40-8EF6-AE0E0049A60B}" destId="{9137A2DE-E114-4F4D-B219-6FA767BBF3B2}" srcOrd="0" destOrd="0" presId="urn:microsoft.com/office/officeart/2005/8/layout/orgChart1"/>
    <dgm:cxn modelId="{5C5887F0-7856-433C-930E-559734D39CA8}" type="presParOf" srcId="{FF3DD41D-F9A8-4A40-8EF6-AE0E0049A60B}" destId="{375AEA58-B242-454A-90C1-FC93DEA1BCDF}" srcOrd="1" destOrd="0" presId="urn:microsoft.com/office/officeart/2005/8/layout/orgChart1"/>
    <dgm:cxn modelId="{9D95D8F2-C1AA-4EF8-8A4A-31E2696C3F27}" type="presParOf" srcId="{375AEA58-B242-454A-90C1-FC93DEA1BCDF}" destId="{57E17829-E4AB-4EDC-B1A2-227CD4CE7676}" srcOrd="0" destOrd="0" presId="urn:microsoft.com/office/officeart/2005/8/layout/orgChart1"/>
    <dgm:cxn modelId="{7DE9D622-ACAF-4154-A57E-7E8B4AF1DCE2}" type="presParOf" srcId="{57E17829-E4AB-4EDC-B1A2-227CD4CE7676}" destId="{8BB8F471-5596-4131-874B-40208B68D1BA}" srcOrd="0" destOrd="0" presId="urn:microsoft.com/office/officeart/2005/8/layout/orgChart1"/>
    <dgm:cxn modelId="{4F678F11-FB5A-4769-B58A-346BE80C9593}" type="presParOf" srcId="{57E17829-E4AB-4EDC-B1A2-227CD4CE7676}" destId="{4F4B1EEA-7DBA-43C5-9681-A4490C529B94}" srcOrd="1" destOrd="0" presId="urn:microsoft.com/office/officeart/2005/8/layout/orgChart1"/>
    <dgm:cxn modelId="{BA97BB90-2B50-4BF4-BB26-793E22754CD4}" type="presParOf" srcId="{375AEA58-B242-454A-90C1-FC93DEA1BCDF}" destId="{9B87BAD8-0B00-44AC-BB7A-52B0ED983C90}" srcOrd="1" destOrd="0" presId="urn:microsoft.com/office/officeart/2005/8/layout/orgChart1"/>
    <dgm:cxn modelId="{0763C810-6205-406D-915C-439F5864BEB7}" type="presParOf" srcId="{9B87BAD8-0B00-44AC-BB7A-52B0ED983C90}" destId="{1992532C-3297-4A1F-B6D6-280F2AF87262}" srcOrd="0" destOrd="0" presId="urn:microsoft.com/office/officeart/2005/8/layout/orgChart1"/>
    <dgm:cxn modelId="{C0EC5DFF-6C05-4319-B1D7-0342962ED8D9}" type="presParOf" srcId="{9B87BAD8-0B00-44AC-BB7A-52B0ED983C90}" destId="{B122109A-84DD-4F72-8DCC-1B9EE4DE1A95}" srcOrd="1" destOrd="0" presId="urn:microsoft.com/office/officeart/2005/8/layout/orgChart1"/>
    <dgm:cxn modelId="{FE92CAAD-C6FD-4B26-8F0B-6CE09195C9AB}" type="presParOf" srcId="{B122109A-84DD-4F72-8DCC-1B9EE4DE1A95}" destId="{FA3124C6-2CBF-4E34-A9C9-2B7114B970D3}" srcOrd="0" destOrd="0" presId="urn:microsoft.com/office/officeart/2005/8/layout/orgChart1"/>
    <dgm:cxn modelId="{5AA901C3-04F0-43DD-A66B-86AFCF14E0E2}" type="presParOf" srcId="{FA3124C6-2CBF-4E34-A9C9-2B7114B970D3}" destId="{EF18076C-F4E4-4E55-B6DD-8DEF8FF6D35E}" srcOrd="0" destOrd="0" presId="urn:microsoft.com/office/officeart/2005/8/layout/orgChart1"/>
    <dgm:cxn modelId="{099CF4A7-F962-473D-BE2D-4E06BC39753B}" type="presParOf" srcId="{FA3124C6-2CBF-4E34-A9C9-2B7114B970D3}" destId="{B3509920-4B6B-445E-88EB-D4979B479335}" srcOrd="1" destOrd="0" presId="urn:microsoft.com/office/officeart/2005/8/layout/orgChart1"/>
    <dgm:cxn modelId="{7F10A190-DBB8-4B48-B797-9D3EB1CA868B}" type="presParOf" srcId="{B122109A-84DD-4F72-8DCC-1B9EE4DE1A95}" destId="{498513DF-3FC4-41C6-B4DA-D13FDF7BE63D}" srcOrd="1" destOrd="0" presId="urn:microsoft.com/office/officeart/2005/8/layout/orgChart1"/>
    <dgm:cxn modelId="{3B909491-32DB-4EC1-8B5F-CEBB1AAB5666}" type="presParOf" srcId="{498513DF-3FC4-41C6-B4DA-D13FDF7BE63D}" destId="{81721517-04E9-4D4E-93DB-351ADDF586E0}" srcOrd="0" destOrd="0" presId="urn:microsoft.com/office/officeart/2005/8/layout/orgChart1"/>
    <dgm:cxn modelId="{4CAAF70F-1000-4B87-9239-6441876A99AF}" type="presParOf" srcId="{498513DF-3FC4-41C6-B4DA-D13FDF7BE63D}" destId="{90AFB463-50D1-48B8-BB2E-FEBD63F40D9C}" srcOrd="1" destOrd="0" presId="urn:microsoft.com/office/officeart/2005/8/layout/orgChart1"/>
    <dgm:cxn modelId="{C909C7B8-52E9-4B86-A9C3-A46E714AD1D1}" type="presParOf" srcId="{90AFB463-50D1-48B8-BB2E-FEBD63F40D9C}" destId="{3F5EF813-9CDD-4F1F-BD6A-A9CC88F40111}" srcOrd="0" destOrd="0" presId="urn:microsoft.com/office/officeart/2005/8/layout/orgChart1"/>
    <dgm:cxn modelId="{9586F986-FE40-4E69-BBB4-83FC74A0C32B}" type="presParOf" srcId="{3F5EF813-9CDD-4F1F-BD6A-A9CC88F40111}" destId="{35521DD9-1E63-4A3D-AD1A-BC15C48245FE}" srcOrd="0" destOrd="0" presId="urn:microsoft.com/office/officeart/2005/8/layout/orgChart1"/>
    <dgm:cxn modelId="{50DFB011-4A5B-49C9-8CC2-A0C98C94C684}" type="presParOf" srcId="{3F5EF813-9CDD-4F1F-BD6A-A9CC88F40111}" destId="{6D1D3CE6-6358-4232-B7FB-D9C9A5C9B1D5}" srcOrd="1" destOrd="0" presId="urn:microsoft.com/office/officeart/2005/8/layout/orgChart1"/>
    <dgm:cxn modelId="{88C6FE77-0F67-4110-9FDC-D5EA2C0E6B17}" type="presParOf" srcId="{90AFB463-50D1-48B8-BB2E-FEBD63F40D9C}" destId="{9653608A-AD6B-485E-A1DD-FA6CED01C074}" srcOrd="1" destOrd="0" presId="urn:microsoft.com/office/officeart/2005/8/layout/orgChart1"/>
    <dgm:cxn modelId="{9F996B1C-6FD6-40CA-80BD-47FC5195E973}" type="presParOf" srcId="{90AFB463-50D1-48B8-BB2E-FEBD63F40D9C}" destId="{E94E36BC-1AF3-40C3-BC49-B6AB6608F68B}" srcOrd="2" destOrd="0" presId="urn:microsoft.com/office/officeart/2005/8/layout/orgChart1"/>
    <dgm:cxn modelId="{A3E1BC06-89BB-4D88-B862-2AC8234D3175}" type="presParOf" srcId="{498513DF-3FC4-41C6-B4DA-D13FDF7BE63D}" destId="{0EE7E747-B946-4AD7-8023-51FE12938AD0}" srcOrd="2" destOrd="0" presId="urn:microsoft.com/office/officeart/2005/8/layout/orgChart1"/>
    <dgm:cxn modelId="{86D1D364-2597-42AC-87B4-1AB8614B27FF}" type="presParOf" srcId="{498513DF-3FC4-41C6-B4DA-D13FDF7BE63D}" destId="{731EBCE0-755F-46F0-AFEA-D3E790DBAAE8}" srcOrd="3" destOrd="0" presId="urn:microsoft.com/office/officeart/2005/8/layout/orgChart1"/>
    <dgm:cxn modelId="{47C7EC4A-F854-478E-B0DD-283FE15693AA}" type="presParOf" srcId="{731EBCE0-755F-46F0-AFEA-D3E790DBAAE8}" destId="{387133DE-3FC3-4936-8173-C1BF2D90884E}" srcOrd="0" destOrd="0" presId="urn:microsoft.com/office/officeart/2005/8/layout/orgChart1"/>
    <dgm:cxn modelId="{DCF30F48-AC81-4AA5-B6A7-5508CB643FA7}" type="presParOf" srcId="{387133DE-3FC3-4936-8173-C1BF2D90884E}" destId="{773DE3FB-2B54-4ACE-B2B8-CAAA0B273C0C}" srcOrd="0" destOrd="0" presId="urn:microsoft.com/office/officeart/2005/8/layout/orgChart1"/>
    <dgm:cxn modelId="{43F1F0EF-3B7A-4899-9C1B-D000E53B2A4B}" type="presParOf" srcId="{387133DE-3FC3-4936-8173-C1BF2D90884E}" destId="{B3418DE5-19C1-4624-9DDC-DF060BA2D9AF}" srcOrd="1" destOrd="0" presId="urn:microsoft.com/office/officeart/2005/8/layout/orgChart1"/>
    <dgm:cxn modelId="{38BB6C66-D733-412B-AFC2-154FEA010AB7}" type="presParOf" srcId="{731EBCE0-755F-46F0-AFEA-D3E790DBAAE8}" destId="{4DB5B756-FE75-47E9-AA4F-ACA6C83C8F9C}" srcOrd="1" destOrd="0" presId="urn:microsoft.com/office/officeart/2005/8/layout/orgChart1"/>
    <dgm:cxn modelId="{AC3A77D7-AD35-4FE8-B086-721F1E86FDDA}" type="presParOf" srcId="{731EBCE0-755F-46F0-AFEA-D3E790DBAAE8}" destId="{19194F45-BC44-4214-8418-AFE896DEA1A9}" srcOrd="2" destOrd="0" presId="urn:microsoft.com/office/officeart/2005/8/layout/orgChart1"/>
    <dgm:cxn modelId="{102E6C9D-6F9F-449B-A336-05E1AC7192F7}" type="presParOf" srcId="{B122109A-84DD-4F72-8DCC-1B9EE4DE1A95}" destId="{5D8324BE-B546-434A-91DB-C224D069DE0D}" srcOrd="2" destOrd="0" presId="urn:microsoft.com/office/officeart/2005/8/layout/orgChart1"/>
    <dgm:cxn modelId="{5C8D75EB-B9D7-4E97-AE25-25D8F90F3EC2}" type="presParOf" srcId="{9B87BAD8-0B00-44AC-BB7A-52B0ED983C90}" destId="{553E40E9-888C-495A-B02C-B33A11C97406}" srcOrd="2" destOrd="0" presId="urn:microsoft.com/office/officeart/2005/8/layout/orgChart1"/>
    <dgm:cxn modelId="{C777E1D1-B0E5-4847-9909-3D70D87499F0}" type="presParOf" srcId="{9B87BAD8-0B00-44AC-BB7A-52B0ED983C90}" destId="{70A13A50-6230-4662-B756-E4E2DC95DAE4}" srcOrd="3" destOrd="0" presId="urn:microsoft.com/office/officeart/2005/8/layout/orgChart1"/>
    <dgm:cxn modelId="{99D43B1E-2EA8-4458-8177-B5554357A124}" type="presParOf" srcId="{70A13A50-6230-4662-B756-E4E2DC95DAE4}" destId="{A90EBDB4-D1C4-4653-A6A3-6EF0634656C3}" srcOrd="0" destOrd="0" presId="urn:microsoft.com/office/officeart/2005/8/layout/orgChart1"/>
    <dgm:cxn modelId="{03D361E6-DF35-45E7-AD62-1346CBDC19B1}" type="presParOf" srcId="{A90EBDB4-D1C4-4653-A6A3-6EF0634656C3}" destId="{E09705C2-DA53-4445-B5A5-0F8AF60B1BCC}" srcOrd="0" destOrd="0" presId="urn:microsoft.com/office/officeart/2005/8/layout/orgChart1"/>
    <dgm:cxn modelId="{7050B66F-E925-441C-8E3E-F3DF5005756C}" type="presParOf" srcId="{A90EBDB4-D1C4-4653-A6A3-6EF0634656C3}" destId="{1DFD18D4-6093-493C-BC57-8499BC853FF6}" srcOrd="1" destOrd="0" presId="urn:microsoft.com/office/officeart/2005/8/layout/orgChart1"/>
    <dgm:cxn modelId="{FC6CC73D-53A6-437B-AC60-380FF6F09EC9}" type="presParOf" srcId="{70A13A50-6230-4662-B756-E4E2DC95DAE4}" destId="{B2A13822-ADE3-4878-922E-49C58D805D0A}" srcOrd="1" destOrd="0" presId="urn:microsoft.com/office/officeart/2005/8/layout/orgChart1"/>
    <dgm:cxn modelId="{424C4A3D-D099-4088-9089-DBB8222A11B7}" type="presParOf" srcId="{B2A13822-ADE3-4878-922E-49C58D805D0A}" destId="{07556CD4-406E-4038-8A4B-EFD17412003A}" srcOrd="0" destOrd="0" presId="urn:microsoft.com/office/officeart/2005/8/layout/orgChart1"/>
    <dgm:cxn modelId="{1C10D7E3-3327-4412-A096-14B1225EA96A}" type="presParOf" srcId="{B2A13822-ADE3-4878-922E-49C58D805D0A}" destId="{00F741A6-1022-4C1A-9156-12CACDCB2C44}" srcOrd="1" destOrd="0" presId="urn:microsoft.com/office/officeart/2005/8/layout/orgChart1"/>
    <dgm:cxn modelId="{D172B00A-5EBA-4E13-8BBC-C5DB24576381}" type="presParOf" srcId="{00F741A6-1022-4C1A-9156-12CACDCB2C44}" destId="{EE698848-EFEF-49DD-80A5-8A0CA64CFECF}" srcOrd="0" destOrd="0" presId="urn:microsoft.com/office/officeart/2005/8/layout/orgChart1"/>
    <dgm:cxn modelId="{5F5E1EBC-5CEA-460C-85A3-81AEAF0093F4}" type="presParOf" srcId="{EE698848-EFEF-49DD-80A5-8A0CA64CFECF}" destId="{0902A69E-3F68-483E-BA6F-24359BDC7E4E}" srcOrd="0" destOrd="0" presId="urn:microsoft.com/office/officeart/2005/8/layout/orgChart1"/>
    <dgm:cxn modelId="{94BB2D9F-4CF1-4CB1-9647-E30C44059190}" type="presParOf" srcId="{EE698848-EFEF-49DD-80A5-8A0CA64CFECF}" destId="{F7D4602A-11C8-493D-BC87-FD50A9FBF866}" srcOrd="1" destOrd="0" presId="urn:microsoft.com/office/officeart/2005/8/layout/orgChart1"/>
    <dgm:cxn modelId="{8F395740-0BAA-4EFB-A754-F9B4B34E9A9E}" type="presParOf" srcId="{00F741A6-1022-4C1A-9156-12CACDCB2C44}" destId="{FBE0204F-4CE6-41A0-831D-4F81A92AB268}" srcOrd="1" destOrd="0" presId="urn:microsoft.com/office/officeart/2005/8/layout/orgChart1"/>
    <dgm:cxn modelId="{7D054F57-E59B-4246-AA50-04139CFE6A19}" type="presParOf" srcId="{FBE0204F-4CE6-41A0-831D-4F81A92AB268}" destId="{BC85D2E6-7353-400C-97C4-35AE97CE0DEE}" srcOrd="0" destOrd="0" presId="urn:microsoft.com/office/officeart/2005/8/layout/orgChart1"/>
    <dgm:cxn modelId="{76E0B8DD-BFB6-49BB-A1D6-169A387119BB}" type="presParOf" srcId="{FBE0204F-4CE6-41A0-831D-4F81A92AB268}" destId="{5CBDECD6-AF39-420A-B3A2-319BD9C34566}" srcOrd="1" destOrd="0" presId="urn:microsoft.com/office/officeart/2005/8/layout/orgChart1"/>
    <dgm:cxn modelId="{93D9E783-12E4-4B67-91DE-25096705E298}" type="presParOf" srcId="{5CBDECD6-AF39-420A-B3A2-319BD9C34566}" destId="{D4A99233-BAE7-44FE-A573-6744D7C21D86}" srcOrd="0" destOrd="0" presId="urn:microsoft.com/office/officeart/2005/8/layout/orgChart1"/>
    <dgm:cxn modelId="{7DF92F9B-F493-4F66-9CC2-DE6D5BA7DEA2}" type="presParOf" srcId="{D4A99233-BAE7-44FE-A573-6744D7C21D86}" destId="{3180A80C-15EA-442D-8F47-6D5E9574BC05}" srcOrd="0" destOrd="0" presId="urn:microsoft.com/office/officeart/2005/8/layout/orgChart1"/>
    <dgm:cxn modelId="{B9DBBBD8-629F-4D7F-83D3-C6D21297C871}" type="presParOf" srcId="{D4A99233-BAE7-44FE-A573-6744D7C21D86}" destId="{8FEA7ED3-B405-48E0-84FF-52A72B1DF897}" srcOrd="1" destOrd="0" presId="urn:microsoft.com/office/officeart/2005/8/layout/orgChart1"/>
    <dgm:cxn modelId="{4161C2BA-A73C-40F6-A5A8-FC5F09862F77}" type="presParOf" srcId="{5CBDECD6-AF39-420A-B3A2-319BD9C34566}" destId="{80296918-2BC7-4C76-A9DD-E1574B19E4D7}" srcOrd="1" destOrd="0" presId="urn:microsoft.com/office/officeart/2005/8/layout/orgChart1"/>
    <dgm:cxn modelId="{EE40B603-13E0-4F3B-A389-3B67B7DABCAD}" type="presParOf" srcId="{80296918-2BC7-4C76-A9DD-E1574B19E4D7}" destId="{E90B563C-41C7-47F4-94E3-7D6DD2421DB1}" srcOrd="0" destOrd="0" presId="urn:microsoft.com/office/officeart/2005/8/layout/orgChart1"/>
    <dgm:cxn modelId="{47973BEB-910B-4134-8FF4-C405481F01D6}" type="presParOf" srcId="{80296918-2BC7-4C76-A9DD-E1574B19E4D7}" destId="{848EFBB1-BBA4-472C-81E6-8833A0EF3C79}" srcOrd="1" destOrd="0" presId="urn:microsoft.com/office/officeart/2005/8/layout/orgChart1"/>
    <dgm:cxn modelId="{11A76A4E-DA92-4E8E-A97D-18B9746A9863}" type="presParOf" srcId="{848EFBB1-BBA4-472C-81E6-8833A0EF3C79}" destId="{A912F04C-4E63-44F0-9A27-9A28892BFD7D}" srcOrd="0" destOrd="0" presId="urn:microsoft.com/office/officeart/2005/8/layout/orgChart1"/>
    <dgm:cxn modelId="{CFE3A784-2953-470E-B78C-18EBAFABC3D2}" type="presParOf" srcId="{A912F04C-4E63-44F0-9A27-9A28892BFD7D}" destId="{65B7ED28-B7A6-47C7-B966-6BCA559E4635}" srcOrd="0" destOrd="0" presId="urn:microsoft.com/office/officeart/2005/8/layout/orgChart1"/>
    <dgm:cxn modelId="{5646DB43-884A-4E42-923A-7B4732B90342}" type="presParOf" srcId="{A912F04C-4E63-44F0-9A27-9A28892BFD7D}" destId="{6F7657AB-09AB-4321-800C-BCAD1F268515}" srcOrd="1" destOrd="0" presId="urn:microsoft.com/office/officeart/2005/8/layout/orgChart1"/>
    <dgm:cxn modelId="{9DA96B67-35B2-4838-9EAC-827A2DDA5B6F}" type="presParOf" srcId="{848EFBB1-BBA4-472C-81E6-8833A0EF3C79}" destId="{D885A6AF-F8A4-40C6-91D5-C2F0DA60B22E}" srcOrd="1" destOrd="0" presId="urn:microsoft.com/office/officeart/2005/8/layout/orgChart1"/>
    <dgm:cxn modelId="{00E2BC4C-0358-447D-B9DB-B5BBD7F344F8}" type="presParOf" srcId="{848EFBB1-BBA4-472C-81E6-8833A0EF3C79}" destId="{220FF944-C8C3-47CA-9B8D-A96D31D0A790}" srcOrd="2" destOrd="0" presId="urn:microsoft.com/office/officeart/2005/8/layout/orgChart1"/>
    <dgm:cxn modelId="{A904D00F-3B61-4202-8AD6-47EE7BE0C140}" type="presParOf" srcId="{80296918-2BC7-4C76-A9DD-E1574B19E4D7}" destId="{57BDF74D-E314-4246-8337-B87DC618486F}" srcOrd="2" destOrd="0" presId="urn:microsoft.com/office/officeart/2005/8/layout/orgChart1"/>
    <dgm:cxn modelId="{6FB37C5F-E705-45BA-A380-8FD9A0E9DFB1}" type="presParOf" srcId="{80296918-2BC7-4C76-A9DD-E1574B19E4D7}" destId="{99E54428-8DF8-4107-B8F7-A161BD8A67D8}" srcOrd="3" destOrd="0" presId="urn:microsoft.com/office/officeart/2005/8/layout/orgChart1"/>
    <dgm:cxn modelId="{0A6068C0-39E0-4687-B0F2-8B511F17058A}" type="presParOf" srcId="{99E54428-8DF8-4107-B8F7-A161BD8A67D8}" destId="{2955174E-391E-423B-BDB6-F8F23B5F2D4A}" srcOrd="0" destOrd="0" presId="urn:microsoft.com/office/officeart/2005/8/layout/orgChart1"/>
    <dgm:cxn modelId="{D72AF3F9-E024-4CBE-81DB-3DEA9117AB50}" type="presParOf" srcId="{2955174E-391E-423B-BDB6-F8F23B5F2D4A}" destId="{777BB702-D161-4474-8354-BB8466710B60}" srcOrd="0" destOrd="0" presId="urn:microsoft.com/office/officeart/2005/8/layout/orgChart1"/>
    <dgm:cxn modelId="{241F2A21-742A-4E94-92F6-92C6DABF0A59}" type="presParOf" srcId="{2955174E-391E-423B-BDB6-F8F23B5F2D4A}" destId="{48D54E80-11C0-4D31-B1B2-2C54BDC9B2E2}" srcOrd="1" destOrd="0" presId="urn:microsoft.com/office/officeart/2005/8/layout/orgChart1"/>
    <dgm:cxn modelId="{173BD848-F32B-47F1-8091-45ED8ED3F601}" type="presParOf" srcId="{99E54428-8DF8-4107-B8F7-A161BD8A67D8}" destId="{A0F27555-6EE1-4506-A1EB-23093FB8F542}" srcOrd="1" destOrd="0" presId="urn:microsoft.com/office/officeart/2005/8/layout/orgChart1"/>
    <dgm:cxn modelId="{CE458299-EF7E-4DF0-B02F-68A84A349C8E}" type="presParOf" srcId="{99E54428-8DF8-4107-B8F7-A161BD8A67D8}" destId="{149F08B2-F882-471D-BED2-2F4BB4004A9A}" srcOrd="2" destOrd="0" presId="urn:microsoft.com/office/officeart/2005/8/layout/orgChart1"/>
    <dgm:cxn modelId="{2298C951-0BBA-4D5C-AD8C-3BDA27347519}" type="presParOf" srcId="{5CBDECD6-AF39-420A-B3A2-319BD9C34566}" destId="{CEA1C7DB-9794-40F0-9066-2709A31CED6B}" srcOrd="2" destOrd="0" presId="urn:microsoft.com/office/officeart/2005/8/layout/orgChart1"/>
    <dgm:cxn modelId="{22DBF8E3-6493-49D7-B464-8AA60FE71E39}" type="presParOf" srcId="{FBE0204F-4CE6-41A0-831D-4F81A92AB268}" destId="{0BAB6FF0-CAEA-40E5-85FC-10C7A4AAB18B}" srcOrd="2" destOrd="0" presId="urn:microsoft.com/office/officeart/2005/8/layout/orgChart1"/>
    <dgm:cxn modelId="{4891C7A8-DD77-4471-8A62-DB085B2EF566}" type="presParOf" srcId="{FBE0204F-4CE6-41A0-831D-4F81A92AB268}" destId="{FE4FF3B6-251C-419E-A076-189F8917F663}" srcOrd="3" destOrd="0" presId="urn:microsoft.com/office/officeart/2005/8/layout/orgChart1"/>
    <dgm:cxn modelId="{1FD98CD1-B4AE-4BAD-B690-F7D000771886}" type="presParOf" srcId="{FE4FF3B6-251C-419E-A076-189F8917F663}" destId="{6143AA3C-FFF3-41BF-AD25-93898AF93AE3}" srcOrd="0" destOrd="0" presId="urn:microsoft.com/office/officeart/2005/8/layout/orgChart1"/>
    <dgm:cxn modelId="{17E0CC99-017E-4D82-BB75-7975129952D2}" type="presParOf" srcId="{6143AA3C-FFF3-41BF-AD25-93898AF93AE3}" destId="{110C9261-3DBD-4961-8314-69B73707D781}" srcOrd="0" destOrd="0" presId="urn:microsoft.com/office/officeart/2005/8/layout/orgChart1"/>
    <dgm:cxn modelId="{3F010CD9-C851-4D60-85DC-410387F8FE1E}" type="presParOf" srcId="{6143AA3C-FFF3-41BF-AD25-93898AF93AE3}" destId="{B800D50D-E2B5-4D3A-B9CC-4301AF1B5B71}" srcOrd="1" destOrd="0" presId="urn:microsoft.com/office/officeart/2005/8/layout/orgChart1"/>
    <dgm:cxn modelId="{67823FCF-662B-4D59-9665-1D8E98929AA4}" type="presParOf" srcId="{FE4FF3B6-251C-419E-A076-189F8917F663}" destId="{A5327CDB-2F0C-44F1-83A9-8C260967E9EA}" srcOrd="1" destOrd="0" presId="urn:microsoft.com/office/officeart/2005/8/layout/orgChart1"/>
    <dgm:cxn modelId="{2C391DB9-EF0B-403D-8008-E9E13CF47A5B}" type="presParOf" srcId="{A5327CDB-2F0C-44F1-83A9-8C260967E9EA}" destId="{C2961421-419E-4EFD-85C5-2319E04F227D}" srcOrd="0" destOrd="0" presId="urn:microsoft.com/office/officeart/2005/8/layout/orgChart1"/>
    <dgm:cxn modelId="{27354E5B-0027-4CD8-93DE-10A525C38A8B}" type="presParOf" srcId="{A5327CDB-2F0C-44F1-83A9-8C260967E9EA}" destId="{C0E25C2A-8E7D-48AA-A61A-54C97542E9E8}" srcOrd="1" destOrd="0" presId="urn:microsoft.com/office/officeart/2005/8/layout/orgChart1"/>
    <dgm:cxn modelId="{1208696F-C72C-468F-9048-4BAC1E3C8575}" type="presParOf" srcId="{C0E25C2A-8E7D-48AA-A61A-54C97542E9E8}" destId="{93303EB3-2A97-494B-95F0-2CECACEAC4D6}" srcOrd="0" destOrd="0" presId="urn:microsoft.com/office/officeart/2005/8/layout/orgChart1"/>
    <dgm:cxn modelId="{AEF0763C-C130-4BB0-BA7B-EE631DC6FED2}" type="presParOf" srcId="{93303EB3-2A97-494B-95F0-2CECACEAC4D6}" destId="{61A00D66-1115-43CF-999A-6A49EABAAB99}" srcOrd="0" destOrd="0" presId="urn:microsoft.com/office/officeart/2005/8/layout/orgChart1"/>
    <dgm:cxn modelId="{207707A6-D95B-438F-A09B-B315E5591C31}" type="presParOf" srcId="{93303EB3-2A97-494B-95F0-2CECACEAC4D6}" destId="{DEEA23C3-CCB5-40F8-8B53-40A37514AEC7}" srcOrd="1" destOrd="0" presId="urn:microsoft.com/office/officeart/2005/8/layout/orgChart1"/>
    <dgm:cxn modelId="{E25873F5-4C3D-453C-8C4E-71518A458C07}" type="presParOf" srcId="{C0E25C2A-8E7D-48AA-A61A-54C97542E9E8}" destId="{E29C46C7-E296-4A26-90E2-CF475263B1A2}" srcOrd="1" destOrd="0" presId="urn:microsoft.com/office/officeart/2005/8/layout/orgChart1"/>
    <dgm:cxn modelId="{167C90DE-153B-45E8-8EF6-D100994678A3}" type="presParOf" srcId="{C0E25C2A-8E7D-48AA-A61A-54C97542E9E8}" destId="{E96855EE-18AC-4C13-8FC5-07E309F30499}" srcOrd="2" destOrd="0" presId="urn:microsoft.com/office/officeart/2005/8/layout/orgChart1"/>
    <dgm:cxn modelId="{D0B5CD41-B6DB-4A15-BC80-79A96E56047A}" type="presParOf" srcId="{FE4FF3B6-251C-419E-A076-189F8917F663}" destId="{A53638BB-BE91-4F23-81FC-247680CA3132}" srcOrd="2" destOrd="0" presId="urn:microsoft.com/office/officeart/2005/8/layout/orgChart1"/>
    <dgm:cxn modelId="{9D18E195-6FBF-46B7-9242-E0CC9E54442F}" type="presParOf" srcId="{00F741A6-1022-4C1A-9156-12CACDCB2C44}" destId="{0F2022DD-7D7E-4F5F-94AE-E7780E459646}" srcOrd="2" destOrd="0" presId="urn:microsoft.com/office/officeart/2005/8/layout/orgChart1"/>
    <dgm:cxn modelId="{10ECF546-B8D7-440F-92F4-1CD2F56DEA57}" type="presParOf" srcId="{B2A13822-ADE3-4878-922E-49C58D805D0A}" destId="{0F840A8A-B571-410E-B04E-42D0E899BBF1}" srcOrd="2" destOrd="0" presId="urn:microsoft.com/office/officeart/2005/8/layout/orgChart1"/>
    <dgm:cxn modelId="{8FD96CF9-746E-467F-A81F-57CC695F928E}" type="presParOf" srcId="{B2A13822-ADE3-4878-922E-49C58D805D0A}" destId="{0A05500D-D060-435C-9088-992BA6B51514}" srcOrd="3" destOrd="0" presId="urn:microsoft.com/office/officeart/2005/8/layout/orgChart1"/>
    <dgm:cxn modelId="{47AA6BBD-9693-4C7B-8FF1-F903BD426A29}" type="presParOf" srcId="{0A05500D-D060-435C-9088-992BA6B51514}" destId="{3799DCB4-DE08-4C29-B657-3E4CA0D64EB6}" srcOrd="0" destOrd="0" presId="urn:microsoft.com/office/officeart/2005/8/layout/orgChart1"/>
    <dgm:cxn modelId="{EA71DBB2-6F1B-4273-812C-F174F5A7C174}" type="presParOf" srcId="{3799DCB4-DE08-4C29-B657-3E4CA0D64EB6}" destId="{99A1FE87-0384-4CDF-9C5D-263F0F9BB4C3}" srcOrd="0" destOrd="0" presId="urn:microsoft.com/office/officeart/2005/8/layout/orgChart1"/>
    <dgm:cxn modelId="{05F00B99-F692-4C1F-A2EB-B50C2E57AB46}" type="presParOf" srcId="{3799DCB4-DE08-4C29-B657-3E4CA0D64EB6}" destId="{B3C1DEBA-A25D-4E4B-87E1-927F26262022}" srcOrd="1" destOrd="0" presId="urn:microsoft.com/office/officeart/2005/8/layout/orgChart1"/>
    <dgm:cxn modelId="{98BD5EB0-C4E6-442C-A099-43DEDE45AD49}" type="presParOf" srcId="{0A05500D-D060-435C-9088-992BA6B51514}" destId="{FD51EBC6-27A4-44CC-9951-21BD62A7C583}" srcOrd="1" destOrd="0" presId="urn:microsoft.com/office/officeart/2005/8/layout/orgChart1"/>
    <dgm:cxn modelId="{EC281938-1CF0-4729-B1B2-A8557223AA54}" type="presParOf" srcId="{0A05500D-D060-435C-9088-992BA6B51514}" destId="{CB019EB5-173F-4945-A0D7-69AAE9C5AB2D}" srcOrd="2" destOrd="0" presId="urn:microsoft.com/office/officeart/2005/8/layout/orgChart1"/>
    <dgm:cxn modelId="{6CDD5318-F9C2-4BD7-BAC4-9B2779FEBDCA}" type="presParOf" srcId="{B2A13822-ADE3-4878-922E-49C58D805D0A}" destId="{1F2738EF-3D5F-4149-9A27-92BD797774ED}" srcOrd="4" destOrd="0" presId="urn:microsoft.com/office/officeart/2005/8/layout/orgChart1"/>
    <dgm:cxn modelId="{FB810FDE-C2D3-4321-BA2E-7D1A1F0BF51C}" type="presParOf" srcId="{B2A13822-ADE3-4878-922E-49C58D805D0A}" destId="{A3F1D21F-355A-421B-B131-D541CC4562B8}" srcOrd="5" destOrd="0" presId="urn:microsoft.com/office/officeart/2005/8/layout/orgChart1"/>
    <dgm:cxn modelId="{49BB6AF4-CC46-4997-B9EE-5EC3922C80BB}" type="presParOf" srcId="{A3F1D21F-355A-421B-B131-D541CC4562B8}" destId="{C34EBEE2-B88D-419B-B1C2-CB6968F27DD4}" srcOrd="0" destOrd="0" presId="urn:microsoft.com/office/officeart/2005/8/layout/orgChart1"/>
    <dgm:cxn modelId="{6DE9A463-3644-450A-B479-8506CBDB939D}" type="presParOf" srcId="{C34EBEE2-B88D-419B-B1C2-CB6968F27DD4}" destId="{F7DA7785-1638-43F7-A844-483EA71FC180}" srcOrd="0" destOrd="0" presId="urn:microsoft.com/office/officeart/2005/8/layout/orgChart1"/>
    <dgm:cxn modelId="{C08AFC64-6193-4252-80EC-E130643EA5B9}" type="presParOf" srcId="{C34EBEE2-B88D-419B-B1C2-CB6968F27DD4}" destId="{4D5E5971-DE5D-441A-A105-53390E0868EF}" srcOrd="1" destOrd="0" presId="urn:microsoft.com/office/officeart/2005/8/layout/orgChart1"/>
    <dgm:cxn modelId="{E2A52465-3F52-42D1-94D4-EB4BBD295CC5}" type="presParOf" srcId="{A3F1D21F-355A-421B-B131-D541CC4562B8}" destId="{10893F09-0BE5-48DF-A000-7391CFF0B5BD}" srcOrd="1" destOrd="0" presId="urn:microsoft.com/office/officeart/2005/8/layout/orgChart1"/>
    <dgm:cxn modelId="{203DF1B5-9829-472B-A0C4-4B2407C6AA90}" type="presParOf" srcId="{A3F1D21F-355A-421B-B131-D541CC4562B8}" destId="{7CDCC23F-F106-45A8-84E1-CF35D49FB9A6}" srcOrd="2" destOrd="0" presId="urn:microsoft.com/office/officeart/2005/8/layout/orgChart1"/>
    <dgm:cxn modelId="{87496FCE-9C7F-4C98-A422-18C540DBD1ED}" type="presParOf" srcId="{B2A13822-ADE3-4878-922E-49C58D805D0A}" destId="{8AA655D2-3D84-4C6D-9AFF-A2F7703DA623}" srcOrd="6" destOrd="0" presId="urn:microsoft.com/office/officeart/2005/8/layout/orgChart1"/>
    <dgm:cxn modelId="{16A35E6F-F5F2-4BDE-A5D0-E06437BB2BE1}" type="presParOf" srcId="{B2A13822-ADE3-4878-922E-49C58D805D0A}" destId="{A488EE05-F94D-4FF1-A729-C61FBCFDD111}" srcOrd="7" destOrd="0" presId="urn:microsoft.com/office/officeart/2005/8/layout/orgChart1"/>
    <dgm:cxn modelId="{B8C03889-95A3-467F-A55E-170B56B9C538}" type="presParOf" srcId="{A488EE05-F94D-4FF1-A729-C61FBCFDD111}" destId="{C381E890-432F-4ABC-8A31-63F115295FE3}" srcOrd="0" destOrd="0" presId="urn:microsoft.com/office/officeart/2005/8/layout/orgChart1"/>
    <dgm:cxn modelId="{4B90838E-6011-4937-AFC9-2E9BD4202DAD}" type="presParOf" srcId="{C381E890-432F-4ABC-8A31-63F115295FE3}" destId="{6C282C38-9ACA-4C68-977D-1C726784E0D6}" srcOrd="0" destOrd="0" presId="urn:microsoft.com/office/officeart/2005/8/layout/orgChart1"/>
    <dgm:cxn modelId="{37319A3C-6424-41BC-BC85-11A27EC111F1}" type="presParOf" srcId="{C381E890-432F-4ABC-8A31-63F115295FE3}" destId="{8D1A26C4-FC86-4632-8262-D8E8C5F8D731}" srcOrd="1" destOrd="0" presId="urn:microsoft.com/office/officeart/2005/8/layout/orgChart1"/>
    <dgm:cxn modelId="{8543C5C1-CCFF-4299-A153-EB7AB742315E}" type="presParOf" srcId="{A488EE05-F94D-4FF1-A729-C61FBCFDD111}" destId="{29773BE3-C1AA-464F-A0A3-926B24EC22D4}" srcOrd="1" destOrd="0" presId="urn:microsoft.com/office/officeart/2005/8/layout/orgChart1"/>
    <dgm:cxn modelId="{B463976D-8669-4341-AE5E-2CFA1CDE6F86}" type="presParOf" srcId="{29773BE3-C1AA-464F-A0A3-926B24EC22D4}" destId="{68C1EA90-51BE-4112-A194-065FE1386408}" srcOrd="0" destOrd="0" presId="urn:microsoft.com/office/officeart/2005/8/layout/orgChart1"/>
    <dgm:cxn modelId="{0974B8B9-C912-4541-8A95-272DDCC638A7}" type="presParOf" srcId="{29773BE3-C1AA-464F-A0A3-926B24EC22D4}" destId="{FBF7BE76-EB2C-4F2C-BB91-A32AFF918266}" srcOrd="1" destOrd="0" presId="urn:microsoft.com/office/officeart/2005/8/layout/orgChart1"/>
    <dgm:cxn modelId="{BCFE8216-89CC-4CEF-8998-73DAF56444FD}" type="presParOf" srcId="{FBF7BE76-EB2C-4F2C-BB91-A32AFF918266}" destId="{D1252789-3F79-49EB-B073-D3D27A7485CB}" srcOrd="0" destOrd="0" presId="urn:microsoft.com/office/officeart/2005/8/layout/orgChart1"/>
    <dgm:cxn modelId="{7715C8D6-BD00-4F08-8B89-DD40E29DE413}" type="presParOf" srcId="{D1252789-3F79-49EB-B073-D3D27A7485CB}" destId="{30105099-8D81-4B27-8ED6-E4671CFE7BFA}" srcOrd="0" destOrd="0" presId="urn:microsoft.com/office/officeart/2005/8/layout/orgChart1"/>
    <dgm:cxn modelId="{9966CDB7-7BE0-43F5-8806-CC3B27C20F31}" type="presParOf" srcId="{D1252789-3F79-49EB-B073-D3D27A7485CB}" destId="{3EB456A9-1E72-4362-8563-6081AA384C90}" srcOrd="1" destOrd="0" presId="urn:microsoft.com/office/officeart/2005/8/layout/orgChart1"/>
    <dgm:cxn modelId="{8753A43C-925D-4DB1-9F59-05C941F14339}" type="presParOf" srcId="{FBF7BE76-EB2C-4F2C-BB91-A32AFF918266}" destId="{9364F45A-90B8-4A6F-BF04-E23A7B8E73EB}" srcOrd="1" destOrd="0" presId="urn:microsoft.com/office/officeart/2005/8/layout/orgChart1"/>
    <dgm:cxn modelId="{8F44E533-2927-4F64-9660-1DAFCC817116}" type="presParOf" srcId="{FBF7BE76-EB2C-4F2C-BB91-A32AFF918266}" destId="{B83D586E-95AB-4D26-9C7A-9E11886AA2C8}" srcOrd="2" destOrd="0" presId="urn:microsoft.com/office/officeart/2005/8/layout/orgChart1"/>
    <dgm:cxn modelId="{E2D18E98-2342-491F-B5F7-AE23DC022B0A}" type="presParOf" srcId="{29773BE3-C1AA-464F-A0A3-926B24EC22D4}" destId="{DCAE07D7-F1DA-46E7-8BB0-26EC882BAFA6}" srcOrd="2" destOrd="0" presId="urn:microsoft.com/office/officeart/2005/8/layout/orgChart1"/>
    <dgm:cxn modelId="{1BC8DD1F-142C-4893-AC95-D1F4BD72A1DC}" type="presParOf" srcId="{29773BE3-C1AA-464F-A0A3-926B24EC22D4}" destId="{81CF2803-6B84-4807-8680-B889000987EE}" srcOrd="3" destOrd="0" presId="urn:microsoft.com/office/officeart/2005/8/layout/orgChart1"/>
    <dgm:cxn modelId="{89621C07-A468-4F69-BC5D-AC9964A2F5E2}" type="presParOf" srcId="{81CF2803-6B84-4807-8680-B889000987EE}" destId="{DB3DC0AA-CD9D-4359-9B3F-B39DE4692801}" srcOrd="0" destOrd="0" presId="urn:microsoft.com/office/officeart/2005/8/layout/orgChart1"/>
    <dgm:cxn modelId="{752BCCFB-9C4A-4D3A-98E1-2A46EDC02E8C}" type="presParOf" srcId="{DB3DC0AA-CD9D-4359-9B3F-B39DE4692801}" destId="{F277AAB0-E4F3-41B7-B35E-F7FE51C02327}" srcOrd="0" destOrd="0" presId="urn:microsoft.com/office/officeart/2005/8/layout/orgChart1"/>
    <dgm:cxn modelId="{CF67F345-A61B-47EF-8E01-FBBB8E1FB489}" type="presParOf" srcId="{DB3DC0AA-CD9D-4359-9B3F-B39DE4692801}" destId="{9F9317EF-073A-4426-9D26-49807A0729C4}" srcOrd="1" destOrd="0" presId="urn:microsoft.com/office/officeart/2005/8/layout/orgChart1"/>
    <dgm:cxn modelId="{941F7433-6F7E-4FAB-B84E-C4311AC06D4C}" type="presParOf" srcId="{81CF2803-6B84-4807-8680-B889000987EE}" destId="{89B96E0F-304D-41F5-8957-5F25E74BA8F9}" srcOrd="1" destOrd="0" presId="urn:microsoft.com/office/officeart/2005/8/layout/orgChart1"/>
    <dgm:cxn modelId="{326648FB-2BB7-4AB6-8D56-008C44B8A61C}" type="presParOf" srcId="{81CF2803-6B84-4807-8680-B889000987EE}" destId="{F3D8593D-653D-42BB-B418-C500EBDF3324}" srcOrd="2" destOrd="0" presId="urn:microsoft.com/office/officeart/2005/8/layout/orgChart1"/>
    <dgm:cxn modelId="{20338826-C2C8-4BF2-B901-7119D50CFAC7}" type="presParOf" srcId="{A488EE05-F94D-4FF1-A729-C61FBCFDD111}" destId="{69F2422B-21C4-411D-8F43-1EE0838F7B77}" srcOrd="2" destOrd="0" presId="urn:microsoft.com/office/officeart/2005/8/layout/orgChart1"/>
    <dgm:cxn modelId="{80157406-2260-4995-8A42-3A6BFF657EB3}" type="presParOf" srcId="{70A13A50-6230-4662-B756-E4E2DC95DAE4}" destId="{2D30CCF0-65BE-4E05-A78B-96D151895F05}" srcOrd="2" destOrd="0" presId="urn:microsoft.com/office/officeart/2005/8/layout/orgChart1"/>
    <dgm:cxn modelId="{1ECA3B57-4E6F-4BBB-8A5B-806BF7CD6A46}" type="presParOf" srcId="{9B87BAD8-0B00-44AC-BB7A-52B0ED983C90}" destId="{8534F3D5-5B2E-4A5B-A936-EF512E5F4CF9}" srcOrd="4" destOrd="0" presId="urn:microsoft.com/office/officeart/2005/8/layout/orgChart1"/>
    <dgm:cxn modelId="{D1B97649-7CBA-4C3B-9562-406EAB1D2D33}" type="presParOf" srcId="{9B87BAD8-0B00-44AC-BB7A-52B0ED983C90}" destId="{797C6414-71FE-4B44-A67F-D9EE210C2F4E}" srcOrd="5" destOrd="0" presId="urn:microsoft.com/office/officeart/2005/8/layout/orgChart1"/>
    <dgm:cxn modelId="{0C2C7BCD-E1B6-4CA7-BED5-77C26E8BFD25}" type="presParOf" srcId="{797C6414-71FE-4B44-A67F-D9EE210C2F4E}" destId="{656002F1-FA18-4492-859E-046F2479C5D9}" srcOrd="0" destOrd="0" presId="urn:microsoft.com/office/officeart/2005/8/layout/orgChart1"/>
    <dgm:cxn modelId="{B519E9CB-8BA5-41D9-A874-3B7E8894A03B}" type="presParOf" srcId="{656002F1-FA18-4492-859E-046F2479C5D9}" destId="{9828AF72-61BC-4728-B6EF-8EE55F7B446A}" srcOrd="0" destOrd="0" presId="urn:microsoft.com/office/officeart/2005/8/layout/orgChart1"/>
    <dgm:cxn modelId="{203517F2-3738-4A8A-A669-D57F7C2B00CE}" type="presParOf" srcId="{656002F1-FA18-4492-859E-046F2479C5D9}" destId="{0EAD48A3-1568-4ADD-8C49-548D7E6BE947}" srcOrd="1" destOrd="0" presId="urn:microsoft.com/office/officeart/2005/8/layout/orgChart1"/>
    <dgm:cxn modelId="{6EAA7FFA-9382-4112-B131-C75E8C7EAA5D}" type="presParOf" srcId="{797C6414-71FE-4B44-A67F-D9EE210C2F4E}" destId="{4A9BF4B2-1106-466A-8959-37CEB0B5A688}" srcOrd="1" destOrd="0" presId="urn:microsoft.com/office/officeart/2005/8/layout/orgChart1"/>
    <dgm:cxn modelId="{F6163FB3-1197-4AC1-ABD1-62491B688513}" type="presParOf" srcId="{4A9BF4B2-1106-466A-8959-37CEB0B5A688}" destId="{FF2E9456-AF2C-46DF-A674-F57634763CAE}" srcOrd="0" destOrd="0" presId="urn:microsoft.com/office/officeart/2005/8/layout/orgChart1"/>
    <dgm:cxn modelId="{E4BB2FAF-180B-4B24-9FA8-2FAA57E42006}" type="presParOf" srcId="{4A9BF4B2-1106-466A-8959-37CEB0B5A688}" destId="{9069F7D6-8091-4EE3-9DEF-13E00BB73F8C}" srcOrd="1" destOrd="0" presId="urn:microsoft.com/office/officeart/2005/8/layout/orgChart1"/>
    <dgm:cxn modelId="{B12CD633-F582-43CF-BC33-DE1DC4058426}" type="presParOf" srcId="{9069F7D6-8091-4EE3-9DEF-13E00BB73F8C}" destId="{E62B9E56-3EE7-40A3-981F-7C341E935D7E}" srcOrd="0" destOrd="0" presId="urn:microsoft.com/office/officeart/2005/8/layout/orgChart1"/>
    <dgm:cxn modelId="{CC53CA84-31C9-4BAE-9159-96B2926D6976}" type="presParOf" srcId="{E62B9E56-3EE7-40A3-981F-7C341E935D7E}" destId="{4B470890-39FE-4D1C-A428-E8BE1DAE7027}" srcOrd="0" destOrd="0" presId="urn:microsoft.com/office/officeart/2005/8/layout/orgChart1"/>
    <dgm:cxn modelId="{6F09DBF7-B61C-4E2E-9D99-0C6C80BA52C2}" type="presParOf" srcId="{E62B9E56-3EE7-40A3-981F-7C341E935D7E}" destId="{F3EC46B3-7531-4623-A6AC-72DD5659590D}" srcOrd="1" destOrd="0" presId="urn:microsoft.com/office/officeart/2005/8/layout/orgChart1"/>
    <dgm:cxn modelId="{1C2954FF-F835-4620-ABA4-BB7D75046AF9}" type="presParOf" srcId="{9069F7D6-8091-4EE3-9DEF-13E00BB73F8C}" destId="{2542C58B-FF78-445F-AD3B-D3464A56286D}" srcOrd="1" destOrd="0" presId="urn:microsoft.com/office/officeart/2005/8/layout/orgChart1"/>
    <dgm:cxn modelId="{2C55CC25-6A9A-4760-B379-155AD1501753}" type="presParOf" srcId="{9069F7D6-8091-4EE3-9DEF-13E00BB73F8C}" destId="{9DB2AFC1-B183-409C-A401-20F354102AED}" srcOrd="2" destOrd="0" presId="urn:microsoft.com/office/officeart/2005/8/layout/orgChart1"/>
    <dgm:cxn modelId="{9848297F-41A8-427F-95B6-F5069324ADA0}" type="presParOf" srcId="{4A9BF4B2-1106-466A-8959-37CEB0B5A688}" destId="{3915D86B-5408-47F9-A494-82A00346A2C5}" srcOrd="2" destOrd="0" presId="urn:microsoft.com/office/officeart/2005/8/layout/orgChart1"/>
    <dgm:cxn modelId="{178F8CCD-BD6D-4FDE-BF64-A0ADB3C1D878}" type="presParOf" srcId="{4A9BF4B2-1106-466A-8959-37CEB0B5A688}" destId="{9918E3FA-9452-47B0-AD66-C958F0331D45}" srcOrd="3" destOrd="0" presId="urn:microsoft.com/office/officeart/2005/8/layout/orgChart1"/>
    <dgm:cxn modelId="{68CCD76B-9513-41EE-9442-25A7BAA3F3B4}" type="presParOf" srcId="{9918E3FA-9452-47B0-AD66-C958F0331D45}" destId="{B1F78A7A-D076-41D9-A7CE-69059D1A4040}" srcOrd="0" destOrd="0" presId="urn:microsoft.com/office/officeart/2005/8/layout/orgChart1"/>
    <dgm:cxn modelId="{1626E96D-2E00-4707-988E-FC0B3047F6FE}" type="presParOf" srcId="{B1F78A7A-D076-41D9-A7CE-69059D1A4040}" destId="{051350A6-468B-4E99-B3A6-7F54CDB6938C}" srcOrd="0" destOrd="0" presId="urn:microsoft.com/office/officeart/2005/8/layout/orgChart1"/>
    <dgm:cxn modelId="{50B3A5BC-80F2-49B2-B928-206353A8976C}" type="presParOf" srcId="{B1F78A7A-D076-41D9-A7CE-69059D1A4040}" destId="{0B31CC68-77DB-4A13-83DE-BAD93814E0F2}" srcOrd="1" destOrd="0" presId="urn:microsoft.com/office/officeart/2005/8/layout/orgChart1"/>
    <dgm:cxn modelId="{EDE203E4-8CCF-45D8-9B76-D6A3E66DC0F8}" type="presParOf" srcId="{9918E3FA-9452-47B0-AD66-C958F0331D45}" destId="{1FDB6504-05C6-4DF8-90AA-9EB5C459CBB0}" srcOrd="1" destOrd="0" presId="urn:microsoft.com/office/officeart/2005/8/layout/orgChart1"/>
    <dgm:cxn modelId="{B2CCB5B7-1696-4237-BB3E-60B5F6036074}" type="presParOf" srcId="{9918E3FA-9452-47B0-AD66-C958F0331D45}" destId="{8D738D49-5127-4946-BE3D-7AE6E789E1E4}" srcOrd="2" destOrd="0" presId="urn:microsoft.com/office/officeart/2005/8/layout/orgChart1"/>
    <dgm:cxn modelId="{B76F6C1F-E90B-4FBE-8210-B0972BBCEF0F}" type="presParOf" srcId="{4A9BF4B2-1106-466A-8959-37CEB0B5A688}" destId="{28284A1E-C9F5-4847-9C26-B650C0C74D45}" srcOrd="4" destOrd="0" presId="urn:microsoft.com/office/officeart/2005/8/layout/orgChart1"/>
    <dgm:cxn modelId="{9625005D-C73D-4F53-AC32-BD8DA03FFE7E}" type="presParOf" srcId="{4A9BF4B2-1106-466A-8959-37CEB0B5A688}" destId="{B437AD19-0200-4937-92F7-16548BE10E67}" srcOrd="5" destOrd="0" presId="urn:microsoft.com/office/officeart/2005/8/layout/orgChart1"/>
    <dgm:cxn modelId="{77ED74EB-E9B6-44EF-8097-D54507553CE0}" type="presParOf" srcId="{B437AD19-0200-4937-92F7-16548BE10E67}" destId="{ED60AE75-AD02-4987-A25F-4645870D0117}" srcOrd="0" destOrd="0" presId="urn:microsoft.com/office/officeart/2005/8/layout/orgChart1"/>
    <dgm:cxn modelId="{A744946E-AE09-4AA6-BF03-D6BCD4FA061C}" type="presParOf" srcId="{ED60AE75-AD02-4987-A25F-4645870D0117}" destId="{A6C8CADD-0DC8-4187-A16B-60D02324D843}" srcOrd="0" destOrd="0" presId="urn:microsoft.com/office/officeart/2005/8/layout/orgChart1"/>
    <dgm:cxn modelId="{D8E85768-21B3-473A-8CBB-97390ECAB9E5}" type="presParOf" srcId="{ED60AE75-AD02-4987-A25F-4645870D0117}" destId="{A1AC6ACF-688B-4D5C-8E49-3253298C1F45}" srcOrd="1" destOrd="0" presId="urn:microsoft.com/office/officeart/2005/8/layout/orgChart1"/>
    <dgm:cxn modelId="{F49A781B-C441-4A43-80CA-4823D7C5455C}" type="presParOf" srcId="{B437AD19-0200-4937-92F7-16548BE10E67}" destId="{1B7A4F4B-F198-4BB2-9832-54A00251CDBC}" srcOrd="1" destOrd="0" presId="urn:microsoft.com/office/officeart/2005/8/layout/orgChart1"/>
    <dgm:cxn modelId="{97CB6BBC-0EE9-4CE8-AFD2-B4A7330033EC}" type="presParOf" srcId="{B437AD19-0200-4937-92F7-16548BE10E67}" destId="{87EA2E13-9BAC-495B-802B-76ED0E400721}" srcOrd="2" destOrd="0" presId="urn:microsoft.com/office/officeart/2005/8/layout/orgChart1"/>
    <dgm:cxn modelId="{B714A3BD-A6E4-43AD-B12C-2F2C27BBA1FB}" type="presParOf" srcId="{797C6414-71FE-4B44-A67F-D9EE210C2F4E}" destId="{434289BB-724F-43BC-9753-4BBA2CB5B18B}" srcOrd="2" destOrd="0" presId="urn:microsoft.com/office/officeart/2005/8/layout/orgChart1"/>
    <dgm:cxn modelId="{523D1D6B-CDA6-4945-86DC-9B41F56C640D}" type="presParOf" srcId="{375AEA58-B242-454A-90C1-FC93DEA1BCDF}" destId="{7132DBF0-736D-4687-A50A-EBDBBF85B8E8}" srcOrd="2" destOrd="0" presId="urn:microsoft.com/office/officeart/2005/8/layout/orgChart1"/>
    <dgm:cxn modelId="{3EEB77E1-4343-4BFB-BD91-C32226D5066B}" type="presParOf" srcId="{72B2D9CB-4706-4F5F-AF0B-A7CCE90D1558}" destId="{05A18E7B-F23D-4D15-81F0-1EA18FBED0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5870C-3B6B-40B9-B6E6-98275F0DE320}"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n-US"/>
        </a:p>
      </dgm:t>
    </dgm:pt>
    <dgm:pt modelId="{BC08EEB7-6D4D-4F7F-9E69-80A2A6FE8C0E}">
      <dgm:prSet phldrT="[Text]" custT="1"/>
      <dgm:spPr/>
      <dgm:t>
        <a:bodyPr/>
        <a:lstStyle/>
        <a:p>
          <a:r>
            <a:rPr lang="en-GB" sz="1500" b="1" noProof="0" dirty="0"/>
            <a:t>Prohibition of Riba</a:t>
          </a:r>
        </a:p>
      </dgm:t>
    </dgm:pt>
    <dgm:pt modelId="{F9D2256B-5F58-42E0-9C10-588153C983E6}" type="parTrans" cxnId="{E3F9B00C-DD6A-4FD6-8D72-DB850F87BDEE}">
      <dgm:prSet/>
      <dgm:spPr/>
      <dgm:t>
        <a:bodyPr/>
        <a:lstStyle/>
        <a:p>
          <a:endParaRPr lang="en-US"/>
        </a:p>
      </dgm:t>
    </dgm:pt>
    <dgm:pt modelId="{83DEE25F-FF42-49FF-8771-ABF6D3B93253}" type="sibTrans" cxnId="{E3F9B00C-DD6A-4FD6-8D72-DB850F87BDEE}">
      <dgm:prSet/>
      <dgm:spPr/>
      <dgm:t>
        <a:bodyPr/>
        <a:lstStyle/>
        <a:p>
          <a:endParaRPr lang="en-US"/>
        </a:p>
      </dgm:t>
    </dgm:pt>
    <dgm:pt modelId="{B08ED03C-7227-4E6D-8C94-63BBA7240BA3}">
      <dgm:prSet phldrT="[Text]" custT="1"/>
      <dgm:spPr/>
      <dgm:t>
        <a:bodyPr/>
        <a:lstStyle/>
        <a:p>
          <a:r>
            <a:rPr lang="en-GB" sz="1500" noProof="0" dirty="0"/>
            <a:t>No predetermined return on loans</a:t>
          </a:r>
        </a:p>
      </dgm:t>
    </dgm:pt>
    <dgm:pt modelId="{379728CF-252C-4D0C-83F6-B0AAA54D1022}" type="parTrans" cxnId="{740D7CBD-8A5B-4680-A41F-8F53EF67DA51}">
      <dgm:prSet/>
      <dgm:spPr/>
      <dgm:t>
        <a:bodyPr/>
        <a:lstStyle/>
        <a:p>
          <a:endParaRPr lang="en-US"/>
        </a:p>
      </dgm:t>
    </dgm:pt>
    <dgm:pt modelId="{73F04CDB-9405-4C40-9847-A5B5F3CD1368}" type="sibTrans" cxnId="{740D7CBD-8A5B-4680-A41F-8F53EF67DA51}">
      <dgm:prSet/>
      <dgm:spPr/>
      <dgm:t>
        <a:bodyPr/>
        <a:lstStyle/>
        <a:p>
          <a:endParaRPr lang="en-US"/>
        </a:p>
      </dgm:t>
    </dgm:pt>
    <dgm:pt modelId="{624AC0E7-B14E-42F9-B06D-CBF7E647F7D0}">
      <dgm:prSet phldrT="[Text]" custT="1"/>
      <dgm:spPr/>
      <dgm:t>
        <a:bodyPr/>
        <a:lstStyle/>
        <a:p>
          <a:r>
            <a:rPr lang="en-GB" sz="1500" b="1" noProof="0"/>
            <a:t>Prohibition of </a:t>
          </a:r>
          <a:r>
            <a:rPr lang="en-GB" sz="1500" b="1" noProof="0" err="1"/>
            <a:t>Gharar</a:t>
          </a:r>
          <a:endParaRPr lang="en-GB" sz="1500" b="1" noProof="0"/>
        </a:p>
      </dgm:t>
    </dgm:pt>
    <dgm:pt modelId="{03FC47E4-CCA7-4E3A-8297-367B010E8A2F}" type="parTrans" cxnId="{699B2C2C-CE21-45A1-996D-93BAA543F51C}">
      <dgm:prSet/>
      <dgm:spPr/>
      <dgm:t>
        <a:bodyPr/>
        <a:lstStyle/>
        <a:p>
          <a:endParaRPr lang="en-US"/>
        </a:p>
      </dgm:t>
    </dgm:pt>
    <dgm:pt modelId="{A643FA67-BE20-48F7-A12E-61335313C61E}" type="sibTrans" cxnId="{699B2C2C-CE21-45A1-996D-93BAA543F51C}">
      <dgm:prSet/>
      <dgm:spPr/>
      <dgm:t>
        <a:bodyPr/>
        <a:lstStyle/>
        <a:p>
          <a:endParaRPr lang="en-US"/>
        </a:p>
      </dgm:t>
    </dgm:pt>
    <dgm:pt modelId="{4C77799A-89EC-4DDE-B5E1-793667DA5A57}">
      <dgm:prSet phldrT="[Text]" custT="1"/>
      <dgm:spPr/>
      <dgm:t>
        <a:bodyPr/>
        <a:lstStyle/>
        <a:p>
          <a:r>
            <a:rPr lang="en-GB" sz="1500" b="1" noProof="0"/>
            <a:t>Prohibition of </a:t>
          </a:r>
          <a:r>
            <a:rPr lang="en-GB" sz="1500" b="1" noProof="0" err="1"/>
            <a:t>Maysir</a:t>
          </a:r>
          <a:r>
            <a:rPr lang="en-GB" sz="1500" b="1" noProof="0"/>
            <a:t> / </a:t>
          </a:r>
          <a:r>
            <a:rPr lang="en-GB" sz="1500" b="1" noProof="0" err="1"/>
            <a:t>Qimar</a:t>
          </a:r>
          <a:endParaRPr lang="en-GB" sz="1500" b="1" noProof="0"/>
        </a:p>
      </dgm:t>
    </dgm:pt>
    <dgm:pt modelId="{E38F7DA3-2D02-41B0-87F8-1C4860C8B60B}" type="parTrans" cxnId="{21532B99-2A65-4A1F-A9C3-1FEC3CC841E9}">
      <dgm:prSet/>
      <dgm:spPr/>
      <dgm:t>
        <a:bodyPr/>
        <a:lstStyle/>
        <a:p>
          <a:endParaRPr lang="en-US"/>
        </a:p>
      </dgm:t>
    </dgm:pt>
    <dgm:pt modelId="{5922F0E2-54D3-4644-92F6-9273CEF937BC}" type="sibTrans" cxnId="{21532B99-2A65-4A1F-A9C3-1FEC3CC841E9}">
      <dgm:prSet/>
      <dgm:spPr/>
      <dgm:t>
        <a:bodyPr/>
        <a:lstStyle/>
        <a:p>
          <a:endParaRPr lang="en-US"/>
        </a:p>
      </dgm:t>
    </dgm:pt>
    <dgm:pt modelId="{B13AECF9-9EBE-44C1-92E7-F0E5B7F19435}">
      <dgm:prSet phldrT="[Text]" custT="1"/>
      <dgm:spPr/>
      <dgm:t>
        <a:bodyPr/>
        <a:lstStyle/>
        <a:p>
          <a:r>
            <a:rPr lang="en-GB" sz="1500" noProof="0" dirty="0"/>
            <a:t>Prohibition of all forms gambling</a:t>
          </a:r>
        </a:p>
      </dgm:t>
    </dgm:pt>
    <dgm:pt modelId="{C729B87D-363F-4079-A5B3-937EDDACE350}" type="parTrans" cxnId="{CC34D14E-FE18-4EE2-857A-7A98E5332531}">
      <dgm:prSet/>
      <dgm:spPr/>
      <dgm:t>
        <a:bodyPr/>
        <a:lstStyle/>
        <a:p>
          <a:endParaRPr lang="en-US"/>
        </a:p>
      </dgm:t>
    </dgm:pt>
    <dgm:pt modelId="{CE115096-4175-4C6A-B071-E3146FD5B372}" type="sibTrans" cxnId="{CC34D14E-FE18-4EE2-857A-7A98E5332531}">
      <dgm:prSet/>
      <dgm:spPr/>
      <dgm:t>
        <a:bodyPr/>
        <a:lstStyle/>
        <a:p>
          <a:endParaRPr lang="en-US"/>
        </a:p>
      </dgm:t>
    </dgm:pt>
    <dgm:pt modelId="{46EB5DAA-D57C-4DB0-BE38-AF24DDFC86AF}">
      <dgm:prSet phldrT="[Text]" custT="1"/>
      <dgm:spPr/>
      <dgm:t>
        <a:bodyPr/>
        <a:lstStyle/>
        <a:p>
          <a:r>
            <a:rPr lang="en-GB" sz="1500" b="1" noProof="0"/>
            <a:t>Equitable distribution of risk-reward</a:t>
          </a:r>
        </a:p>
      </dgm:t>
    </dgm:pt>
    <dgm:pt modelId="{03D242B8-E41E-49C6-B886-D1FA8136AE57}" type="parTrans" cxnId="{3B76BEA1-FAFC-41BC-8277-EF3DA559FDB0}">
      <dgm:prSet/>
      <dgm:spPr/>
      <dgm:t>
        <a:bodyPr/>
        <a:lstStyle/>
        <a:p>
          <a:endParaRPr lang="en-US"/>
        </a:p>
      </dgm:t>
    </dgm:pt>
    <dgm:pt modelId="{C7EF867F-DC35-4D4B-81F7-DFB01672D02C}" type="sibTrans" cxnId="{3B76BEA1-FAFC-41BC-8277-EF3DA559FDB0}">
      <dgm:prSet/>
      <dgm:spPr/>
      <dgm:t>
        <a:bodyPr/>
        <a:lstStyle/>
        <a:p>
          <a:endParaRPr lang="en-US"/>
        </a:p>
      </dgm:t>
    </dgm:pt>
    <dgm:pt modelId="{EDE38090-CBB3-453F-BA1D-7EA2B9F11DE7}">
      <dgm:prSet phldrT="[Text]" custT="1"/>
      <dgm:spPr/>
      <dgm:t>
        <a:bodyPr/>
        <a:lstStyle/>
        <a:p>
          <a:r>
            <a:rPr lang="en-GB" sz="1500" noProof="0"/>
            <a:t>No concept of risk-free rate of return</a:t>
          </a:r>
        </a:p>
      </dgm:t>
    </dgm:pt>
    <dgm:pt modelId="{60B05D61-46EA-42A5-9F55-16642AD4E293}" type="parTrans" cxnId="{95D4EE97-2B87-45D3-BA77-AF5F5CD5E7AC}">
      <dgm:prSet/>
      <dgm:spPr/>
      <dgm:t>
        <a:bodyPr/>
        <a:lstStyle/>
        <a:p>
          <a:endParaRPr lang="en-US"/>
        </a:p>
      </dgm:t>
    </dgm:pt>
    <dgm:pt modelId="{FF0CBC4F-242D-4D4C-B25B-275E91008680}" type="sibTrans" cxnId="{95D4EE97-2B87-45D3-BA77-AF5F5CD5E7AC}">
      <dgm:prSet/>
      <dgm:spPr/>
      <dgm:t>
        <a:bodyPr/>
        <a:lstStyle/>
        <a:p>
          <a:endParaRPr lang="en-US"/>
        </a:p>
      </dgm:t>
    </dgm:pt>
    <dgm:pt modelId="{F47553A0-5270-4DAA-A871-DD240FDA7D28}">
      <dgm:prSet phldrT="[Text]" custT="1"/>
      <dgm:spPr/>
      <dgm:t>
        <a:bodyPr/>
        <a:lstStyle/>
        <a:p>
          <a:r>
            <a:rPr lang="en-GB" sz="1500" b="1" noProof="0"/>
            <a:t>Time value of economic resources / no time value of money</a:t>
          </a:r>
        </a:p>
      </dgm:t>
    </dgm:pt>
    <dgm:pt modelId="{0A926726-3A6E-47AB-9FDA-79C5ECC4B411}" type="parTrans" cxnId="{2A1A2D4E-9600-41B3-A3BD-F8C54F5FB989}">
      <dgm:prSet/>
      <dgm:spPr/>
      <dgm:t>
        <a:bodyPr/>
        <a:lstStyle/>
        <a:p>
          <a:endParaRPr lang="en-US"/>
        </a:p>
      </dgm:t>
    </dgm:pt>
    <dgm:pt modelId="{9FFF041A-E2EC-4D89-BBD6-A67843B7AECE}" type="sibTrans" cxnId="{2A1A2D4E-9600-41B3-A3BD-F8C54F5FB989}">
      <dgm:prSet/>
      <dgm:spPr/>
      <dgm:t>
        <a:bodyPr/>
        <a:lstStyle/>
        <a:p>
          <a:endParaRPr lang="en-US"/>
        </a:p>
      </dgm:t>
    </dgm:pt>
    <dgm:pt modelId="{A42BAFE8-2090-438B-8F8F-640586E6D65D}">
      <dgm:prSet custT="1"/>
      <dgm:spPr/>
      <dgm:t>
        <a:bodyPr/>
        <a:lstStyle/>
        <a:p>
          <a:r>
            <a:rPr lang="en-GB" sz="1500" b="1" noProof="0"/>
            <a:t>Integration of moral and ethical values</a:t>
          </a:r>
        </a:p>
      </dgm:t>
    </dgm:pt>
    <dgm:pt modelId="{C3B0B196-A93D-401B-8585-162C9E43DA16}" type="parTrans" cxnId="{6FE4A7AB-B37D-4F68-A11B-160CAC4BFC09}">
      <dgm:prSet/>
      <dgm:spPr/>
      <dgm:t>
        <a:bodyPr/>
        <a:lstStyle/>
        <a:p>
          <a:endParaRPr lang="en-US"/>
        </a:p>
      </dgm:t>
    </dgm:pt>
    <dgm:pt modelId="{5770227B-60A4-4A3F-9DAF-17EBC8018A6B}" type="sibTrans" cxnId="{6FE4A7AB-B37D-4F68-A11B-160CAC4BFC09}">
      <dgm:prSet/>
      <dgm:spPr/>
      <dgm:t>
        <a:bodyPr/>
        <a:lstStyle/>
        <a:p>
          <a:endParaRPr lang="en-US"/>
        </a:p>
      </dgm:t>
    </dgm:pt>
    <dgm:pt modelId="{CF0982B0-A781-45B3-B542-7520301E3687}">
      <dgm:prSet custT="1"/>
      <dgm:spPr/>
      <dgm:t>
        <a:bodyPr/>
        <a:lstStyle/>
        <a:p>
          <a:r>
            <a:rPr lang="en-GB" sz="1500" noProof="0"/>
            <a:t>No financing of unethical goods: alcohol, porn, harmful goods etc.</a:t>
          </a:r>
        </a:p>
      </dgm:t>
    </dgm:pt>
    <dgm:pt modelId="{4F76C33A-161C-4767-95C3-6E0FB5B4FDEE}" type="parTrans" cxnId="{F16E8A3E-CF7F-4079-9AC6-14A8682A6C5F}">
      <dgm:prSet/>
      <dgm:spPr/>
      <dgm:t>
        <a:bodyPr/>
        <a:lstStyle/>
        <a:p>
          <a:endParaRPr lang="en-US"/>
        </a:p>
      </dgm:t>
    </dgm:pt>
    <dgm:pt modelId="{282CB997-1F6E-4061-A42B-7DECE5F04CDD}" type="sibTrans" cxnId="{F16E8A3E-CF7F-4079-9AC6-14A8682A6C5F}">
      <dgm:prSet/>
      <dgm:spPr/>
      <dgm:t>
        <a:bodyPr/>
        <a:lstStyle/>
        <a:p>
          <a:endParaRPr lang="en-US"/>
        </a:p>
      </dgm:t>
    </dgm:pt>
    <dgm:pt modelId="{C8AECEBD-BF14-44C5-B278-2F85835363F1}">
      <dgm:prSet phldrT="[Text]" custT="1"/>
      <dgm:spPr/>
      <dgm:t>
        <a:bodyPr/>
        <a:lstStyle/>
        <a:p>
          <a:r>
            <a:rPr lang="en-GB" sz="1500" noProof="0" dirty="0"/>
            <a:t>Avoidance of excessive unnecessary risks</a:t>
          </a:r>
        </a:p>
      </dgm:t>
    </dgm:pt>
    <dgm:pt modelId="{5BE86C85-906F-46AC-A97D-3B1C2451097E}" type="parTrans" cxnId="{BA206603-3305-4359-B880-C5794F578487}">
      <dgm:prSet/>
      <dgm:spPr/>
      <dgm:t>
        <a:bodyPr/>
        <a:lstStyle/>
        <a:p>
          <a:endParaRPr lang="en-US"/>
        </a:p>
      </dgm:t>
    </dgm:pt>
    <dgm:pt modelId="{EEF87BAC-2D6A-44DA-9199-D92B8BBE1A86}" type="sibTrans" cxnId="{BA206603-3305-4359-B880-C5794F578487}">
      <dgm:prSet/>
      <dgm:spPr/>
      <dgm:t>
        <a:bodyPr/>
        <a:lstStyle/>
        <a:p>
          <a:endParaRPr lang="en-US"/>
        </a:p>
      </dgm:t>
    </dgm:pt>
    <dgm:pt modelId="{8BBF5A37-D1B5-45A9-B417-75D4CF941BA2}">
      <dgm:prSet phldrT="[Text]" custT="1"/>
      <dgm:spPr/>
      <dgm:t>
        <a:bodyPr/>
        <a:lstStyle/>
        <a:p>
          <a:r>
            <a:rPr lang="en-GB" sz="1500" noProof="0"/>
            <a:t>No debt rescheduling and credit rollover </a:t>
          </a:r>
        </a:p>
      </dgm:t>
    </dgm:pt>
    <dgm:pt modelId="{3D6A5DC1-1839-4F2C-9FEA-B3CBB2B18490}" type="parTrans" cxnId="{3A913A3E-9DFA-4663-AA97-CA1F41B15616}">
      <dgm:prSet/>
      <dgm:spPr/>
      <dgm:t>
        <a:bodyPr/>
        <a:lstStyle/>
        <a:p>
          <a:endParaRPr lang="en-US"/>
        </a:p>
      </dgm:t>
    </dgm:pt>
    <dgm:pt modelId="{03950FE7-A3D8-4B8F-9954-4392DD6765F4}" type="sibTrans" cxnId="{3A913A3E-9DFA-4663-AA97-CA1F41B15616}">
      <dgm:prSet/>
      <dgm:spPr/>
      <dgm:t>
        <a:bodyPr/>
        <a:lstStyle/>
        <a:p>
          <a:endParaRPr lang="en-US"/>
        </a:p>
      </dgm:t>
    </dgm:pt>
    <dgm:pt modelId="{EFAD8CAD-81D5-47A6-A884-8B710B53BECC}">
      <dgm:prSet custT="1"/>
      <dgm:spPr/>
      <dgm:t>
        <a:bodyPr/>
        <a:lstStyle/>
        <a:p>
          <a:r>
            <a:rPr lang="en-GB" sz="1500" noProof="0"/>
            <a:t>No additional charges for late payment</a:t>
          </a:r>
        </a:p>
      </dgm:t>
    </dgm:pt>
    <dgm:pt modelId="{91A0BD91-9846-4B90-BDD3-E4CDA3A0A45F}" type="parTrans" cxnId="{C93FE6B8-3B7B-49D5-93A4-718898C8FBF7}">
      <dgm:prSet/>
      <dgm:spPr/>
      <dgm:t>
        <a:bodyPr/>
        <a:lstStyle/>
        <a:p>
          <a:endParaRPr lang="en-US"/>
        </a:p>
      </dgm:t>
    </dgm:pt>
    <dgm:pt modelId="{337E7CB8-54DD-467A-94C3-2D33440253E7}" type="sibTrans" cxnId="{C93FE6B8-3B7B-49D5-93A4-718898C8FBF7}">
      <dgm:prSet/>
      <dgm:spPr/>
      <dgm:t>
        <a:bodyPr/>
        <a:lstStyle/>
        <a:p>
          <a:endParaRPr lang="en-US"/>
        </a:p>
      </dgm:t>
    </dgm:pt>
    <dgm:pt modelId="{B3662337-1907-48B1-8E3A-98789B0C542F}">
      <dgm:prSet custT="1"/>
      <dgm:spPr/>
      <dgm:t>
        <a:bodyPr/>
        <a:lstStyle/>
        <a:p>
          <a:r>
            <a:rPr lang="en-GB" sz="1500" noProof="0"/>
            <a:t>Prohibition of exploiting ignorance (</a:t>
          </a:r>
          <a:r>
            <a:rPr lang="en-GB" sz="1500" noProof="0" err="1"/>
            <a:t>Jahl</a:t>
          </a:r>
          <a:r>
            <a:rPr lang="en-GB" sz="1500" noProof="0"/>
            <a:t>)</a:t>
          </a:r>
        </a:p>
      </dgm:t>
    </dgm:pt>
    <dgm:pt modelId="{0BD7CD74-49D0-4196-BA8D-363253D0A1C5}" type="parTrans" cxnId="{1C0CAD3A-5A6E-4864-9576-7AE0C7C1309D}">
      <dgm:prSet/>
      <dgm:spPr/>
      <dgm:t>
        <a:bodyPr/>
        <a:lstStyle/>
        <a:p>
          <a:endParaRPr lang="en-US"/>
        </a:p>
      </dgm:t>
    </dgm:pt>
    <dgm:pt modelId="{608FE5A6-E018-4A23-B231-13A1948489AA}" type="sibTrans" cxnId="{1C0CAD3A-5A6E-4864-9576-7AE0C7C1309D}">
      <dgm:prSet/>
      <dgm:spPr/>
      <dgm:t>
        <a:bodyPr/>
        <a:lstStyle/>
        <a:p>
          <a:endParaRPr lang="en-US"/>
        </a:p>
      </dgm:t>
    </dgm:pt>
    <dgm:pt modelId="{3334A981-4EFD-454C-B8BD-5F57E7D1C55F}">
      <dgm:prSet custT="1"/>
      <dgm:spPr/>
      <dgm:t>
        <a:bodyPr/>
        <a:lstStyle/>
        <a:p>
          <a:r>
            <a:rPr lang="en-GB" sz="1500" noProof="0"/>
            <a:t>Social responsibility and social finance to be integrated</a:t>
          </a:r>
        </a:p>
      </dgm:t>
    </dgm:pt>
    <dgm:pt modelId="{D2BB7114-04BA-49DD-9081-0D14A2390197}" type="parTrans" cxnId="{248E4963-653F-4FC8-84C1-6B5304A65D5B}">
      <dgm:prSet/>
      <dgm:spPr/>
      <dgm:t>
        <a:bodyPr/>
        <a:lstStyle/>
        <a:p>
          <a:endParaRPr lang="en-US"/>
        </a:p>
      </dgm:t>
    </dgm:pt>
    <dgm:pt modelId="{9C33077E-86EE-42B7-918F-33E8A3EEF119}" type="sibTrans" cxnId="{248E4963-653F-4FC8-84C1-6B5304A65D5B}">
      <dgm:prSet/>
      <dgm:spPr/>
      <dgm:t>
        <a:bodyPr/>
        <a:lstStyle/>
        <a:p>
          <a:endParaRPr lang="en-US"/>
        </a:p>
      </dgm:t>
    </dgm:pt>
    <dgm:pt modelId="{EAE728FF-F500-449A-9624-4B52DFF64FB6}">
      <dgm:prSet custT="1"/>
      <dgm:spPr/>
      <dgm:t>
        <a:bodyPr/>
        <a:lstStyle/>
        <a:p>
          <a:r>
            <a:rPr lang="en-GB" sz="1500" noProof="0"/>
            <a:t>No short-selling / forwards and futures</a:t>
          </a:r>
        </a:p>
      </dgm:t>
    </dgm:pt>
    <dgm:pt modelId="{CD6CE971-A42E-47FE-BA7D-8812DEF1BC5B}" type="parTrans" cxnId="{158A264A-09CE-4243-BA6D-196E605EF477}">
      <dgm:prSet/>
      <dgm:spPr/>
      <dgm:t>
        <a:bodyPr/>
        <a:lstStyle/>
        <a:p>
          <a:endParaRPr lang="en-US"/>
        </a:p>
      </dgm:t>
    </dgm:pt>
    <dgm:pt modelId="{1B771727-9F6A-4EAC-A15E-CB87CA2DFFBD}" type="sibTrans" cxnId="{158A264A-09CE-4243-BA6D-196E605EF477}">
      <dgm:prSet/>
      <dgm:spPr/>
      <dgm:t>
        <a:bodyPr/>
        <a:lstStyle/>
        <a:p>
          <a:endParaRPr lang="en-US"/>
        </a:p>
      </dgm:t>
    </dgm:pt>
    <dgm:pt modelId="{1C738249-E33B-422A-9C36-A80972602996}">
      <dgm:prSet phldrT="[Text]" custT="1"/>
      <dgm:spPr/>
      <dgm:t>
        <a:bodyPr/>
        <a:lstStyle/>
        <a:p>
          <a:r>
            <a:rPr lang="en-GB" sz="1500" noProof="0"/>
            <a:t>Money cannot be traded for profit against time / rented</a:t>
          </a:r>
        </a:p>
      </dgm:t>
    </dgm:pt>
    <dgm:pt modelId="{A8BD215F-2F43-43F3-9879-EE819296E687}" type="parTrans" cxnId="{A207E1DA-397C-49EB-A52A-35BE76D13071}">
      <dgm:prSet/>
      <dgm:spPr/>
      <dgm:t>
        <a:bodyPr/>
        <a:lstStyle/>
        <a:p>
          <a:endParaRPr lang="en-GB"/>
        </a:p>
      </dgm:t>
    </dgm:pt>
    <dgm:pt modelId="{1A0DA157-6658-45C4-B8D3-5C93F907F337}" type="sibTrans" cxnId="{A207E1DA-397C-49EB-A52A-35BE76D13071}">
      <dgm:prSet/>
      <dgm:spPr/>
      <dgm:t>
        <a:bodyPr/>
        <a:lstStyle/>
        <a:p>
          <a:endParaRPr lang="en-GB"/>
        </a:p>
      </dgm:t>
    </dgm:pt>
    <dgm:pt modelId="{7D53D29D-E967-49BB-8448-3C30EA249D46}">
      <dgm:prSet custT="1"/>
      <dgm:spPr/>
      <dgm:t>
        <a:bodyPr/>
        <a:lstStyle/>
        <a:p>
          <a:r>
            <a:rPr lang="en-GB" sz="1500" noProof="0" dirty="0"/>
            <a:t>No sale of debts and receivables</a:t>
          </a:r>
        </a:p>
      </dgm:t>
    </dgm:pt>
    <dgm:pt modelId="{09976FC2-61C7-4380-895E-339297691A78}" type="parTrans" cxnId="{436A1FE5-4144-49A0-AA67-B2685942374F}">
      <dgm:prSet/>
      <dgm:spPr/>
      <dgm:t>
        <a:bodyPr/>
        <a:lstStyle/>
        <a:p>
          <a:endParaRPr lang="en-GB"/>
        </a:p>
      </dgm:t>
    </dgm:pt>
    <dgm:pt modelId="{D8E5E157-EAB8-4B6C-86E1-136734C10DC6}" type="sibTrans" cxnId="{436A1FE5-4144-49A0-AA67-B2685942374F}">
      <dgm:prSet/>
      <dgm:spPr/>
      <dgm:t>
        <a:bodyPr/>
        <a:lstStyle/>
        <a:p>
          <a:endParaRPr lang="en-GB"/>
        </a:p>
      </dgm:t>
    </dgm:pt>
    <dgm:pt modelId="{DF549A0B-F4A0-4504-9CBD-D9FD43DAC7D3}">
      <dgm:prSet phldrT="[Text]" custT="1"/>
      <dgm:spPr/>
      <dgm:t>
        <a:bodyPr/>
        <a:lstStyle/>
        <a:p>
          <a:r>
            <a:rPr lang="en-GB" sz="1500" noProof="0"/>
            <a:t>Prohibition of speculative transactions</a:t>
          </a:r>
        </a:p>
      </dgm:t>
    </dgm:pt>
    <dgm:pt modelId="{6E694A72-1902-42FD-BA7B-8483ED28BD6F}" type="parTrans" cxnId="{165FBAAE-5941-4FF1-8DD4-29AB239C8B72}">
      <dgm:prSet/>
      <dgm:spPr/>
      <dgm:t>
        <a:bodyPr/>
        <a:lstStyle/>
        <a:p>
          <a:endParaRPr lang="en-GB"/>
        </a:p>
      </dgm:t>
    </dgm:pt>
    <dgm:pt modelId="{270E5CFD-2113-4FC0-BA11-3C80673F1305}" type="sibTrans" cxnId="{165FBAAE-5941-4FF1-8DD4-29AB239C8B72}">
      <dgm:prSet/>
      <dgm:spPr/>
      <dgm:t>
        <a:bodyPr/>
        <a:lstStyle/>
        <a:p>
          <a:endParaRPr lang="en-GB"/>
        </a:p>
      </dgm:t>
    </dgm:pt>
    <dgm:pt modelId="{E4C1BBA8-7FB4-4909-B86C-B7CA01C4798D}">
      <dgm:prSet phldrT="[Text]" custT="1"/>
      <dgm:spPr/>
      <dgm:t>
        <a:bodyPr/>
        <a:lstStyle/>
        <a:p>
          <a:r>
            <a:rPr lang="en-GB" sz="1500" noProof="0" dirty="0"/>
            <a:t>Capital alone has no right of earning</a:t>
          </a:r>
        </a:p>
      </dgm:t>
    </dgm:pt>
    <dgm:pt modelId="{38CFAECB-D4E9-4D3C-A3A5-87EC18A0039D}" type="parTrans" cxnId="{ABCA6F31-F16C-4EC3-9DAF-8A364D8FC2F0}">
      <dgm:prSet/>
      <dgm:spPr/>
      <dgm:t>
        <a:bodyPr/>
        <a:lstStyle/>
        <a:p>
          <a:endParaRPr lang="en-GB"/>
        </a:p>
      </dgm:t>
    </dgm:pt>
    <dgm:pt modelId="{554DCD05-B7A8-4EC6-89DF-7726FEA6E8DA}" type="sibTrans" cxnId="{ABCA6F31-F16C-4EC3-9DAF-8A364D8FC2F0}">
      <dgm:prSet/>
      <dgm:spPr/>
      <dgm:t>
        <a:bodyPr/>
        <a:lstStyle/>
        <a:p>
          <a:endParaRPr lang="en-GB"/>
        </a:p>
      </dgm:t>
    </dgm:pt>
    <dgm:pt modelId="{098F952A-DC44-42FD-B469-4F1638867B38}">
      <dgm:prSet phldrT="[Text]" custT="1"/>
      <dgm:spPr/>
      <dgm:t>
        <a:bodyPr/>
        <a:lstStyle/>
        <a:p>
          <a:r>
            <a:rPr lang="en-GB" sz="1500" noProof="0"/>
            <a:t>Mostly asset backed transactions</a:t>
          </a:r>
        </a:p>
      </dgm:t>
    </dgm:pt>
    <dgm:pt modelId="{652E7F73-D7D4-4460-B393-ECE5685B5F44}" type="parTrans" cxnId="{99715640-8B05-4A39-8A54-762E16810C14}">
      <dgm:prSet/>
      <dgm:spPr/>
      <dgm:t>
        <a:bodyPr/>
        <a:lstStyle/>
        <a:p>
          <a:endParaRPr lang="en-GB"/>
        </a:p>
      </dgm:t>
    </dgm:pt>
    <dgm:pt modelId="{03024B73-CDCF-4B9D-808D-C4283D07BE25}" type="sibTrans" cxnId="{99715640-8B05-4A39-8A54-762E16810C14}">
      <dgm:prSet/>
      <dgm:spPr/>
      <dgm:t>
        <a:bodyPr/>
        <a:lstStyle/>
        <a:p>
          <a:endParaRPr lang="en-GB"/>
        </a:p>
      </dgm:t>
    </dgm:pt>
    <dgm:pt modelId="{63E848B7-1900-46ED-BCAB-16DD1C71EE88}">
      <dgm:prSet phldrT="[Text]" custT="1"/>
      <dgm:spPr/>
      <dgm:t>
        <a:bodyPr/>
        <a:lstStyle/>
        <a:p>
          <a:r>
            <a:rPr lang="en-GB" sz="1500" noProof="0"/>
            <a:t>Time value of assets / goods, services and entrepreneur-ship</a:t>
          </a:r>
        </a:p>
      </dgm:t>
    </dgm:pt>
    <dgm:pt modelId="{48847C31-6EDD-49A6-9EF1-9B87177125B2}" type="parTrans" cxnId="{99B6760A-8442-4A49-A2C8-64F61DB0FBA4}">
      <dgm:prSet/>
      <dgm:spPr/>
      <dgm:t>
        <a:bodyPr/>
        <a:lstStyle/>
        <a:p>
          <a:endParaRPr lang="en-GB"/>
        </a:p>
      </dgm:t>
    </dgm:pt>
    <dgm:pt modelId="{DFF6ADC8-80CC-4704-8CE2-1FEEC5569239}" type="sibTrans" cxnId="{99B6760A-8442-4A49-A2C8-64F61DB0FBA4}">
      <dgm:prSet/>
      <dgm:spPr/>
      <dgm:t>
        <a:bodyPr/>
        <a:lstStyle/>
        <a:p>
          <a:endParaRPr lang="en-GB"/>
        </a:p>
      </dgm:t>
    </dgm:pt>
    <dgm:pt modelId="{4BD9EA64-FD6A-4428-9415-F1600647AD86}">
      <dgm:prSet custT="1"/>
      <dgm:spPr/>
      <dgm:t>
        <a:bodyPr/>
        <a:lstStyle/>
        <a:p>
          <a:r>
            <a:rPr lang="en-GB" sz="1500" noProof="0" dirty="0"/>
            <a:t>Ethical values to be integrated</a:t>
          </a:r>
        </a:p>
      </dgm:t>
    </dgm:pt>
    <dgm:pt modelId="{80CDBFC8-D38B-4020-BA70-D2A7DCB63891}" type="parTrans" cxnId="{B1661A9B-0CE0-405D-B72B-7DA717EFE1C3}">
      <dgm:prSet/>
      <dgm:spPr/>
      <dgm:t>
        <a:bodyPr/>
        <a:lstStyle/>
        <a:p>
          <a:endParaRPr lang="en-GB"/>
        </a:p>
      </dgm:t>
    </dgm:pt>
    <dgm:pt modelId="{46FA1EA9-377D-4244-A3AE-BAC68BBF9D98}" type="sibTrans" cxnId="{B1661A9B-0CE0-405D-B72B-7DA717EFE1C3}">
      <dgm:prSet/>
      <dgm:spPr/>
      <dgm:t>
        <a:bodyPr/>
        <a:lstStyle/>
        <a:p>
          <a:endParaRPr lang="en-GB"/>
        </a:p>
      </dgm:t>
    </dgm:pt>
    <dgm:pt modelId="{C7CBB20E-AA85-4187-AB06-6B4675D9C427}" type="pres">
      <dgm:prSet presAssocID="{DA25870C-3B6B-40B9-B6E6-98275F0DE320}" presName="theList" presStyleCnt="0">
        <dgm:presLayoutVars>
          <dgm:dir/>
          <dgm:animLvl val="lvl"/>
          <dgm:resizeHandles val="exact"/>
        </dgm:presLayoutVars>
      </dgm:prSet>
      <dgm:spPr/>
    </dgm:pt>
    <dgm:pt modelId="{A53F8FA4-200F-40CF-AF92-E5503D601958}" type="pres">
      <dgm:prSet presAssocID="{BC08EEB7-6D4D-4F7F-9E69-80A2A6FE8C0E}" presName="compNode" presStyleCnt="0"/>
      <dgm:spPr/>
    </dgm:pt>
    <dgm:pt modelId="{6D630542-CC46-4DD7-A881-EB5761B5E94B}" type="pres">
      <dgm:prSet presAssocID="{BC08EEB7-6D4D-4F7F-9E69-80A2A6FE8C0E}" presName="aNode" presStyleLbl="bgShp" presStyleIdx="0" presStyleCnt="6"/>
      <dgm:spPr/>
    </dgm:pt>
    <dgm:pt modelId="{8F3759F5-592D-4AAC-8AE9-32F9B621DD96}" type="pres">
      <dgm:prSet presAssocID="{BC08EEB7-6D4D-4F7F-9E69-80A2A6FE8C0E}" presName="textNode" presStyleLbl="bgShp" presStyleIdx="0" presStyleCnt="6"/>
      <dgm:spPr/>
    </dgm:pt>
    <dgm:pt modelId="{E8223CCD-79E7-4E6E-8843-120ED6EA9944}" type="pres">
      <dgm:prSet presAssocID="{BC08EEB7-6D4D-4F7F-9E69-80A2A6FE8C0E}" presName="compChildNode" presStyleCnt="0"/>
      <dgm:spPr/>
    </dgm:pt>
    <dgm:pt modelId="{9CD966EE-FB5D-49E1-A91B-EC76B60A0A9F}" type="pres">
      <dgm:prSet presAssocID="{BC08EEB7-6D4D-4F7F-9E69-80A2A6FE8C0E}" presName="theInnerList" presStyleCnt="0"/>
      <dgm:spPr/>
    </dgm:pt>
    <dgm:pt modelId="{1BC99B45-7D35-44DC-BB8C-EABAE15DBE1F}" type="pres">
      <dgm:prSet presAssocID="{B08ED03C-7227-4E6D-8C94-63BBA7240BA3}" presName="childNode" presStyleLbl="node1" presStyleIdx="0" presStyleCnt="17">
        <dgm:presLayoutVars>
          <dgm:bulletEnabled val="1"/>
        </dgm:presLayoutVars>
      </dgm:prSet>
      <dgm:spPr/>
    </dgm:pt>
    <dgm:pt modelId="{E84EA2A4-C938-4C0E-85FA-ADEE7A3D81E3}" type="pres">
      <dgm:prSet presAssocID="{B08ED03C-7227-4E6D-8C94-63BBA7240BA3}" presName="aSpace2" presStyleCnt="0"/>
      <dgm:spPr/>
    </dgm:pt>
    <dgm:pt modelId="{F223E6C3-C706-4BA9-8401-C73E93CF2E76}" type="pres">
      <dgm:prSet presAssocID="{8BBF5A37-D1B5-45A9-B417-75D4CF941BA2}" presName="childNode" presStyleLbl="node1" presStyleIdx="1" presStyleCnt="17">
        <dgm:presLayoutVars>
          <dgm:bulletEnabled val="1"/>
        </dgm:presLayoutVars>
      </dgm:prSet>
      <dgm:spPr/>
    </dgm:pt>
    <dgm:pt modelId="{0A8A45ED-05B7-4AC9-AFF4-3DA94CC9D21C}" type="pres">
      <dgm:prSet presAssocID="{8BBF5A37-D1B5-45A9-B417-75D4CF941BA2}" presName="aSpace2" presStyleCnt="0"/>
      <dgm:spPr/>
    </dgm:pt>
    <dgm:pt modelId="{692E89D2-7EBA-43A3-96DD-9AF327E00CE7}" type="pres">
      <dgm:prSet presAssocID="{EFAD8CAD-81D5-47A6-A884-8B710B53BECC}" presName="childNode" presStyleLbl="node1" presStyleIdx="2" presStyleCnt="17">
        <dgm:presLayoutVars>
          <dgm:bulletEnabled val="1"/>
        </dgm:presLayoutVars>
      </dgm:prSet>
      <dgm:spPr/>
    </dgm:pt>
    <dgm:pt modelId="{7AC3B1C0-0A61-4BA0-B2F9-F9DD81ACB8EA}" type="pres">
      <dgm:prSet presAssocID="{EFAD8CAD-81D5-47A6-A884-8B710B53BECC}" presName="aSpace2" presStyleCnt="0"/>
      <dgm:spPr/>
    </dgm:pt>
    <dgm:pt modelId="{DAF6F832-7FE6-48EF-B9D0-36099DD7D9DE}" type="pres">
      <dgm:prSet presAssocID="{7D53D29D-E967-49BB-8448-3C30EA249D46}" presName="childNode" presStyleLbl="node1" presStyleIdx="3" presStyleCnt="17">
        <dgm:presLayoutVars>
          <dgm:bulletEnabled val="1"/>
        </dgm:presLayoutVars>
      </dgm:prSet>
      <dgm:spPr/>
    </dgm:pt>
    <dgm:pt modelId="{F1F04471-FE39-462F-9E5E-430B395D27BC}" type="pres">
      <dgm:prSet presAssocID="{BC08EEB7-6D4D-4F7F-9E69-80A2A6FE8C0E}" presName="aSpace" presStyleCnt="0"/>
      <dgm:spPr/>
    </dgm:pt>
    <dgm:pt modelId="{35949BB9-0D4F-413F-ACCE-933BB427CA4E}" type="pres">
      <dgm:prSet presAssocID="{624AC0E7-B14E-42F9-B06D-CBF7E647F7D0}" presName="compNode" presStyleCnt="0"/>
      <dgm:spPr/>
    </dgm:pt>
    <dgm:pt modelId="{E397B9B4-9068-457E-ADD4-C20FD6251D04}" type="pres">
      <dgm:prSet presAssocID="{624AC0E7-B14E-42F9-B06D-CBF7E647F7D0}" presName="aNode" presStyleLbl="bgShp" presStyleIdx="1" presStyleCnt="6"/>
      <dgm:spPr/>
    </dgm:pt>
    <dgm:pt modelId="{2AEF0A33-79E1-4051-A212-DEB8A98B4C18}" type="pres">
      <dgm:prSet presAssocID="{624AC0E7-B14E-42F9-B06D-CBF7E647F7D0}" presName="textNode" presStyleLbl="bgShp" presStyleIdx="1" presStyleCnt="6"/>
      <dgm:spPr/>
    </dgm:pt>
    <dgm:pt modelId="{9D03DBAB-018E-469D-88E7-E8419596E268}" type="pres">
      <dgm:prSet presAssocID="{624AC0E7-B14E-42F9-B06D-CBF7E647F7D0}" presName="compChildNode" presStyleCnt="0"/>
      <dgm:spPr/>
    </dgm:pt>
    <dgm:pt modelId="{B359525A-726F-41EA-AAF0-9F395C49361A}" type="pres">
      <dgm:prSet presAssocID="{624AC0E7-B14E-42F9-B06D-CBF7E647F7D0}" presName="theInnerList" presStyleCnt="0"/>
      <dgm:spPr/>
    </dgm:pt>
    <dgm:pt modelId="{42D5A72C-FB47-41B9-AA04-A78A3CE8D8A3}" type="pres">
      <dgm:prSet presAssocID="{C8AECEBD-BF14-44C5-B278-2F85835363F1}" presName="childNode" presStyleLbl="node1" presStyleIdx="4" presStyleCnt="17">
        <dgm:presLayoutVars>
          <dgm:bulletEnabled val="1"/>
        </dgm:presLayoutVars>
      </dgm:prSet>
      <dgm:spPr/>
    </dgm:pt>
    <dgm:pt modelId="{2F1AD61B-B7B4-4059-83C8-748530B60A05}" type="pres">
      <dgm:prSet presAssocID="{C8AECEBD-BF14-44C5-B278-2F85835363F1}" presName="aSpace2" presStyleCnt="0"/>
      <dgm:spPr/>
    </dgm:pt>
    <dgm:pt modelId="{F2771DB4-C759-479B-9B3A-9D6BAF4D905D}" type="pres">
      <dgm:prSet presAssocID="{B3662337-1907-48B1-8E3A-98789B0C542F}" presName="childNode" presStyleLbl="node1" presStyleIdx="5" presStyleCnt="17">
        <dgm:presLayoutVars>
          <dgm:bulletEnabled val="1"/>
        </dgm:presLayoutVars>
      </dgm:prSet>
      <dgm:spPr/>
    </dgm:pt>
    <dgm:pt modelId="{72A0D1F0-C559-4297-A8FD-5A5305D1FB17}" type="pres">
      <dgm:prSet presAssocID="{B3662337-1907-48B1-8E3A-98789B0C542F}" presName="aSpace2" presStyleCnt="0"/>
      <dgm:spPr/>
    </dgm:pt>
    <dgm:pt modelId="{D8CC18D0-C222-41DA-8CCF-978F54050540}" type="pres">
      <dgm:prSet presAssocID="{EAE728FF-F500-449A-9624-4B52DFF64FB6}" presName="childNode" presStyleLbl="node1" presStyleIdx="6" presStyleCnt="17">
        <dgm:presLayoutVars>
          <dgm:bulletEnabled val="1"/>
        </dgm:presLayoutVars>
      </dgm:prSet>
      <dgm:spPr/>
    </dgm:pt>
    <dgm:pt modelId="{BA722941-902D-46EB-B557-44A640409126}" type="pres">
      <dgm:prSet presAssocID="{624AC0E7-B14E-42F9-B06D-CBF7E647F7D0}" presName="aSpace" presStyleCnt="0"/>
      <dgm:spPr/>
    </dgm:pt>
    <dgm:pt modelId="{B3EB7227-EB68-4F47-8FCE-510F5D6E7661}" type="pres">
      <dgm:prSet presAssocID="{4C77799A-89EC-4DDE-B5E1-793667DA5A57}" presName="compNode" presStyleCnt="0"/>
      <dgm:spPr/>
    </dgm:pt>
    <dgm:pt modelId="{83313FE0-EE66-48A5-9B15-3D35687E78E5}" type="pres">
      <dgm:prSet presAssocID="{4C77799A-89EC-4DDE-B5E1-793667DA5A57}" presName="aNode" presStyleLbl="bgShp" presStyleIdx="2" presStyleCnt="6"/>
      <dgm:spPr/>
    </dgm:pt>
    <dgm:pt modelId="{509D8668-9150-4C21-9837-F40170BC2DAA}" type="pres">
      <dgm:prSet presAssocID="{4C77799A-89EC-4DDE-B5E1-793667DA5A57}" presName="textNode" presStyleLbl="bgShp" presStyleIdx="2" presStyleCnt="6"/>
      <dgm:spPr/>
    </dgm:pt>
    <dgm:pt modelId="{1134D43F-1047-4B11-8B21-9D5D7DFBB45F}" type="pres">
      <dgm:prSet presAssocID="{4C77799A-89EC-4DDE-B5E1-793667DA5A57}" presName="compChildNode" presStyleCnt="0"/>
      <dgm:spPr/>
    </dgm:pt>
    <dgm:pt modelId="{F8A602F8-336A-4CF3-B9E9-D7E5331EBA15}" type="pres">
      <dgm:prSet presAssocID="{4C77799A-89EC-4DDE-B5E1-793667DA5A57}" presName="theInnerList" presStyleCnt="0"/>
      <dgm:spPr/>
    </dgm:pt>
    <dgm:pt modelId="{80C79B22-5CC1-4AB0-83C1-CA9C025904E4}" type="pres">
      <dgm:prSet presAssocID="{B13AECF9-9EBE-44C1-92E7-F0E5B7F19435}" presName="childNode" presStyleLbl="node1" presStyleIdx="7" presStyleCnt="17">
        <dgm:presLayoutVars>
          <dgm:bulletEnabled val="1"/>
        </dgm:presLayoutVars>
      </dgm:prSet>
      <dgm:spPr/>
    </dgm:pt>
    <dgm:pt modelId="{2F2742E5-4DC0-44AC-B8CC-7A8506C4E8D1}" type="pres">
      <dgm:prSet presAssocID="{B13AECF9-9EBE-44C1-92E7-F0E5B7F19435}" presName="aSpace2" presStyleCnt="0"/>
      <dgm:spPr/>
    </dgm:pt>
    <dgm:pt modelId="{FD375EF6-41F2-4987-B622-3F6F96F50FC9}" type="pres">
      <dgm:prSet presAssocID="{DF549A0B-F4A0-4504-9CBD-D9FD43DAC7D3}" presName="childNode" presStyleLbl="node1" presStyleIdx="8" presStyleCnt="17">
        <dgm:presLayoutVars>
          <dgm:bulletEnabled val="1"/>
        </dgm:presLayoutVars>
      </dgm:prSet>
      <dgm:spPr/>
    </dgm:pt>
    <dgm:pt modelId="{CF110865-FB4C-485A-96AD-F4F75BD223A7}" type="pres">
      <dgm:prSet presAssocID="{4C77799A-89EC-4DDE-B5E1-793667DA5A57}" presName="aSpace" presStyleCnt="0"/>
      <dgm:spPr/>
    </dgm:pt>
    <dgm:pt modelId="{22B223FF-32C0-4492-94A6-50936D58A826}" type="pres">
      <dgm:prSet presAssocID="{46EB5DAA-D57C-4DB0-BE38-AF24DDFC86AF}" presName="compNode" presStyleCnt="0"/>
      <dgm:spPr/>
    </dgm:pt>
    <dgm:pt modelId="{9FA268D3-8F48-42E2-A7D9-DB653ACEA58F}" type="pres">
      <dgm:prSet presAssocID="{46EB5DAA-D57C-4DB0-BE38-AF24DDFC86AF}" presName="aNode" presStyleLbl="bgShp" presStyleIdx="3" presStyleCnt="6"/>
      <dgm:spPr/>
    </dgm:pt>
    <dgm:pt modelId="{1BAD126F-2F12-4767-AB72-6CAABFDD63A3}" type="pres">
      <dgm:prSet presAssocID="{46EB5DAA-D57C-4DB0-BE38-AF24DDFC86AF}" presName="textNode" presStyleLbl="bgShp" presStyleIdx="3" presStyleCnt="6"/>
      <dgm:spPr/>
    </dgm:pt>
    <dgm:pt modelId="{F0E11099-D409-43C0-A841-4787CCE92FB8}" type="pres">
      <dgm:prSet presAssocID="{46EB5DAA-D57C-4DB0-BE38-AF24DDFC86AF}" presName="compChildNode" presStyleCnt="0"/>
      <dgm:spPr/>
    </dgm:pt>
    <dgm:pt modelId="{AA2609E6-901F-4890-932C-0A4A0E6EE0CD}" type="pres">
      <dgm:prSet presAssocID="{46EB5DAA-D57C-4DB0-BE38-AF24DDFC86AF}" presName="theInnerList" presStyleCnt="0"/>
      <dgm:spPr/>
    </dgm:pt>
    <dgm:pt modelId="{E397D9F8-B4CB-464B-AD2C-5492A6EB359A}" type="pres">
      <dgm:prSet presAssocID="{E4C1BBA8-7FB4-4909-B86C-B7CA01C4798D}" presName="childNode" presStyleLbl="node1" presStyleIdx="9" presStyleCnt="17">
        <dgm:presLayoutVars>
          <dgm:bulletEnabled val="1"/>
        </dgm:presLayoutVars>
      </dgm:prSet>
      <dgm:spPr/>
    </dgm:pt>
    <dgm:pt modelId="{36CA327C-DA7E-4A76-B4B4-75F0C8525534}" type="pres">
      <dgm:prSet presAssocID="{E4C1BBA8-7FB4-4909-B86C-B7CA01C4798D}" presName="aSpace2" presStyleCnt="0"/>
      <dgm:spPr/>
    </dgm:pt>
    <dgm:pt modelId="{365C342C-C7C6-4242-A962-BFF0E9C232B8}" type="pres">
      <dgm:prSet presAssocID="{EDE38090-CBB3-453F-BA1D-7EA2B9F11DE7}" presName="childNode" presStyleLbl="node1" presStyleIdx="10" presStyleCnt="17">
        <dgm:presLayoutVars>
          <dgm:bulletEnabled val="1"/>
        </dgm:presLayoutVars>
      </dgm:prSet>
      <dgm:spPr/>
    </dgm:pt>
    <dgm:pt modelId="{D8559D99-5B5B-4277-815A-3293437F12CC}" type="pres">
      <dgm:prSet presAssocID="{46EB5DAA-D57C-4DB0-BE38-AF24DDFC86AF}" presName="aSpace" presStyleCnt="0"/>
      <dgm:spPr/>
    </dgm:pt>
    <dgm:pt modelId="{2BB43B44-4C68-4A98-9304-32680B23FA54}" type="pres">
      <dgm:prSet presAssocID="{F47553A0-5270-4DAA-A871-DD240FDA7D28}" presName="compNode" presStyleCnt="0"/>
      <dgm:spPr/>
    </dgm:pt>
    <dgm:pt modelId="{4F56C9D0-38F0-4695-BD9D-E05DCCC62979}" type="pres">
      <dgm:prSet presAssocID="{F47553A0-5270-4DAA-A871-DD240FDA7D28}" presName="aNode" presStyleLbl="bgShp" presStyleIdx="4" presStyleCnt="6"/>
      <dgm:spPr/>
    </dgm:pt>
    <dgm:pt modelId="{3D539FCD-0710-42BE-983D-E8254CF5C8C9}" type="pres">
      <dgm:prSet presAssocID="{F47553A0-5270-4DAA-A871-DD240FDA7D28}" presName="textNode" presStyleLbl="bgShp" presStyleIdx="4" presStyleCnt="6"/>
      <dgm:spPr/>
    </dgm:pt>
    <dgm:pt modelId="{44896795-F4E2-4491-AA4F-416D2063FF21}" type="pres">
      <dgm:prSet presAssocID="{F47553A0-5270-4DAA-A871-DD240FDA7D28}" presName="compChildNode" presStyleCnt="0"/>
      <dgm:spPr/>
    </dgm:pt>
    <dgm:pt modelId="{2EAECD14-EE56-450B-A3E3-3A18D7F42B75}" type="pres">
      <dgm:prSet presAssocID="{F47553A0-5270-4DAA-A871-DD240FDA7D28}" presName="theInnerList" presStyleCnt="0"/>
      <dgm:spPr/>
    </dgm:pt>
    <dgm:pt modelId="{0BB5061F-E3D5-4936-A118-E1F5AC1BF6EC}" type="pres">
      <dgm:prSet presAssocID="{1C738249-E33B-422A-9C36-A80972602996}" presName="childNode" presStyleLbl="node1" presStyleIdx="11" presStyleCnt="17">
        <dgm:presLayoutVars>
          <dgm:bulletEnabled val="1"/>
        </dgm:presLayoutVars>
      </dgm:prSet>
      <dgm:spPr/>
    </dgm:pt>
    <dgm:pt modelId="{DBDF0F51-BA63-4DC3-8BA4-676B13C83027}" type="pres">
      <dgm:prSet presAssocID="{1C738249-E33B-422A-9C36-A80972602996}" presName="aSpace2" presStyleCnt="0"/>
      <dgm:spPr/>
    </dgm:pt>
    <dgm:pt modelId="{1A924543-1CBD-4589-B4A1-CB7DF10739F3}" type="pres">
      <dgm:prSet presAssocID="{098F952A-DC44-42FD-B469-4F1638867B38}" presName="childNode" presStyleLbl="node1" presStyleIdx="12" presStyleCnt="17">
        <dgm:presLayoutVars>
          <dgm:bulletEnabled val="1"/>
        </dgm:presLayoutVars>
      </dgm:prSet>
      <dgm:spPr/>
    </dgm:pt>
    <dgm:pt modelId="{9A9EF314-FEB2-4355-8FF7-B45309D825E9}" type="pres">
      <dgm:prSet presAssocID="{098F952A-DC44-42FD-B469-4F1638867B38}" presName="aSpace2" presStyleCnt="0"/>
      <dgm:spPr/>
    </dgm:pt>
    <dgm:pt modelId="{782EDCD2-DFBF-46C3-A5E8-EBAE4D89AFB1}" type="pres">
      <dgm:prSet presAssocID="{63E848B7-1900-46ED-BCAB-16DD1C71EE88}" presName="childNode" presStyleLbl="node1" presStyleIdx="13" presStyleCnt="17">
        <dgm:presLayoutVars>
          <dgm:bulletEnabled val="1"/>
        </dgm:presLayoutVars>
      </dgm:prSet>
      <dgm:spPr/>
    </dgm:pt>
    <dgm:pt modelId="{5FA7548C-7002-4005-9ED3-201F3AF1605D}" type="pres">
      <dgm:prSet presAssocID="{F47553A0-5270-4DAA-A871-DD240FDA7D28}" presName="aSpace" presStyleCnt="0"/>
      <dgm:spPr/>
    </dgm:pt>
    <dgm:pt modelId="{1DB211EF-A8BC-421C-8A15-469091D047DE}" type="pres">
      <dgm:prSet presAssocID="{A42BAFE8-2090-438B-8F8F-640586E6D65D}" presName="compNode" presStyleCnt="0"/>
      <dgm:spPr/>
    </dgm:pt>
    <dgm:pt modelId="{9BC71568-6CE1-48A8-A049-E139CA4494EA}" type="pres">
      <dgm:prSet presAssocID="{A42BAFE8-2090-438B-8F8F-640586E6D65D}" presName="aNode" presStyleLbl="bgShp" presStyleIdx="5" presStyleCnt="6"/>
      <dgm:spPr/>
    </dgm:pt>
    <dgm:pt modelId="{EA9B7061-F840-45D8-AE46-02058D318BD3}" type="pres">
      <dgm:prSet presAssocID="{A42BAFE8-2090-438B-8F8F-640586E6D65D}" presName="textNode" presStyleLbl="bgShp" presStyleIdx="5" presStyleCnt="6"/>
      <dgm:spPr/>
    </dgm:pt>
    <dgm:pt modelId="{418BAE45-6427-4353-A334-F6A86E56148F}" type="pres">
      <dgm:prSet presAssocID="{A42BAFE8-2090-438B-8F8F-640586E6D65D}" presName="compChildNode" presStyleCnt="0"/>
      <dgm:spPr/>
    </dgm:pt>
    <dgm:pt modelId="{5F7ADAC9-40BB-415D-A3A5-1D1C4FA7871A}" type="pres">
      <dgm:prSet presAssocID="{A42BAFE8-2090-438B-8F8F-640586E6D65D}" presName="theInnerList" presStyleCnt="0"/>
      <dgm:spPr/>
    </dgm:pt>
    <dgm:pt modelId="{DD944498-AB93-43FA-A715-47601DA7406B}" type="pres">
      <dgm:prSet presAssocID="{CF0982B0-A781-45B3-B542-7520301E3687}" presName="childNode" presStyleLbl="node1" presStyleIdx="14" presStyleCnt="17">
        <dgm:presLayoutVars>
          <dgm:bulletEnabled val="1"/>
        </dgm:presLayoutVars>
      </dgm:prSet>
      <dgm:spPr/>
    </dgm:pt>
    <dgm:pt modelId="{2712BC5C-66D6-4D28-9D59-6C7A12E459F4}" type="pres">
      <dgm:prSet presAssocID="{CF0982B0-A781-45B3-B542-7520301E3687}" presName="aSpace2" presStyleCnt="0"/>
      <dgm:spPr/>
    </dgm:pt>
    <dgm:pt modelId="{09ED7558-8E8E-48D9-BA6D-59D7AF4DCCBA}" type="pres">
      <dgm:prSet presAssocID="{3334A981-4EFD-454C-B8BD-5F57E7D1C55F}" presName="childNode" presStyleLbl="node1" presStyleIdx="15" presStyleCnt="17">
        <dgm:presLayoutVars>
          <dgm:bulletEnabled val="1"/>
        </dgm:presLayoutVars>
      </dgm:prSet>
      <dgm:spPr/>
    </dgm:pt>
    <dgm:pt modelId="{AF9871A9-F623-4882-BB96-AE3D537B8970}" type="pres">
      <dgm:prSet presAssocID="{3334A981-4EFD-454C-B8BD-5F57E7D1C55F}" presName="aSpace2" presStyleCnt="0"/>
      <dgm:spPr/>
    </dgm:pt>
    <dgm:pt modelId="{A6095185-9CD0-4CBA-B456-4C28B520C018}" type="pres">
      <dgm:prSet presAssocID="{4BD9EA64-FD6A-4428-9415-F1600647AD86}" presName="childNode" presStyleLbl="node1" presStyleIdx="16" presStyleCnt="17">
        <dgm:presLayoutVars>
          <dgm:bulletEnabled val="1"/>
        </dgm:presLayoutVars>
      </dgm:prSet>
      <dgm:spPr/>
    </dgm:pt>
  </dgm:ptLst>
  <dgm:cxnLst>
    <dgm:cxn modelId="{BA206603-3305-4359-B880-C5794F578487}" srcId="{624AC0E7-B14E-42F9-B06D-CBF7E647F7D0}" destId="{C8AECEBD-BF14-44C5-B278-2F85835363F1}" srcOrd="0" destOrd="0" parTransId="{5BE86C85-906F-46AC-A97D-3B1C2451097E}" sibTransId="{EEF87BAC-2D6A-44DA-9199-D92B8BBE1A86}"/>
    <dgm:cxn modelId="{43229304-3D30-4335-B386-2711806DC9DA}" type="presOf" srcId="{098F952A-DC44-42FD-B469-4F1638867B38}" destId="{1A924543-1CBD-4589-B4A1-CB7DF10739F3}" srcOrd="0" destOrd="0" presId="urn:microsoft.com/office/officeart/2005/8/layout/lProcess2"/>
    <dgm:cxn modelId="{99B6760A-8442-4A49-A2C8-64F61DB0FBA4}" srcId="{F47553A0-5270-4DAA-A871-DD240FDA7D28}" destId="{63E848B7-1900-46ED-BCAB-16DD1C71EE88}" srcOrd="2" destOrd="0" parTransId="{48847C31-6EDD-49A6-9EF1-9B87177125B2}" sibTransId="{DFF6ADC8-80CC-4704-8CE2-1FEEC5569239}"/>
    <dgm:cxn modelId="{E3F9B00C-DD6A-4FD6-8D72-DB850F87BDEE}" srcId="{DA25870C-3B6B-40B9-B6E6-98275F0DE320}" destId="{BC08EEB7-6D4D-4F7F-9E69-80A2A6FE8C0E}" srcOrd="0" destOrd="0" parTransId="{F9D2256B-5F58-42E0-9C10-588153C983E6}" sibTransId="{83DEE25F-FF42-49FF-8771-ABF6D3B93253}"/>
    <dgm:cxn modelId="{6E68250F-22F1-4DD1-8E84-10CB7EBE3B0E}" type="presOf" srcId="{B3662337-1907-48B1-8E3A-98789B0C542F}" destId="{F2771DB4-C759-479B-9B3A-9D6BAF4D905D}" srcOrd="0" destOrd="0" presId="urn:microsoft.com/office/officeart/2005/8/layout/lProcess2"/>
    <dgm:cxn modelId="{A7B4BF1D-0368-4B4E-B241-6A645CE8873A}" type="presOf" srcId="{4BD9EA64-FD6A-4428-9415-F1600647AD86}" destId="{A6095185-9CD0-4CBA-B456-4C28B520C018}" srcOrd="0" destOrd="0" presId="urn:microsoft.com/office/officeart/2005/8/layout/lProcess2"/>
    <dgm:cxn modelId="{79463021-1819-490B-A7DB-5CE5A3F4D023}" type="presOf" srcId="{1C738249-E33B-422A-9C36-A80972602996}" destId="{0BB5061F-E3D5-4936-A118-E1F5AC1BF6EC}" srcOrd="0" destOrd="0" presId="urn:microsoft.com/office/officeart/2005/8/layout/lProcess2"/>
    <dgm:cxn modelId="{699B2C2C-CE21-45A1-996D-93BAA543F51C}" srcId="{DA25870C-3B6B-40B9-B6E6-98275F0DE320}" destId="{624AC0E7-B14E-42F9-B06D-CBF7E647F7D0}" srcOrd="1" destOrd="0" parTransId="{03FC47E4-CCA7-4E3A-8297-367B010E8A2F}" sibTransId="{A643FA67-BE20-48F7-A12E-61335313C61E}"/>
    <dgm:cxn modelId="{0F3D142F-4052-41EB-AED3-5047B6E1F17E}" type="presOf" srcId="{EAE728FF-F500-449A-9624-4B52DFF64FB6}" destId="{D8CC18D0-C222-41DA-8CCF-978F54050540}" srcOrd="0" destOrd="0" presId="urn:microsoft.com/office/officeart/2005/8/layout/lProcess2"/>
    <dgm:cxn modelId="{ABCA6F31-F16C-4EC3-9DAF-8A364D8FC2F0}" srcId="{46EB5DAA-D57C-4DB0-BE38-AF24DDFC86AF}" destId="{E4C1BBA8-7FB4-4909-B86C-B7CA01C4798D}" srcOrd="0" destOrd="0" parTransId="{38CFAECB-D4E9-4D3C-A3A5-87EC18A0039D}" sibTransId="{554DCD05-B7A8-4EC6-89DF-7726FEA6E8DA}"/>
    <dgm:cxn modelId="{1C0CAD3A-5A6E-4864-9576-7AE0C7C1309D}" srcId="{624AC0E7-B14E-42F9-B06D-CBF7E647F7D0}" destId="{B3662337-1907-48B1-8E3A-98789B0C542F}" srcOrd="1" destOrd="0" parTransId="{0BD7CD74-49D0-4196-BA8D-363253D0A1C5}" sibTransId="{608FE5A6-E018-4A23-B231-13A1948489AA}"/>
    <dgm:cxn modelId="{BECA843D-F373-4837-92EC-CB9595F5CD23}" type="presOf" srcId="{F47553A0-5270-4DAA-A871-DD240FDA7D28}" destId="{3D539FCD-0710-42BE-983D-E8254CF5C8C9}" srcOrd="1" destOrd="0" presId="urn:microsoft.com/office/officeart/2005/8/layout/lProcess2"/>
    <dgm:cxn modelId="{3A913A3E-9DFA-4663-AA97-CA1F41B15616}" srcId="{BC08EEB7-6D4D-4F7F-9E69-80A2A6FE8C0E}" destId="{8BBF5A37-D1B5-45A9-B417-75D4CF941BA2}" srcOrd="1" destOrd="0" parTransId="{3D6A5DC1-1839-4F2C-9FEA-B3CBB2B18490}" sibTransId="{03950FE7-A3D8-4B8F-9954-4392DD6765F4}"/>
    <dgm:cxn modelId="{F16E8A3E-CF7F-4079-9AC6-14A8682A6C5F}" srcId="{A42BAFE8-2090-438B-8F8F-640586E6D65D}" destId="{CF0982B0-A781-45B3-B542-7520301E3687}" srcOrd="0" destOrd="0" parTransId="{4F76C33A-161C-4767-95C3-6E0FB5B4FDEE}" sibTransId="{282CB997-1F6E-4061-A42B-7DECE5F04CDD}"/>
    <dgm:cxn modelId="{99715640-8B05-4A39-8A54-762E16810C14}" srcId="{F47553A0-5270-4DAA-A871-DD240FDA7D28}" destId="{098F952A-DC44-42FD-B469-4F1638867B38}" srcOrd="1" destOrd="0" parTransId="{652E7F73-D7D4-4460-B393-ECE5685B5F44}" sibTransId="{03024B73-CDCF-4B9D-808D-C4283D07BE25}"/>
    <dgm:cxn modelId="{7624D25C-33E9-4D5C-92F8-E71BD144D5CE}" type="presOf" srcId="{A42BAFE8-2090-438B-8F8F-640586E6D65D}" destId="{EA9B7061-F840-45D8-AE46-02058D318BD3}" srcOrd="1" destOrd="0" presId="urn:microsoft.com/office/officeart/2005/8/layout/lProcess2"/>
    <dgm:cxn modelId="{248E4963-653F-4FC8-84C1-6B5304A65D5B}" srcId="{A42BAFE8-2090-438B-8F8F-640586E6D65D}" destId="{3334A981-4EFD-454C-B8BD-5F57E7D1C55F}" srcOrd="1" destOrd="0" parTransId="{D2BB7114-04BA-49DD-9081-0D14A2390197}" sibTransId="{9C33077E-86EE-42B7-918F-33E8A3EEF119}"/>
    <dgm:cxn modelId="{5A6EE263-A789-4879-818F-C2BEAEE1431A}" type="presOf" srcId="{624AC0E7-B14E-42F9-B06D-CBF7E647F7D0}" destId="{E397B9B4-9068-457E-ADD4-C20FD6251D04}" srcOrd="0" destOrd="0" presId="urn:microsoft.com/office/officeart/2005/8/layout/lProcess2"/>
    <dgm:cxn modelId="{FEC75844-9BA5-4923-B23A-1A15E7FE61F9}" type="presOf" srcId="{4C77799A-89EC-4DDE-B5E1-793667DA5A57}" destId="{83313FE0-EE66-48A5-9B15-3D35687E78E5}" srcOrd="0" destOrd="0" presId="urn:microsoft.com/office/officeart/2005/8/layout/lProcess2"/>
    <dgm:cxn modelId="{C9053F66-A01F-49C0-AFD8-78C77D896560}" type="presOf" srcId="{7D53D29D-E967-49BB-8448-3C30EA249D46}" destId="{DAF6F832-7FE6-48EF-B9D0-36099DD7D9DE}" srcOrd="0" destOrd="0" presId="urn:microsoft.com/office/officeart/2005/8/layout/lProcess2"/>
    <dgm:cxn modelId="{6045AF47-5F3C-4690-81F7-0DD9CA586CE7}" type="presOf" srcId="{A42BAFE8-2090-438B-8F8F-640586E6D65D}" destId="{9BC71568-6CE1-48A8-A049-E139CA4494EA}" srcOrd="0" destOrd="0" presId="urn:microsoft.com/office/officeart/2005/8/layout/lProcess2"/>
    <dgm:cxn modelId="{61717669-C784-4C88-BA01-1F398D4BEE16}" type="presOf" srcId="{B13AECF9-9EBE-44C1-92E7-F0E5B7F19435}" destId="{80C79B22-5CC1-4AB0-83C1-CA9C025904E4}" srcOrd="0" destOrd="0" presId="urn:microsoft.com/office/officeart/2005/8/layout/lProcess2"/>
    <dgm:cxn modelId="{158A264A-09CE-4243-BA6D-196E605EF477}" srcId="{624AC0E7-B14E-42F9-B06D-CBF7E647F7D0}" destId="{EAE728FF-F500-449A-9624-4B52DFF64FB6}" srcOrd="2" destOrd="0" parTransId="{CD6CE971-A42E-47FE-BA7D-8812DEF1BC5B}" sibTransId="{1B771727-9F6A-4EAC-A15E-CB87CA2DFFBD}"/>
    <dgm:cxn modelId="{2A1A2D4E-9600-41B3-A3BD-F8C54F5FB989}" srcId="{DA25870C-3B6B-40B9-B6E6-98275F0DE320}" destId="{F47553A0-5270-4DAA-A871-DD240FDA7D28}" srcOrd="4" destOrd="0" parTransId="{0A926726-3A6E-47AB-9FDA-79C5ECC4B411}" sibTransId="{9FFF041A-E2EC-4D89-BBD6-A67843B7AECE}"/>
    <dgm:cxn modelId="{EF5E696E-DBB7-4372-AE02-D1EB99D2DCFD}" type="presOf" srcId="{E4C1BBA8-7FB4-4909-B86C-B7CA01C4798D}" destId="{E397D9F8-B4CB-464B-AD2C-5492A6EB359A}" srcOrd="0" destOrd="0" presId="urn:microsoft.com/office/officeart/2005/8/layout/lProcess2"/>
    <dgm:cxn modelId="{CC34D14E-FE18-4EE2-857A-7A98E5332531}" srcId="{4C77799A-89EC-4DDE-B5E1-793667DA5A57}" destId="{B13AECF9-9EBE-44C1-92E7-F0E5B7F19435}" srcOrd="0" destOrd="0" parTransId="{C729B87D-363F-4079-A5B3-937EDDACE350}" sibTransId="{CE115096-4175-4C6A-B071-E3146FD5B372}"/>
    <dgm:cxn modelId="{78E8B872-49D2-4F8C-8FF0-4250763F5228}" type="presOf" srcId="{BC08EEB7-6D4D-4F7F-9E69-80A2A6FE8C0E}" destId="{8F3759F5-592D-4AAC-8AE9-32F9B621DD96}" srcOrd="1" destOrd="0" presId="urn:microsoft.com/office/officeart/2005/8/layout/lProcess2"/>
    <dgm:cxn modelId="{258BFF77-1948-47A3-AD98-5B382307B101}" type="presOf" srcId="{46EB5DAA-D57C-4DB0-BE38-AF24DDFC86AF}" destId="{1BAD126F-2F12-4767-AB72-6CAABFDD63A3}" srcOrd="1" destOrd="0" presId="urn:microsoft.com/office/officeart/2005/8/layout/lProcess2"/>
    <dgm:cxn modelId="{EFB3DF7F-5A23-4F15-99F4-A987A2F45692}" type="presOf" srcId="{B08ED03C-7227-4E6D-8C94-63BBA7240BA3}" destId="{1BC99B45-7D35-44DC-BB8C-EABAE15DBE1F}" srcOrd="0" destOrd="0" presId="urn:microsoft.com/office/officeart/2005/8/layout/lProcess2"/>
    <dgm:cxn modelId="{950B0589-1031-48BF-97FA-7ED2C086A621}" type="presOf" srcId="{F47553A0-5270-4DAA-A871-DD240FDA7D28}" destId="{4F56C9D0-38F0-4695-BD9D-E05DCCC62979}" srcOrd="0" destOrd="0" presId="urn:microsoft.com/office/officeart/2005/8/layout/lProcess2"/>
    <dgm:cxn modelId="{1ACAC08B-EE0E-4010-B613-2FAAE3C8AB0B}" type="presOf" srcId="{BC08EEB7-6D4D-4F7F-9E69-80A2A6FE8C0E}" destId="{6D630542-CC46-4DD7-A881-EB5761B5E94B}" srcOrd="0" destOrd="0" presId="urn:microsoft.com/office/officeart/2005/8/layout/lProcess2"/>
    <dgm:cxn modelId="{FBED658F-C26C-4967-BE38-FEBD5E053778}" type="presOf" srcId="{3334A981-4EFD-454C-B8BD-5F57E7D1C55F}" destId="{09ED7558-8E8E-48D9-BA6D-59D7AF4DCCBA}" srcOrd="0" destOrd="0" presId="urn:microsoft.com/office/officeart/2005/8/layout/lProcess2"/>
    <dgm:cxn modelId="{65F16393-4C29-46A8-8518-1AB7A6015E40}" type="presOf" srcId="{624AC0E7-B14E-42F9-B06D-CBF7E647F7D0}" destId="{2AEF0A33-79E1-4051-A212-DEB8A98B4C18}" srcOrd="1" destOrd="0" presId="urn:microsoft.com/office/officeart/2005/8/layout/lProcess2"/>
    <dgm:cxn modelId="{57951796-803A-465B-B548-6113BF01B2D9}" type="presOf" srcId="{63E848B7-1900-46ED-BCAB-16DD1C71EE88}" destId="{782EDCD2-DFBF-46C3-A5E8-EBAE4D89AFB1}" srcOrd="0" destOrd="0" presId="urn:microsoft.com/office/officeart/2005/8/layout/lProcess2"/>
    <dgm:cxn modelId="{95D4EE97-2B87-45D3-BA77-AF5F5CD5E7AC}" srcId="{46EB5DAA-D57C-4DB0-BE38-AF24DDFC86AF}" destId="{EDE38090-CBB3-453F-BA1D-7EA2B9F11DE7}" srcOrd="1" destOrd="0" parTransId="{60B05D61-46EA-42A5-9F55-16642AD4E293}" sibTransId="{FF0CBC4F-242D-4D4C-B25B-275E91008680}"/>
    <dgm:cxn modelId="{21532B99-2A65-4A1F-A9C3-1FEC3CC841E9}" srcId="{DA25870C-3B6B-40B9-B6E6-98275F0DE320}" destId="{4C77799A-89EC-4DDE-B5E1-793667DA5A57}" srcOrd="2" destOrd="0" parTransId="{E38F7DA3-2D02-41B0-87F8-1C4860C8B60B}" sibTransId="{5922F0E2-54D3-4644-92F6-9273CEF937BC}"/>
    <dgm:cxn modelId="{B1661A9B-0CE0-405D-B72B-7DA717EFE1C3}" srcId="{A42BAFE8-2090-438B-8F8F-640586E6D65D}" destId="{4BD9EA64-FD6A-4428-9415-F1600647AD86}" srcOrd="2" destOrd="0" parTransId="{80CDBFC8-D38B-4020-BA70-D2A7DCB63891}" sibTransId="{46FA1EA9-377D-4244-A3AE-BAC68BBF9D98}"/>
    <dgm:cxn modelId="{3B76BEA1-FAFC-41BC-8277-EF3DA559FDB0}" srcId="{DA25870C-3B6B-40B9-B6E6-98275F0DE320}" destId="{46EB5DAA-D57C-4DB0-BE38-AF24DDFC86AF}" srcOrd="3" destOrd="0" parTransId="{03D242B8-E41E-49C6-B886-D1FA8136AE57}" sibTransId="{C7EF867F-DC35-4D4B-81F7-DFB01672D02C}"/>
    <dgm:cxn modelId="{6FE4A7AB-B37D-4F68-A11B-160CAC4BFC09}" srcId="{DA25870C-3B6B-40B9-B6E6-98275F0DE320}" destId="{A42BAFE8-2090-438B-8F8F-640586E6D65D}" srcOrd="5" destOrd="0" parTransId="{C3B0B196-A93D-401B-8585-162C9E43DA16}" sibTransId="{5770227B-60A4-4A3F-9DAF-17EBC8018A6B}"/>
    <dgm:cxn modelId="{09F701AE-15F6-4B0F-A865-7AA49344A34C}" type="presOf" srcId="{DA25870C-3B6B-40B9-B6E6-98275F0DE320}" destId="{C7CBB20E-AA85-4187-AB06-6B4675D9C427}" srcOrd="0" destOrd="0" presId="urn:microsoft.com/office/officeart/2005/8/layout/lProcess2"/>
    <dgm:cxn modelId="{165FBAAE-5941-4FF1-8DD4-29AB239C8B72}" srcId="{4C77799A-89EC-4DDE-B5E1-793667DA5A57}" destId="{DF549A0B-F4A0-4504-9CBD-D9FD43DAC7D3}" srcOrd="1" destOrd="0" parTransId="{6E694A72-1902-42FD-BA7B-8483ED28BD6F}" sibTransId="{270E5CFD-2113-4FC0-BA11-3C80673F1305}"/>
    <dgm:cxn modelId="{C93FE6B8-3B7B-49D5-93A4-718898C8FBF7}" srcId="{BC08EEB7-6D4D-4F7F-9E69-80A2A6FE8C0E}" destId="{EFAD8CAD-81D5-47A6-A884-8B710B53BECC}" srcOrd="2" destOrd="0" parTransId="{91A0BD91-9846-4B90-BDD3-E4CDA3A0A45F}" sibTransId="{337E7CB8-54DD-467A-94C3-2D33440253E7}"/>
    <dgm:cxn modelId="{339E45BC-3AAD-48C9-B103-A00F406F19C9}" type="presOf" srcId="{CF0982B0-A781-45B3-B542-7520301E3687}" destId="{DD944498-AB93-43FA-A715-47601DA7406B}" srcOrd="0" destOrd="0" presId="urn:microsoft.com/office/officeart/2005/8/layout/lProcess2"/>
    <dgm:cxn modelId="{44CF6CBD-D2C5-44C8-A506-3B6695D64262}" type="presOf" srcId="{46EB5DAA-D57C-4DB0-BE38-AF24DDFC86AF}" destId="{9FA268D3-8F48-42E2-A7D9-DB653ACEA58F}" srcOrd="0" destOrd="0" presId="urn:microsoft.com/office/officeart/2005/8/layout/lProcess2"/>
    <dgm:cxn modelId="{740D7CBD-8A5B-4680-A41F-8F53EF67DA51}" srcId="{BC08EEB7-6D4D-4F7F-9E69-80A2A6FE8C0E}" destId="{B08ED03C-7227-4E6D-8C94-63BBA7240BA3}" srcOrd="0" destOrd="0" parTransId="{379728CF-252C-4D0C-83F6-B0AAA54D1022}" sibTransId="{73F04CDB-9405-4C40-9847-A5B5F3CD1368}"/>
    <dgm:cxn modelId="{DDE3AFC0-EC22-4E38-9BA1-3B7FF77C6407}" type="presOf" srcId="{4C77799A-89EC-4DDE-B5E1-793667DA5A57}" destId="{509D8668-9150-4C21-9837-F40170BC2DAA}" srcOrd="1" destOrd="0" presId="urn:microsoft.com/office/officeart/2005/8/layout/lProcess2"/>
    <dgm:cxn modelId="{02C2B8C2-854A-48D3-8D61-E331918AB24C}" type="presOf" srcId="{C8AECEBD-BF14-44C5-B278-2F85835363F1}" destId="{42D5A72C-FB47-41B9-AA04-A78A3CE8D8A3}" srcOrd="0" destOrd="0" presId="urn:microsoft.com/office/officeart/2005/8/layout/lProcess2"/>
    <dgm:cxn modelId="{65FADBCE-FD15-4855-A1F5-F80E1F896D0A}" type="presOf" srcId="{EDE38090-CBB3-453F-BA1D-7EA2B9F11DE7}" destId="{365C342C-C7C6-4242-A962-BFF0E9C232B8}" srcOrd="0" destOrd="0" presId="urn:microsoft.com/office/officeart/2005/8/layout/lProcess2"/>
    <dgm:cxn modelId="{131A77D2-68ED-4451-94FD-36DCB8322589}" type="presOf" srcId="{DF549A0B-F4A0-4504-9CBD-D9FD43DAC7D3}" destId="{FD375EF6-41F2-4987-B622-3F6F96F50FC9}" srcOrd="0" destOrd="0" presId="urn:microsoft.com/office/officeart/2005/8/layout/lProcess2"/>
    <dgm:cxn modelId="{A207E1DA-397C-49EB-A52A-35BE76D13071}" srcId="{F47553A0-5270-4DAA-A871-DD240FDA7D28}" destId="{1C738249-E33B-422A-9C36-A80972602996}" srcOrd="0" destOrd="0" parTransId="{A8BD215F-2F43-43F3-9879-EE819296E687}" sibTransId="{1A0DA157-6658-45C4-B8D3-5C93F907F337}"/>
    <dgm:cxn modelId="{6FFA7EDD-91DA-424D-9C83-9AEEC8E44BE9}" type="presOf" srcId="{8BBF5A37-D1B5-45A9-B417-75D4CF941BA2}" destId="{F223E6C3-C706-4BA9-8401-C73E93CF2E76}" srcOrd="0" destOrd="0" presId="urn:microsoft.com/office/officeart/2005/8/layout/lProcess2"/>
    <dgm:cxn modelId="{84A626E4-278C-4B04-ADA8-77075C3507A4}" type="presOf" srcId="{EFAD8CAD-81D5-47A6-A884-8B710B53BECC}" destId="{692E89D2-7EBA-43A3-96DD-9AF327E00CE7}" srcOrd="0" destOrd="0" presId="urn:microsoft.com/office/officeart/2005/8/layout/lProcess2"/>
    <dgm:cxn modelId="{436A1FE5-4144-49A0-AA67-B2685942374F}" srcId="{BC08EEB7-6D4D-4F7F-9E69-80A2A6FE8C0E}" destId="{7D53D29D-E967-49BB-8448-3C30EA249D46}" srcOrd="3" destOrd="0" parTransId="{09976FC2-61C7-4380-895E-339297691A78}" sibTransId="{D8E5E157-EAB8-4B6C-86E1-136734C10DC6}"/>
    <dgm:cxn modelId="{5129BBD7-4BE5-466E-9ABC-0B9BA55DEA38}" type="presParOf" srcId="{C7CBB20E-AA85-4187-AB06-6B4675D9C427}" destId="{A53F8FA4-200F-40CF-AF92-E5503D601958}" srcOrd="0" destOrd="0" presId="urn:microsoft.com/office/officeart/2005/8/layout/lProcess2"/>
    <dgm:cxn modelId="{98729C84-D0A1-4643-9912-D25D98173333}" type="presParOf" srcId="{A53F8FA4-200F-40CF-AF92-E5503D601958}" destId="{6D630542-CC46-4DD7-A881-EB5761B5E94B}" srcOrd="0" destOrd="0" presId="urn:microsoft.com/office/officeart/2005/8/layout/lProcess2"/>
    <dgm:cxn modelId="{0B355F15-B4C5-4765-B9B9-E0BFA058ABCE}" type="presParOf" srcId="{A53F8FA4-200F-40CF-AF92-E5503D601958}" destId="{8F3759F5-592D-4AAC-8AE9-32F9B621DD96}" srcOrd="1" destOrd="0" presId="urn:microsoft.com/office/officeart/2005/8/layout/lProcess2"/>
    <dgm:cxn modelId="{AB34CA61-8579-4BF8-9385-0CD18F037BC6}" type="presParOf" srcId="{A53F8FA4-200F-40CF-AF92-E5503D601958}" destId="{E8223CCD-79E7-4E6E-8843-120ED6EA9944}" srcOrd="2" destOrd="0" presId="urn:microsoft.com/office/officeart/2005/8/layout/lProcess2"/>
    <dgm:cxn modelId="{41087FAC-D966-4477-9FF0-8903A16A7697}" type="presParOf" srcId="{E8223CCD-79E7-4E6E-8843-120ED6EA9944}" destId="{9CD966EE-FB5D-49E1-A91B-EC76B60A0A9F}" srcOrd="0" destOrd="0" presId="urn:microsoft.com/office/officeart/2005/8/layout/lProcess2"/>
    <dgm:cxn modelId="{53D3CDE6-DFB7-43A4-BAAB-DA4246242CD3}" type="presParOf" srcId="{9CD966EE-FB5D-49E1-A91B-EC76B60A0A9F}" destId="{1BC99B45-7D35-44DC-BB8C-EABAE15DBE1F}" srcOrd="0" destOrd="0" presId="urn:microsoft.com/office/officeart/2005/8/layout/lProcess2"/>
    <dgm:cxn modelId="{27D0E9B9-5691-40F7-9669-29964EA8803F}" type="presParOf" srcId="{9CD966EE-FB5D-49E1-A91B-EC76B60A0A9F}" destId="{E84EA2A4-C938-4C0E-85FA-ADEE7A3D81E3}" srcOrd="1" destOrd="0" presId="urn:microsoft.com/office/officeart/2005/8/layout/lProcess2"/>
    <dgm:cxn modelId="{F4353E0B-36DB-4193-B118-9BDE661AD70D}" type="presParOf" srcId="{9CD966EE-FB5D-49E1-A91B-EC76B60A0A9F}" destId="{F223E6C3-C706-4BA9-8401-C73E93CF2E76}" srcOrd="2" destOrd="0" presId="urn:microsoft.com/office/officeart/2005/8/layout/lProcess2"/>
    <dgm:cxn modelId="{78AC991B-463E-4210-9711-24CEC04D2C3D}" type="presParOf" srcId="{9CD966EE-FB5D-49E1-A91B-EC76B60A0A9F}" destId="{0A8A45ED-05B7-4AC9-AFF4-3DA94CC9D21C}" srcOrd="3" destOrd="0" presId="urn:microsoft.com/office/officeart/2005/8/layout/lProcess2"/>
    <dgm:cxn modelId="{81284EBF-8606-46DD-8949-155E09D3E5F8}" type="presParOf" srcId="{9CD966EE-FB5D-49E1-A91B-EC76B60A0A9F}" destId="{692E89D2-7EBA-43A3-96DD-9AF327E00CE7}" srcOrd="4" destOrd="0" presId="urn:microsoft.com/office/officeart/2005/8/layout/lProcess2"/>
    <dgm:cxn modelId="{FD1D37D0-5912-4EB9-BC62-4B8AA030FBE7}" type="presParOf" srcId="{9CD966EE-FB5D-49E1-A91B-EC76B60A0A9F}" destId="{7AC3B1C0-0A61-4BA0-B2F9-F9DD81ACB8EA}" srcOrd="5" destOrd="0" presId="urn:microsoft.com/office/officeart/2005/8/layout/lProcess2"/>
    <dgm:cxn modelId="{72618296-17A6-4E70-8ED0-9A7A3BE1A311}" type="presParOf" srcId="{9CD966EE-FB5D-49E1-A91B-EC76B60A0A9F}" destId="{DAF6F832-7FE6-48EF-B9D0-36099DD7D9DE}" srcOrd="6" destOrd="0" presId="urn:microsoft.com/office/officeart/2005/8/layout/lProcess2"/>
    <dgm:cxn modelId="{9B0EAE1E-8325-4B27-8077-177E7AA10062}" type="presParOf" srcId="{C7CBB20E-AA85-4187-AB06-6B4675D9C427}" destId="{F1F04471-FE39-462F-9E5E-430B395D27BC}" srcOrd="1" destOrd="0" presId="urn:microsoft.com/office/officeart/2005/8/layout/lProcess2"/>
    <dgm:cxn modelId="{5D21E65F-C57B-4E4C-A215-2AC7E7BCE524}" type="presParOf" srcId="{C7CBB20E-AA85-4187-AB06-6B4675D9C427}" destId="{35949BB9-0D4F-413F-ACCE-933BB427CA4E}" srcOrd="2" destOrd="0" presId="urn:microsoft.com/office/officeart/2005/8/layout/lProcess2"/>
    <dgm:cxn modelId="{7A23A744-5E8D-4328-A600-16C5A191655D}" type="presParOf" srcId="{35949BB9-0D4F-413F-ACCE-933BB427CA4E}" destId="{E397B9B4-9068-457E-ADD4-C20FD6251D04}" srcOrd="0" destOrd="0" presId="urn:microsoft.com/office/officeart/2005/8/layout/lProcess2"/>
    <dgm:cxn modelId="{62D753E5-FD62-4F4A-A965-CC00E4CE958A}" type="presParOf" srcId="{35949BB9-0D4F-413F-ACCE-933BB427CA4E}" destId="{2AEF0A33-79E1-4051-A212-DEB8A98B4C18}" srcOrd="1" destOrd="0" presId="urn:microsoft.com/office/officeart/2005/8/layout/lProcess2"/>
    <dgm:cxn modelId="{0C8BCC75-8AFB-4EF6-AF85-AA46A3F236C5}" type="presParOf" srcId="{35949BB9-0D4F-413F-ACCE-933BB427CA4E}" destId="{9D03DBAB-018E-469D-88E7-E8419596E268}" srcOrd="2" destOrd="0" presId="urn:microsoft.com/office/officeart/2005/8/layout/lProcess2"/>
    <dgm:cxn modelId="{E946CA3D-EB91-4A25-B4C1-C149187051E5}" type="presParOf" srcId="{9D03DBAB-018E-469D-88E7-E8419596E268}" destId="{B359525A-726F-41EA-AAF0-9F395C49361A}" srcOrd="0" destOrd="0" presId="urn:microsoft.com/office/officeart/2005/8/layout/lProcess2"/>
    <dgm:cxn modelId="{ACC68400-768B-45F2-BEE6-6F664876C28D}" type="presParOf" srcId="{B359525A-726F-41EA-AAF0-9F395C49361A}" destId="{42D5A72C-FB47-41B9-AA04-A78A3CE8D8A3}" srcOrd="0" destOrd="0" presId="urn:microsoft.com/office/officeart/2005/8/layout/lProcess2"/>
    <dgm:cxn modelId="{FA06C2FA-E11E-48E1-B85E-0ECD65E43A37}" type="presParOf" srcId="{B359525A-726F-41EA-AAF0-9F395C49361A}" destId="{2F1AD61B-B7B4-4059-83C8-748530B60A05}" srcOrd="1" destOrd="0" presId="urn:microsoft.com/office/officeart/2005/8/layout/lProcess2"/>
    <dgm:cxn modelId="{1EC904B6-FB0D-4BBC-AA9E-F7AB5842437D}" type="presParOf" srcId="{B359525A-726F-41EA-AAF0-9F395C49361A}" destId="{F2771DB4-C759-479B-9B3A-9D6BAF4D905D}" srcOrd="2" destOrd="0" presId="urn:microsoft.com/office/officeart/2005/8/layout/lProcess2"/>
    <dgm:cxn modelId="{AA318348-3AB6-482B-8EBF-7B9901A428C0}" type="presParOf" srcId="{B359525A-726F-41EA-AAF0-9F395C49361A}" destId="{72A0D1F0-C559-4297-A8FD-5A5305D1FB17}" srcOrd="3" destOrd="0" presId="urn:microsoft.com/office/officeart/2005/8/layout/lProcess2"/>
    <dgm:cxn modelId="{9E827F26-D6CD-4858-964D-833E2DEC4F59}" type="presParOf" srcId="{B359525A-726F-41EA-AAF0-9F395C49361A}" destId="{D8CC18D0-C222-41DA-8CCF-978F54050540}" srcOrd="4" destOrd="0" presId="urn:microsoft.com/office/officeart/2005/8/layout/lProcess2"/>
    <dgm:cxn modelId="{85007B94-355E-4562-9FC8-B96DB6C4776F}" type="presParOf" srcId="{C7CBB20E-AA85-4187-AB06-6B4675D9C427}" destId="{BA722941-902D-46EB-B557-44A640409126}" srcOrd="3" destOrd="0" presId="urn:microsoft.com/office/officeart/2005/8/layout/lProcess2"/>
    <dgm:cxn modelId="{9C52798D-17D0-4BAA-81B1-2DA34636A63E}" type="presParOf" srcId="{C7CBB20E-AA85-4187-AB06-6B4675D9C427}" destId="{B3EB7227-EB68-4F47-8FCE-510F5D6E7661}" srcOrd="4" destOrd="0" presId="urn:microsoft.com/office/officeart/2005/8/layout/lProcess2"/>
    <dgm:cxn modelId="{8AF83843-64BA-4F28-A01A-73F518E8B826}" type="presParOf" srcId="{B3EB7227-EB68-4F47-8FCE-510F5D6E7661}" destId="{83313FE0-EE66-48A5-9B15-3D35687E78E5}" srcOrd="0" destOrd="0" presId="urn:microsoft.com/office/officeart/2005/8/layout/lProcess2"/>
    <dgm:cxn modelId="{C1969B3A-61E3-4432-BACD-2EB51BD2408A}" type="presParOf" srcId="{B3EB7227-EB68-4F47-8FCE-510F5D6E7661}" destId="{509D8668-9150-4C21-9837-F40170BC2DAA}" srcOrd="1" destOrd="0" presId="urn:microsoft.com/office/officeart/2005/8/layout/lProcess2"/>
    <dgm:cxn modelId="{F8BC6512-CE6D-4D0E-BD5C-ADE1B1136265}" type="presParOf" srcId="{B3EB7227-EB68-4F47-8FCE-510F5D6E7661}" destId="{1134D43F-1047-4B11-8B21-9D5D7DFBB45F}" srcOrd="2" destOrd="0" presId="urn:microsoft.com/office/officeart/2005/8/layout/lProcess2"/>
    <dgm:cxn modelId="{B7A9EE74-0D89-4191-BA06-3E2E987A5E0A}" type="presParOf" srcId="{1134D43F-1047-4B11-8B21-9D5D7DFBB45F}" destId="{F8A602F8-336A-4CF3-B9E9-D7E5331EBA15}" srcOrd="0" destOrd="0" presId="urn:microsoft.com/office/officeart/2005/8/layout/lProcess2"/>
    <dgm:cxn modelId="{C37818AD-F8B2-4021-92B3-DC0506A276C6}" type="presParOf" srcId="{F8A602F8-336A-4CF3-B9E9-D7E5331EBA15}" destId="{80C79B22-5CC1-4AB0-83C1-CA9C025904E4}" srcOrd="0" destOrd="0" presId="urn:microsoft.com/office/officeart/2005/8/layout/lProcess2"/>
    <dgm:cxn modelId="{F42F595A-F0F3-48B7-B599-CFC7F852A01B}" type="presParOf" srcId="{F8A602F8-336A-4CF3-B9E9-D7E5331EBA15}" destId="{2F2742E5-4DC0-44AC-B8CC-7A8506C4E8D1}" srcOrd="1" destOrd="0" presId="urn:microsoft.com/office/officeart/2005/8/layout/lProcess2"/>
    <dgm:cxn modelId="{BAECF4D4-D8FA-4295-B4B6-2FFA447981A0}" type="presParOf" srcId="{F8A602F8-336A-4CF3-B9E9-D7E5331EBA15}" destId="{FD375EF6-41F2-4987-B622-3F6F96F50FC9}" srcOrd="2" destOrd="0" presId="urn:microsoft.com/office/officeart/2005/8/layout/lProcess2"/>
    <dgm:cxn modelId="{A8AD0F91-6344-4F5D-A4D4-3025240F4D57}" type="presParOf" srcId="{C7CBB20E-AA85-4187-AB06-6B4675D9C427}" destId="{CF110865-FB4C-485A-96AD-F4F75BD223A7}" srcOrd="5" destOrd="0" presId="urn:microsoft.com/office/officeart/2005/8/layout/lProcess2"/>
    <dgm:cxn modelId="{4D6CB773-1341-426E-9F7F-BA8944C23D17}" type="presParOf" srcId="{C7CBB20E-AA85-4187-AB06-6B4675D9C427}" destId="{22B223FF-32C0-4492-94A6-50936D58A826}" srcOrd="6" destOrd="0" presId="urn:microsoft.com/office/officeart/2005/8/layout/lProcess2"/>
    <dgm:cxn modelId="{89A51695-C028-43A2-988D-63C998F2CCFC}" type="presParOf" srcId="{22B223FF-32C0-4492-94A6-50936D58A826}" destId="{9FA268D3-8F48-42E2-A7D9-DB653ACEA58F}" srcOrd="0" destOrd="0" presId="urn:microsoft.com/office/officeart/2005/8/layout/lProcess2"/>
    <dgm:cxn modelId="{B3F48069-2C7B-496E-A105-10E9FC1D4CBA}" type="presParOf" srcId="{22B223FF-32C0-4492-94A6-50936D58A826}" destId="{1BAD126F-2F12-4767-AB72-6CAABFDD63A3}" srcOrd="1" destOrd="0" presId="urn:microsoft.com/office/officeart/2005/8/layout/lProcess2"/>
    <dgm:cxn modelId="{A073C73B-D379-4A2B-9D87-A1A6BDB76A98}" type="presParOf" srcId="{22B223FF-32C0-4492-94A6-50936D58A826}" destId="{F0E11099-D409-43C0-A841-4787CCE92FB8}" srcOrd="2" destOrd="0" presId="urn:microsoft.com/office/officeart/2005/8/layout/lProcess2"/>
    <dgm:cxn modelId="{0A9112EE-E4ED-4F05-9D53-9891F51E21FF}" type="presParOf" srcId="{F0E11099-D409-43C0-A841-4787CCE92FB8}" destId="{AA2609E6-901F-4890-932C-0A4A0E6EE0CD}" srcOrd="0" destOrd="0" presId="urn:microsoft.com/office/officeart/2005/8/layout/lProcess2"/>
    <dgm:cxn modelId="{38FEB25F-C6FB-4AED-991C-9D627A98BFAE}" type="presParOf" srcId="{AA2609E6-901F-4890-932C-0A4A0E6EE0CD}" destId="{E397D9F8-B4CB-464B-AD2C-5492A6EB359A}" srcOrd="0" destOrd="0" presId="urn:microsoft.com/office/officeart/2005/8/layout/lProcess2"/>
    <dgm:cxn modelId="{AA613805-9349-4416-9443-9421AE3A54EA}" type="presParOf" srcId="{AA2609E6-901F-4890-932C-0A4A0E6EE0CD}" destId="{36CA327C-DA7E-4A76-B4B4-75F0C8525534}" srcOrd="1" destOrd="0" presId="urn:microsoft.com/office/officeart/2005/8/layout/lProcess2"/>
    <dgm:cxn modelId="{52950E25-9046-4D87-BB9C-4B9D4E1DB7D6}" type="presParOf" srcId="{AA2609E6-901F-4890-932C-0A4A0E6EE0CD}" destId="{365C342C-C7C6-4242-A962-BFF0E9C232B8}" srcOrd="2" destOrd="0" presId="urn:microsoft.com/office/officeart/2005/8/layout/lProcess2"/>
    <dgm:cxn modelId="{4F9BF7EC-97F3-468B-9327-4C6983024357}" type="presParOf" srcId="{C7CBB20E-AA85-4187-AB06-6B4675D9C427}" destId="{D8559D99-5B5B-4277-815A-3293437F12CC}" srcOrd="7" destOrd="0" presId="urn:microsoft.com/office/officeart/2005/8/layout/lProcess2"/>
    <dgm:cxn modelId="{E4B96494-8F62-4E93-931A-B1EC632E8B37}" type="presParOf" srcId="{C7CBB20E-AA85-4187-AB06-6B4675D9C427}" destId="{2BB43B44-4C68-4A98-9304-32680B23FA54}" srcOrd="8" destOrd="0" presId="urn:microsoft.com/office/officeart/2005/8/layout/lProcess2"/>
    <dgm:cxn modelId="{B581937C-7FE8-4883-83D7-58C332B1BF19}" type="presParOf" srcId="{2BB43B44-4C68-4A98-9304-32680B23FA54}" destId="{4F56C9D0-38F0-4695-BD9D-E05DCCC62979}" srcOrd="0" destOrd="0" presId="urn:microsoft.com/office/officeart/2005/8/layout/lProcess2"/>
    <dgm:cxn modelId="{98EB4C21-34AA-418F-BDB3-B134440F77FB}" type="presParOf" srcId="{2BB43B44-4C68-4A98-9304-32680B23FA54}" destId="{3D539FCD-0710-42BE-983D-E8254CF5C8C9}" srcOrd="1" destOrd="0" presId="urn:microsoft.com/office/officeart/2005/8/layout/lProcess2"/>
    <dgm:cxn modelId="{5B38F765-74AA-4E8D-9AF8-FB66DE770991}" type="presParOf" srcId="{2BB43B44-4C68-4A98-9304-32680B23FA54}" destId="{44896795-F4E2-4491-AA4F-416D2063FF21}" srcOrd="2" destOrd="0" presId="urn:microsoft.com/office/officeart/2005/8/layout/lProcess2"/>
    <dgm:cxn modelId="{0D27E88B-990E-407B-9FCB-7209499511CE}" type="presParOf" srcId="{44896795-F4E2-4491-AA4F-416D2063FF21}" destId="{2EAECD14-EE56-450B-A3E3-3A18D7F42B75}" srcOrd="0" destOrd="0" presId="urn:microsoft.com/office/officeart/2005/8/layout/lProcess2"/>
    <dgm:cxn modelId="{9915E8C7-47CB-485A-BA90-169C49988DE6}" type="presParOf" srcId="{2EAECD14-EE56-450B-A3E3-3A18D7F42B75}" destId="{0BB5061F-E3D5-4936-A118-E1F5AC1BF6EC}" srcOrd="0" destOrd="0" presId="urn:microsoft.com/office/officeart/2005/8/layout/lProcess2"/>
    <dgm:cxn modelId="{4E191089-B390-4D05-B7B8-A1E0C19C7304}" type="presParOf" srcId="{2EAECD14-EE56-450B-A3E3-3A18D7F42B75}" destId="{DBDF0F51-BA63-4DC3-8BA4-676B13C83027}" srcOrd="1" destOrd="0" presId="urn:microsoft.com/office/officeart/2005/8/layout/lProcess2"/>
    <dgm:cxn modelId="{5E95D4DE-09D4-4987-8AAE-F13F82BAF618}" type="presParOf" srcId="{2EAECD14-EE56-450B-A3E3-3A18D7F42B75}" destId="{1A924543-1CBD-4589-B4A1-CB7DF10739F3}" srcOrd="2" destOrd="0" presId="urn:microsoft.com/office/officeart/2005/8/layout/lProcess2"/>
    <dgm:cxn modelId="{1AD1265D-2022-4513-A5E6-23637FB9F67C}" type="presParOf" srcId="{2EAECD14-EE56-450B-A3E3-3A18D7F42B75}" destId="{9A9EF314-FEB2-4355-8FF7-B45309D825E9}" srcOrd="3" destOrd="0" presId="urn:microsoft.com/office/officeart/2005/8/layout/lProcess2"/>
    <dgm:cxn modelId="{1025E365-A2A2-41E6-823D-E21A0BEF240C}" type="presParOf" srcId="{2EAECD14-EE56-450B-A3E3-3A18D7F42B75}" destId="{782EDCD2-DFBF-46C3-A5E8-EBAE4D89AFB1}" srcOrd="4" destOrd="0" presId="urn:microsoft.com/office/officeart/2005/8/layout/lProcess2"/>
    <dgm:cxn modelId="{0ABE9A51-CF4E-4A2A-832A-73E8C9ECF098}" type="presParOf" srcId="{C7CBB20E-AA85-4187-AB06-6B4675D9C427}" destId="{5FA7548C-7002-4005-9ED3-201F3AF1605D}" srcOrd="9" destOrd="0" presId="urn:microsoft.com/office/officeart/2005/8/layout/lProcess2"/>
    <dgm:cxn modelId="{3685ADF1-6A0B-41A2-90EA-0564B8C78643}" type="presParOf" srcId="{C7CBB20E-AA85-4187-AB06-6B4675D9C427}" destId="{1DB211EF-A8BC-421C-8A15-469091D047DE}" srcOrd="10" destOrd="0" presId="urn:microsoft.com/office/officeart/2005/8/layout/lProcess2"/>
    <dgm:cxn modelId="{3D00F084-181F-45FE-A679-B47BD726C517}" type="presParOf" srcId="{1DB211EF-A8BC-421C-8A15-469091D047DE}" destId="{9BC71568-6CE1-48A8-A049-E139CA4494EA}" srcOrd="0" destOrd="0" presId="urn:microsoft.com/office/officeart/2005/8/layout/lProcess2"/>
    <dgm:cxn modelId="{A9877604-B49E-4569-A39C-EF98D2BC024B}" type="presParOf" srcId="{1DB211EF-A8BC-421C-8A15-469091D047DE}" destId="{EA9B7061-F840-45D8-AE46-02058D318BD3}" srcOrd="1" destOrd="0" presId="urn:microsoft.com/office/officeart/2005/8/layout/lProcess2"/>
    <dgm:cxn modelId="{1DDBC759-AFCC-461F-AB67-7D0A497DC350}" type="presParOf" srcId="{1DB211EF-A8BC-421C-8A15-469091D047DE}" destId="{418BAE45-6427-4353-A334-F6A86E56148F}" srcOrd="2" destOrd="0" presId="urn:microsoft.com/office/officeart/2005/8/layout/lProcess2"/>
    <dgm:cxn modelId="{09F10FA6-9EEB-41FA-9A92-0FDB346B9FE3}" type="presParOf" srcId="{418BAE45-6427-4353-A334-F6A86E56148F}" destId="{5F7ADAC9-40BB-415D-A3A5-1D1C4FA7871A}" srcOrd="0" destOrd="0" presId="urn:microsoft.com/office/officeart/2005/8/layout/lProcess2"/>
    <dgm:cxn modelId="{2A39D7C5-EE4E-443E-8EA7-938BF5C9D93C}" type="presParOf" srcId="{5F7ADAC9-40BB-415D-A3A5-1D1C4FA7871A}" destId="{DD944498-AB93-43FA-A715-47601DA7406B}" srcOrd="0" destOrd="0" presId="urn:microsoft.com/office/officeart/2005/8/layout/lProcess2"/>
    <dgm:cxn modelId="{38418376-BC8A-4DB7-8C0E-4007821352C5}" type="presParOf" srcId="{5F7ADAC9-40BB-415D-A3A5-1D1C4FA7871A}" destId="{2712BC5C-66D6-4D28-9D59-6C7A12E459F4}" srcOrd="1" destOrd="0" presId="urn:microsoft.com/office/officeart/2005/8/layout/lProcess2"/>
    <dgm:cxn modelId="{3F24EAA4-07E4-4B38-A852-B23B5052F199}" type="presParOf" srcId="{5F7ADAC9-40BB-415D-A3A5-1D1C4FA7871A}" destId="{09ED7558-8E8E-48D9-BA6D-59D7AF4DCCBA}" srcOrd="2" destOrd="0" presId="urn:microsoft.com/office/officeart/2005/8/layout/lProcess2"/>
    <dgm:cxn modelId="{AD5C0582-B2AE-4966-BA1F-6D913A4E7AB4}" type="presParOf" srcId="{5F7ADAC9-40BB-415D-A3A5-1D1C4FA7871A}" destId="{AF9871A9-F623-4882-BB96-AE3D537B8970}" srcOrd="3" destOrd="0" presId="urn:microsoft.com/office/officeart/2005/8/layout/lProcess2"/>
    <dgm:cxn modelId="{AE2EDC4E-9E87-46F8-BE82-C05562B1B3D1}" type="presParOf" srcId="{5F7ADAC9-40BB-415D-A3A5-1D1C4FA7871A}" destId="{A6095185-9CD0-4CBA-B456-4C28B520C01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477AF7-2717-7045-A776-FCE0545EC4A7}" type="doc">
      <dgm:prSet loTypeId="urn:microsoft.com/office/officeart/2005/8/layout/equation2" loCatId="relationship" qsTypeId="urn:microsoft.com/office/officeart/2005/8/quickstyle/simple4" qsCatId="simple" csTypeId="urn:microsoft.com/office/officeart/2005/8/colors/accent1_2#1" csCatId="accent1" phldr="1"/>
      <dgm:spPr/>
    </dgm:pt>
    <dgm:pt modelId="{AEA48F82-9FCE-5145-910F-821987FC0ABB}">
      <dgm:prSet phldrT="[Text]" custT="1"/>
      <dgm:spPr/>
      <dgm:t>
        <a:bodyPr/>
        <a:lstStyle/>
        <a:p>
          <a:r>
            <a:rPr lang="en-US" sz="2000" dirty="0"/>
            <a:t>Rule</a:t>
          </a:r>
          <a:r>
            <a:rPr lang="en-US" sz="2000" baseline="0" dirty="0"/>
            <a:t> compliance</a:t>
          </a:r>
          <a:endParaRPr lang="en-US" sz="2000" dirty="0"/>
        </a:p>
      </dgm:t>
    </dgm:pt>
    <dgm:pt modelId="{7D38D6D3-573B-7446-8A36-5D13FE702A47}" type="parTrans" cxnId="{D515B880-BE31-6A4C-8189-9213CB8A9415}">
      <dgm:prSet/>
      <dgm:spPr/>
      <dgm:t>
        <a:bodyPr/>
        <a:lstStyle/>
        <a:p>
          <a:endParaRPr lang="en-US"/>
        </a:p>
      </dgm:t>
    </dgm:pt>
    <dgm:pt modelId="{298DE1D2-42E3-8E4F-B01F-B2F2E02346B8}" type="sibTrans" cxnId="{D515B880-BE31-6A4C-8189-9213CB8A9415}">
      <dgm:prSet/>
      <dgm:spPr/>
      <dgm:t>
        <a:bodyPr/>
        <a:lstStyle/>
        <a:p>
          <a:endParaRPr lang="en-US"/>
        </a:p>
      </dgm:t>
    </dgm:pt>
    <dgm:pt modelId="{ADB4A105-BD15-5D4F-BC94-FE61A77D86A3}">
      <dgm:prSet phldrT="[Text]" custT="1"/>
      <dgm:spPr/>
      <dgm:t>
        <a:bodyPr/>
        <a:lstStyle/>
        <a:p>
          <a:r>
            <a:rPr lang="en-US" sz="2000" dirty="0"/>
            <a:t>Eco </a:t>
          </a:r>
          <a:r>
            <a:rPr lang="en-US" sz="2000" dirty="0" err="1"/>
            <a:t>devp</a:t>
          </a:r>
          <a:r>
            <a:rPr lang="en-US" sz="2000" dirty="0"/>
            <a:t> </a:t>
          </a:r>
          <a:r>
            <a:rPr lang="en-US" sz="2000"/>
            <a:t>&amp; growth</a:t>
          </a:r>
          <a:endParaRPr lang="en-US" sz="2000" dirty="0"/>
        </a:p>
      </dgm:t>
    </dgm:pt>
    <dgm:pt modelId="{7DC8293B-88C1-B94F-AB08-5DA7E6835B6A}" type="parTrans" cxnId="{87225D96-0F7D-1040-9835-241D7FFAA022}">
      <dgm:prSet/>
      <dgm:spPr/>
      <dgm:t>
        <a:bodyPr/>
        <a:lstStyle/>
        <a:p>
          <a:endParaRPr lang="en-US"/>
        </a:p>
      </dgm:t>
    </dgm:pt>
    <dgm:pt modelId="{FD27DCC3-DB9F-0B44-9DB8-30F6351F0862}" type="sibTrans" cxnId="{87225D96-0F7D-1040-9835-241D7FFAA022}">
      <dgm:prSet/>
      <dgm:spPr/>
      <dgm:t>
        <a:bodyPr/>
        <a:lstStyle/>
        <a:p>
          <a:endParaRPr lang="en-US"/>
        </a:p>
      </dgm:t>
    </dgm:pt>
    <dgm:pt modelId="{1EFDC06C-71CB-9B43-B5EF-CBE92198D7C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Islamic economic system</a:t>
          </a:r>
        </a:p>
      </dgm:t>
    </dgm:pt>
    <dgm:pt modelId="{644F88C0-D32B-C64A-9C2A-4D49A9446637}" type="parTrans" cxnId="{06C5C4B0-18B8-CF41-887D-888E9C2CDB3C}">
      <dgm:prSet/>
      <dgm:spPr/>
      <dgm:t>
        <a:bodyPr/>
        <a:lstStyle/>
        <a:p>
          <a:endParaRPr lang="en-US"/>
        </a:p>
      </dgm:t>
    </dgm:pt>
    <dgm:pt modelId="{999EF987-E109-5240-935B-DC5C177CB756}" type="sibTrans" cxnId="{06C5C4B0-18B8-CF41-887D-888E9C2CDB3C}">
      <dgm:prSet/>
      <dgm:spPr/>
      <dgm:t>
        <a:bodyPr/>
        <a:lstStyle/>
        <a:p>
          <a:endParaRPr lang="en-US"/>
        </a:p>
      </dgm:t>
    </dgm:pt>
    <dgm:pt modelId="{15648167-00D8-8946-97D5-87F404B0ED32}" type="pres">
      <dgm:prSet presAssocID="{F9477AF7-2717-7045-A776-FCE0545EC4A7}" presName="Name0" presStyleCnt="0">
        <dgm:presLayoutVars>
          <dgm:dir/>
          <dgm:resizeHandles val="exact"/>
        </dgm:presLayoutVars>
      </dgm:prSet>
      <dgm:spPr/>
    </dgm:pt>
    <dgm:pt modelId="{82524807-CB9E-024E-B52C-5A3619354EC0}" type="pres">
      <dgm:prSet presAssocID="{F9477AF7-2717-7045-A776-FCE0545EC4A7}" presName="vNodes" presStyleCnt="0"/>
      <dgm:spPr/>
    </dgm:pt>
    <dgm:pt modelId="{9315F325-5A0E-FB4F-ACAD-15AC573AF877}" type="pres">
      <dgm:prSet presAssocID="{AEA48F82-9FCE-5145-910F-821987FC0ABB}" presName="node" presStyleLbl="node1" presStyleIdx="0" presStyleCnt="3" custScaleX="175043" custScaleY="175216">
        <dgm:presLayoutVars>
          <dgm:bulletEnabled val="1"/>
        </dgm:presLayoutVars>
      </dgm:prSet>
      <dgm:spPr/>
    </dgm:pt>
    <dgm:pt modelId="{3B099375-9F96-1A46-B0D7-1CC9D60C8792}" type="pres">
      <dgm:prSet presAssocID="{298DE1D2-42E3-8E4F-B01F-B2F2E02346B8}" presName="spacerT" presStyleCnt="0"/>
      <dgm:spPr/>
    </dgm:pt>
    <dgm:pt modelId="{43979672-1835-FF49-BD95-DE9A05A5F9AA}" type="pres">
      <dgm:prSet presAssocID="{298DE1D2-42E3-8E4F-B01F-B2F2E02346B8}" presName="sibTrans" presStyleLbl="sibTrans2D1" presStyleIdx="0" presStyleCnt="2" custScaleY="121373" custLinFactX="74138" custLinFactY="-200000" custLinFactNeighborX="100000" custLinFactNeighborY="-200782"/>
      <dgm:spPr/>
    </dgm:pt>
    <dgm:pt modelId="{9C81FAE3-EF22-9C4C-94D9-8927A1D4C73C}" type="pres">
      <dgm:prSet presAssocID="{298DE1D2-42E3-8E4F-B01F-B2F2E02346B8}" presName="spacerB" presStyleCnt="0"/>
      <dgm:spPr/>
    </dgm:pt>
    <dgm:pt modelId="{C3334A18-9B69-EC4E-95B3-E55B5334A847}" type="pres">
      <dgm:prSet presAssocID="{ADB4A105-BD15-5D4F-BC94-FE61A77D86A3}" presName="node" presStyleLbl="node1" presStyleIdx="1" presStyleCnt="3" custScaleX="175043" custScaleY="175216" custLinFactX="100000" custLinFactY="-229848" custLinFactNeighborX="117522" custLinFactNeighborY="-300000">
        <dgm:presLayoutVars>
          <dgm:bulletEnabled val="1"/>
        </dgm:presLayoutVars>
      </dgm:prSet>
      <dgm:spPr/>
    </dgm:pt>
    <dgm:pt modelId="{E019266C-08F1-004C-93AC-97861011196B}" type="pres">
      <dgm:prSet presAssocID="{F9477AF7-2717-7045-A776-FCE0545EC4A7}" presName="sibTransLast" presStyleLbl="sibTrans2D1" presStyleIdx="1" presStyleCnt="2" custAng="21355452" custScaleX="602495" custScaleY="220179" custLinFactY="-29933" custLinFactNeighborX="-5680" custLinFactNeighborY="-100000"/>
      <dgm:spPr/>
    </dgm:pt>
    <dgm:pt modelId="{40171011-6A80-164F-993B-4F440A079731}" type="pres">
      <dgm:prSet presAssocID="{F9477AF7-2717-7045-A776-FCE0545EC4A7}" presName="connectorText" presStyleLbl="sibTrans2D1" presStyleIdx="1" presStyleCnt="2"/>
      <dgm:spPr/>
    </dgm:pt>
    <dgm:pt modelId="{D93DFA75-4450-AB4B-B95D-D7E63D9B50E6}" type="pres">
      <dgm:prSet presAssocID="{F9477AF7-2717-7045-A776-FCE0545EC4A7}" presName="lastNode" presStyleLbl="node1" presStyleIdx="2" presStyleCnt="3" custLinFactX="-73341" custLinFactNeighborX="-100000" custLinFactNeighborY="81659">
        <dgm:presLayoutVars>
          <dgm:bulletEnabled val="1"/>
        </dgm:presLayoutVars>
      </dgm:prSet>
      <dgm:spPr/>
    </dgm:pt>
  </dgm:ptLst>
  <dgm:cxnLst>
    <dgm:cxn modelId="{D515B880-BE31-6A4C-8189-9213CB8A9415}" srcId="{F9477AF7-2717-7045-A776-FCE0545EC4A7}" destId="{AEA48F82-9FCE-5145-910F-821987FC0ABB}" srcOrd="0" destOrd="0" parTransId="{7D38D6D3-573B-7446-8A36-5D13FE702A47}" sibTransId="{298DE1D2-42E3-8E4F-B01F-B2F2E02346B8}"/>
    <dgm:cxn modelId="{54C5BC84-C279-4D5E-B56E-4D91E32D8559}" type="presOf" srcId="{F9477AF7-2717-7045-A776-FCE0545EC4A7}" destId="{15648167-00D8-8946-97D5-87F404B0ED32}" srcOrd="0" destOrd="0" presId="urn:microsoft.com/office/officeart/2005/8/layout/equation2"/>
    <dgm:cxn modelId="{22A47688-1D0E-4E22-AC09-66738B548675}" type="presOf" srcId="{FD27DCC3-DB9F-0B44-9DB8-30F6351F0862}" destId="{40171011-6A80-164F-993B-4F440A079731}" srcOrd="1" destOrd="0" presId="urn:microsoft.com/office/officeart/2005/8/layout/equation2"/>
    <dgm:cxn modelId="{87225D96-0F7D-1040-9835-241D7FFAA022}" srcId="{F9477AF7-2717-7045-A776-FCE0545EC4A7}" destId="{ADB4A105-BD15-5D4F-BC94-FE61A77D86A3}" srcOrd="1" destOrd="0" parTransId="{7DC8293B-88C1-B94F-AB08-5DA7E6835B6A}" sibTransId="{FD27DCC3-DB9F-0B44-9DB8-30F6351F0862}"/>
    <dgm:cxn modelId="{442127A0-3E18-4A45-A4D0-8ED7FBE547C6}" type="presOf" srcId="{1EFDC06C-71CB-9B43-B5EF-CBE92198D7C8}" destId="{D93DFA75-4450-AB4B-B95D-D7E63D9B50E6}" srcOrd="0" destOrd="0" presId="urn:microsoft.com/office/officeart/2005/8/layout/equation2"/>
    <dgm:cxn modelId="{D5FB13AC-5FC6-476A-B145-61F820D7A21B}" type="presOf" srcId="{298DE1D2-42E3-8E4F-B01F-B2F2E02346B8}" destId="{43979672-1835-FF49-BD95-DE9A05A5F9AA}" srcOrd="0" destOrd="0" presId="urn:microsoft.com/office/officeart/2005/8/layout/equation2"/>
    <dgm:cxn modelId="{06C5C4B0-18B8-CF41-887D-888E9C2CDB3C}" srcId="{F9477AF7-2717-7045-A776-FCE0545EC4A7}" destId="{1EFDC06C-71CB-9B43-B5EF-CBE92198D7C8}" srcOrd="2" destOrd="0" parTransId="{644F88C0-D32B-C64A-9C2A-4D49A9446637}" sibTransId="{999EF987-E109-5240-935B-DC5C177CB756}"/>
    <dgm:cxn modelId="{54F5EEBD-99E6-42CA-B387-CF782066739E}" type="presOf" srcId="{FD27DCC3-DB9F-0B44-9DB8-30F6351F0862}" destId="{E019266C-08F1-004C-93AC-97861011196B}" srcOrd="0" destOrd="0" presId="urn:microsoft.com/office/officeart/2005/8/layout/equation2"/>
    <dgm:cxn modelId="{8E3C86C8-B4C5-4E66-9965-ABE3257176A4}" type="presOf" srcId="{ADB4A105-BD15-5D4F-BC94-FE61A77D86A3}" destId="{C3334A18-9B69-EC4E-95B3-E55B5334A847}" srcOrd="0" destOrd="0" presId="urn:microsoft.com/office/officeart/2005/8/layout/equation2"/>
    <dgm:cxn modelId="{F05147C9-3DDB-4593-8E4F-E43E578ED748}" type="presOf" srcId="{AEA48F82-9FCE-5145-910F-821987FC0ABB}" destId="{9315F325-5A0E-FB4F-ACAD-15AC573AF877}" srcOrd="0" destOrd="0" presId="urn:microsoft.com/office/officeart/2005/8/layout/equation2"/>
    <dgm:cxn modelId="{0CF36679-CB08-491D-9E80-4A7B69C85141}" type="presParOf" srcId="{15648167-00D8-8946-97D5-87F404B0ED32}" destId="{82524807-CB9E-024E-B52C-5A3619354EC0}" srcOrd="0" destOrd="0" presId="urn:microsoft.com/office/officeart/2005/8/layout/equation2"/>
    <dgm:cxn modelId="{06A4C0D5-01EF-4B33-8F3A-69C0C30BE494}" type="presParOf" srcId="{82524807-CB9E-024E-B52C-5A3619354EC0}" destId="{9315F325-5A0E-FB4F-ACAD-15AC573AF877}" srcOrd="0" destOrd="0" presId="urn:microsoft.com/office/officeart/2005/8/layout/equation2"/>
    <dgm:cxn modelId="{8A161073-7C76-4526-AD06-FBED387EEDA7}" type="presParOf" srcId="{82524807-CB9E-024E-B52C-5A3619354EC0}" destId="{3B099375-9F96-1A46-B0D7-1CC9D60C8792}" srcOrd="1" destOrd="0" presId="urn:microsoft.com/office/officeart/2005/8/layout/equation2"/>
    <dgm:cxn modelId="{93DE4A3B-DBCE-4A5E-9530-3850E8957539}" type="presParOf" srcId="{82524807-CB9E-024E-B52C-5A3619354EC0}" destId="{43979672-1835-FF49-BD95-DE9A05A5F9AA}" srcOrd="2" destOrd="0" presId="urn:microsoft.com/office/officeart/2005/8/layout/equation2"/>
    <dgm:cxn modelId="{132C0076-BE77-4C58-8CDC-E23969BC92F6}" type="presParOf" srcId="{82524807-CB9E-024E-B52C-5A3619354EC0}" destId="{9C81FAE3-EF22-9C4C-94D9-8927A1D4C73C}" srcOrd="3" destOrd="0" presId="urn:microsoft.com/office/officeart/2005/8/layout/equation2"/>
    <dgm:cxn modelId="{1F3FE18F-27FD-4904-8B9D-952BFC44A891}" type="presParOf" srcId="{82524807-CB9E-024E-B52C-5A3619354EC0}" destId="{C3334A18-9B69-EC4E-95B3-E55B5334A847}" srcOrd="4" destOrd="0" presId="urn:microsoft.com/office/officeart/2005/8/layout/equation2"/>
    <dgm:cxn modelId="{54E46BFC-3BF7-4B97-B336-809E716E1C10}" type="presParOf" srcId="{15648167-00D8-8946-97D5-87F404B0ED32}" destId="{E019266C-08F1-004C-93AC-97861011196B}" srcOrd="1" destOrd="0" presId="urn:microsoft.com/office/officeart/2005/8/layout/equation2"/>
    <dgm:cxn modelId="{4598B706-8A21-42AD-9529-E7964A20932A}" type="presParOf" srcId="{E019266C-08F1-004C-93AC-97861011196B}" destId="{40171011-6A80-164F-993B-4F440A079731}" srcOrd="0" destOrd="0" presId="urn:microsoft.com/office/officeart/2005/8/layout/equation2"/>
    <dgm:cxn modelId="{95577382-74D2-4DFF-B67E-0F5DDC831B19}" type="presParOf" srcId="{15648167-00D8-8946-97D5-87F404B0ED32}" destId="{D93DFA75-4450-AB4B-B95D-D7E63D9B50E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E32868-5509-499C-87FE-EB9EAB4D538F}"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n-US"/>
        </a:p>
      </dgm:t>
    </dgm:pt>
    <dgm:pt modelId="{F02A9753-265E-4709-9697-7A29E65DCFA0}">
      <dgm:prSet custT="1"/>
      <dgm:spPr/>
      <dgm:t>
        <a:bodyPr anchor="t"/>
        <a:lstStyle/>
        <a:p>
          <a:r>
            <a:rPr lang="en-GB" sz="1800" noProof="0" dirty="0"/>
            <a:t>2.</a:t>
          </a:r>
        </a:p>
        <a:p>
          <a:br>
            <a:rPr lang="en-GB" sz="1800" noProof="0" dirty="0"/>
          </a:br>
          <a:r>
            <a:rPr lang="en-GB" sz="1800" noProof="0" dirty="0"/>
            <a:t>industry not compromising on the minimum level of Shari’ah-compliance in all areas of operations;</a:t>
          </a:r>
        </a:p>
      </dgm:t>
    </dgm:pt>
    <dgm:pt modelId="{418FA29B-D03E-4802-BC82-FAA490CD7B3D}" type="parTrans" cxnId="{571D3E27-2EA7-47D8-9184-E03AE1440837}">
      <dgm:prSet/>
      <dgm:spPr/>
      <dgm:t>
        <a:bodyPr/>
        <a:lstStyle/>
        <a:p>
          <a:endParaRPr lang="en-US" sz="1800"/>
        </a:p>
      </dgm:t>
    </dgm:pt>
    <dgm:pt modelId="{CB17BAD7-C580-46B1-BFF2-3C1EE8962D65}" type="sibTrans" cxnId="{571D3E27-2EA7-47D8-9184-E03AE1440837}">
      <dgm:prSet/>
      <dgm:spPr/>
      <dgm:t>
        <a:bodyPr/>
        <a:lstStyle/>
        <a:p>
          <a:endParaRPr lang="en-US" sz="1800"/>
        </a:p>
      </dgm:t>
    </dgm:pt>
    <dgm:pt modelId="{D82C36FB-78DB-41BE-AA50-4393D2370BEF}">
      <dgm:prSet custT="1"/>
      <dgm:spPr/>
      <dgm:t>
        <a:bodyPr anchor="t"/>
        <a:lstStyle/>
        <a:p>
          <a:r>
            <a:rPr lang="en-GB" sz="1800" noProof="0" dirty="0"/>
            <a:t>3.</a:t>
          </a:r>
        </a:p>
        <a:p>
          <a:br>
            <a:rPr lang="en-GB" sz="1800" noProof="0" dirty="0"/>
          </a:br>
          <a:r>
            <a:rPr lang="en-GB" sz="1800" noProof="0" dirty="0"/>
            <a:t>industry adopting the best practices;</a:t>
          </a:r>
        </a:p>
      </dgm:t>
    </dgm:pt>
    <dgm:pt modelId="{1067D5BC-6814-4E2E-B0BC-37A80E391F24}" type="parTrans" cxnId="{F40FA812-44EC-4CDE-916C-6AF53AD29C0A}">
      <dgm:prSet/>
      <dgm:spPr/>
      <dgm:t>
        <a:bodyPr/>
        <a:lstStyle/>
        <a:p>
          <a:endParaRPr lang="en-US" sz="1800"/>
        </a:p>
      </dgm:t>
    </dgm:pt>
    <dgm:pt modelId="{4A05093F-5FD8-4E83-A2EA-ECDA80196469}" type="sibTrans" cxnId="{F40FA812-44EC-4CDE-916C-6AF53AD29C0A}">
      <dgm:prSet/>
      <dgm:spPr/>
      <dgm:t>
        <a:bodyPr/>
        <a:lstStyle/>
        <a:p>
          <a:endParaRPr lang="en-US" sz="1800"/>
        </a:p>
      </dgm:t>
    </dgm:pt>
    <dgm:pt modelId="{D26FCBE1-8237-4631-9F37-5F6CC67A1D39}">
      <dgm:prSet custT="1"/>
      <dgm:spPr/>
      <dgm:t>
        <a:bodyPr anchor="t"/>
        <a:lstStyle/>
        <a:p>
          <a:r>
            <a:rPr lang="en-GB" sz="1800" noProof="0" dirty="0"/>
            <a:t>4.</a:t>
          </a:r>
        </a:p>
        <a:p>
          <a:br>
            <a:rPr lang="en-GB" sz="1800" noProof="0" dirty="0"/>
          </a:br>
          <a:r>
            <a:rPr lang="en-GB" sz="1800" noProof="0" dirty="0"/>
            <a:t>industry enjoying the trust and confidence of its stakeholders; and</a:t>
          </a:r>
        </a:p>
      </dgm:t>
    </dgm:pt>
    <dgm:pt modelId="{4DB37442-B34F-4334-AC3C-F7A6EB69F7AF}" type="parTrans" cxnId="{6D28485C-9B61-4531-AD1B-A3279B030A6C}">
      <dgm:prSet/>
      <dgm:spPr/>
      <dgm:t>
        <a:bodyPr/>
        <a:lstStyle/>
        <a:p>
          <a:endParaRPr lang="en-US" sz="1800"/>
        </a:p>
      </dgm:t>
    </dgm:pt>
    <dgm:pt modelId="{4F0DB94B-1417-4309-B8E2-F77973E939FB}" type="sibTrans" cxnId="{6D28485C-9B61-4531-AD1B-A3279B030A6C}">
      <dgm:prSet/>
      <dgm:spPr/>
      <dgm:t>
        <a:bodyPr/>
        <a:lstStyle/>
        <a:p>
          <a:endParaRPr lang="en-US" sz="1800"/>
        </a:p>
      </dgm:t>
    </dgm:pt>
    <dgm:pt modelId="{EECCF1B6-2F3C-48A8-B7A4-1C48F92C2D8D}">
      <dgm:prSet custT="1"/>
      <dgm:spPr/>
      <dgm:t>
        <a:bodyPr anchor="t"/>
        <a:lstStyle/>
        <a:p>
          <a:r>
            <a:rPr lang="en-GB" sz="1800" noProof="0" dirty="0"/>
            <a:t>5.</a:t>
          </a:r>
        </a:p>
        <a:p>
          <a:br>
            <a:rPr lang="en-GB" sz="1800" noProof="0" dirty="0"/>
          </a:br>
          <a:r>
            <a:rPr lang="en-GB" sz="1800" noProof="0" dirty="0"/>
            <a:t>industry is stable, sustainable, and competitive.</a:t>
          </a:r>
        </a:p>
      </dgm:t>
    </dgm:pt>
    <dgm:pt modelId="{81AA7618-991E-4C5F-B7C9-EC8D02D3FCF8}" type="parTrans" cxnId="{963EDC61-0E43-4AC9-8E9C-E18AA4B6E0FD}">
      <dgm:prSet/>
      <dgm:spPr/>
      <dgm:t>
        <a:bodyPr/>
        <a:lstStyle/>
        <a:p>
          <a:endParaRPr lang="en-US" sz="1800"/>
        </a:p>
      </dgm:t>
    </dgm:pt>
    <dgm:pt modelId="{E60D6CEE-773A-44B1-82CE-AA913A69C296}" type="sibTrans" cxnId="{963EDC61-0E43-4AC9-8E9C-E18AA4B6E0FD}">
      <dgm:prSet/>
      <dgm:spPr/>
      <dgm:t>
        <a:bodyPr/>
        <a:lstStyle/>
        <a:p>
          <a:endParaRPr lang="en-US" sz="1800"/>
        </a:p>
      </dgm:t>
    </dgm:pt>
    <dgm:pt modelId="{C678800B-CC04-41A2-8FB8-81548222CFD6}">
      <dgm:prSet custT="1"/>
      <dgm:spPr/>
      <dgm:t>
        <a:bodyPr/>
        <a:lstStyle/>
        <a:p>
          <a:r>
            <a:rPr lang="en-GB" sz="1800" b="1" noProof="0" dirty="0"/>
            <a:t>Standardisation is important to secure the integrity of Islamic finance where integrity is characterized by the following:</a:t>
          </a:r>
        </a:p>
      </dgm:t>
    </dgm:pt>
    <dgm:pt modelId="{F2A70F10-90A5-4B02-83FD-F43E44349D32}" type="parTrans" cxnId="{6527607B-A124-4AD1-9B5F-F8379217069E}">
      <dgm:prSet/>
      <dgm:spPr/>
      <dgm:t>
        <a:bodyPr/>
        <a:lstStyle/>
        <a:p>
          <a:endParaRPr lang="en-US" sz="1600"/>
        </a:p>
      </dgm:t>
    </dgm:pt>
    <dgm:pt modelId="{563B5110-B86A-4315-A1E7-8598F12891A0}" type="sibTrans" cxnId="{6527607B-A124-4AD1-9B5F-F8379217069E}">
      <dgm:prSet/>
      <dgm:spPr/>
      <dgm:t>
        <a:bodyPr/>
        <a:lstStyle/>
        <a:p>
          <a:endParaRPr lang="en-US" sz="1600"/>
        </a:p>
      </dgm:t>
    </dgm:pt>
    <dgm:pt modelId="{9D5F913B-D95F-41DB-A6A7-C5F9F836A6DE}">
      <dgm:prSet custT="1"/>
      <dgm:spPr/>
      <dgm:t>
        <a:bodyPr anchor="t"/>
        <a:lstStyle/>
        <a:p>
          <a:r>
            <a:rPr lang="en-GB" sz="1800" noProof="0" dirty="0"/>
            <a:t>1.</a:t>
          </a:r>
        </a:p>
        <a:p>
          <a:br>
            <a:rPr lang="en-GB" sz="1800" noProof="0" dirty="0"/>
          </a:br>
          <a:r>
            <a:rPr lang="en-GB" sz="1800" noProof="0" dirty="0"/>
            <a:t>industry moving in one direction towards realization of Maqasid Al Shari’ah;</a:t>
          </a:r>
        </a:p>
      </dgm:t>
    </dgm:pt>
    <dgm:pt modelId="{B536F690-8CE7-4EB7-8BFF-33DD0CBBF102}" type="sibTrans" cxnId="{AC6E1F37-FB25-4893-A511-72FA44B1FDE8}">
      <dgm:prSet/>
      <dgm:spPr/>
      <dgm:t>
        <a:bodyPr/>
        <a:lstStyle/>
        <a:p>
          <a:endParaRPr lang="en-US" sz="1800"/>
        </a:p>
      </dgm:t>
    </dgm:pt>
    <dgm:pt modelId="{63FF2D35-47A9-4DDC-8EF4-F74DAE825188}" type="parTrans" cxnId="{AC6E1F37-FB25-4893-A511-72FA44B1FDE8}">
      <dgm:prSet/>
      <dgm:spPr/>
      <dgm:t>
        <a:bodyPr/>
        <a:lstStyle/>
        <a:p>
          <a:endParaRPr lang="en-US" sz="1800"/>
        </a:p>
      </dgm:t>
    </dgm:pt>
    <dgm:pt modelId="{A18170DE-B292-4D76-9F51-F4B80B42339F}" type="pres">
      <dgm:prSet presAssocID="{89E32868-5509-499C-87FE-EB9EAB4D538F}" presName="composite" presStyleCnt="0">
        <dgm:presLayoutVars>
          <dgm:chMax val="1"/>
          <dgm:dir/>
          <dgm:resizeHandles val="exact"/>
        </dgm:presLayoutVars>
      </dgm:prSet>
      <dgm:spPr/>
    </dgm:pt>
    <dgm:pt modelId="{20E5DE94-9CA7-4937-8528-46158C19BFDC}" type="pres">
      <dgm:prSet presAssocID="{C678800B-CC04-41A2-8FB8-81548222CFD6}" presName="roof" presStyleLbl="dkBgShp" presStyleIdx="0" presStyleCnt="2" custScaleY="71367"/>
      <dgm:spPr/>
    </dgm:pt>
    <dgm:pt modelId="{50CA8406-C930-4F9E-9EA7-FC64D8626114}" type="pres">
      <dgm:prSet presAssocID="{C678800B-CC04-41A2-8FB8-81548222CFD6}" presName="pillars" presStyleCnt="0"/>
      <dgm:spPr/>
    </dgm:pt>
    <dgm:pt modelId="{A92BEC51-5283-4B0F-8D22-1D0F52AA3944}" type="pres">
      <dgm:prSet presAssocID="{C678800B-CC04-41A2-8FB8-81548222CFD6}" presName="pillar1" presStyleLbl="node1" presStyleIdx="0" presStyleCnt="5">
        <dgm:presLayoutVars>
          <dgm:bulletEnabled val="1"/>
        </dgm:presLayoutVars>
      </dgm:prSet>
      <dgm:spPr/>
    </dgm:pt>
    <dgm:pt modelId="{04090F0C-C08A-4ED0-864E-78C535F7FF1E}" type="pres">
      <dgm:prSet presAssocID="{F02A9753-265E-4709-9697-7A29E65DCFA0}" presName="pillarX" presStyleLbl="node1" presStyleIdx="1" presStyleCnt="5">
        <dgm:presLayoutVars>
          <dgm:bulletEnabled val="1"/>
        </dgm:presLayoutVars>
      </dgm:prSet>
      <dgm:spPr/>
    </dgm:pt>
    <dgm:pt modelId="{0BCD3DBC-585D-4FBB-BFE3-0661830D8B3E}" type="pres">
      <dgm:prSet presAssocID="{D82C36FB-78DB-41BE-AA50-4393D2370BEF}" presName="pillarX" presStyleLbl="node1" presStyleIdx="2" presStyleCnt="5">
        <dgm:presLayoutVars>
          <dgm:bulletEnabled val="1"/>
        </dgm:presLayoutVars>
      </dgm:prSet>
      <dgm:spPr/>
    </dgm:pt>
    <dgm:pt modelId="{28919506-6286-4DD9-8B6D-B41A6D9C6D5E}" type="pres">
      <dgm:prSet presAssocID="{D26FCBE1-8237-4631-9F37-5F6CC67A1D39}" presName="pillarX" presStyleLbl="node1" presStyleIdx="3" presStyleCnt="5">
        <dgm:presLayoutVars>
          <dgm:bulletEnabled val="1"/>
        </dgm:presLayoutVars>
      </dgm:prSet>
      <dgm:spPr/>
    </dgm:pt>
    <dgm:pt modelId="{E54C40F7-C61B-4B5D-B2DD-E50443AEC93C}" type="pres">
      <dgm:prSet presAssocID="{EECCF1B6-2F3C-48A8-B7A4-1C48F92C2D8D}" presName="pillarX" presStyleLbl="node1" presStyleIdx="4" presStyleCnt="5">
        <dgm:presLayoutVars>
          <dgm:bulletEnabled val="1"/>
        </dgm:presLayoutVars>
      </dgm:prSet>
      <dgm:spPr/>
    </dgm:pt>
    <dgm:pt modelId="{03F10578-6ACE-4F7A-9659-971B9C34B901}" type="pres">
      <dgm:prSet presAssocID="{C678800B-CC04-41A2-8FB8-81548222CFD6}" presName="base" presStyleLbl="dkBgShp" presStyleIdx="1" presStyleCnt="2"/>
      <dgm:spPr/>
    </dgm:pt>
  </dgm:ptLst>
  <dgm:cxnLst>
    <dgm:cxn modelId="{F40FA812-44EC-4CDE-916C-6AF53AD29C0A}" srcId="{C678800B-CC04-41A2-8FB8-81548222CFD6}" destId="{D82C36FB-78DB-41BE-AA50-4393D2370BEF}" srcOrd="2" destOrd="0" parTransId="{1067D5BC-6814-4E2E-B0BC-37A80E391F24}" sibTransId="{4A05093F-5FD8-4E83-A2EA-ECDA80196469}"/>
    <dgm:cxn modelId="{C31F9B23-FEDA-4DF7-956B-603DC3607DB6}" type="presOf" srcId="{89E32868-5509-499C-87FE-EB9EAB4D538F}" destId="{A18170DE-B292-4D76-9F51-F4B80B42339F}" srcOrd="0" destOrd="0" presId="urn:microsoft.com/office/officeart/2005/8/layout/hList3"/>
    <dgm:cxn modelId="{571D3E27-2EA7-47D8-9184-E03AE1440837}" srcId="{C678800B-CC04-41A2-8FB8-81548222CFD6}" destId="{F02A9753-265E-4709-9697-7A29E65DCFA0}" srcOrd="1" destOrd="0" parTransId="{418FA29B-D03E-4802-BC82-FAA490CD7B3D}" sibTransId="{CB17BAD7-C580-46B1-BFF2-3C1EE8962D65}"/>
    <dgm:cxn modelId="{AC6E1F37-FB25-4893-A511-72FA44B1FDE8}" srcId="{C678800B-CC04-41A2-8FB8-81548222CFD6}" destId="{9D5F913B-D95F-41DB-A6A7-C5F9F836A6DE}" srcOrd="0" destOrd="0" parTransId="{63FF2D35-47A9-4DDC-8EF4-F74DAE825188}" sibTransId="{B536F690-8CE7-4EB7-8BFF-33DD0CBBF102}"/>
    <dgm:cxn modelId="{1E00BD40-1A50-4115-8308-7D1F35138ADC}" type="presOf" srcId="{D26FCBE1-8237-4631-9F37-5F6CC67A1D39}" destId="{28919506-6286-4DD9-8B6D-B41A6D9C6D5E}" srcOrd="0" destOrd="0" presId="urn:microsoft.com/office/officeart/2005/8/layout/hList3"/>
    <dgm:cxn modelId="{6D28485C-9B61-4531-AD1B-A3279B030A6C}" srcId="{C678800B-CC04-41A2-8FB8-81548222CFD6}" destId="{D26FCBE1-8237-4631-9F37-5F6CC67A1D39}" srcOrd="3" destOrd="0" parTransId="{4DB37442-B34F-4334-AC3C-F7A6EB69F7AF}" sibTransId="{4F0DB94B-1417-4309-B8E2-F77973E939FB}"/>
    <dgm:cxn modelId="{963EDC61-0E43-4AC9-8E9C-E18AA4B6E0FD}" srcId="{C678800B-CC04-41A2-8FB8-81548222CFD6}" destId="{EECCF1B6-2F3C-48A8-B7A4-1C48F92C2D8D}" srcOrd="4" destOrd="0" parTransId="{81AA7618-991E-4C5F-B7C9-EC8D02D3FCF8}" sibTransId="{E60D6CEE-773A-44B1-82CE-AA913A69C296}"/>
    <dgm:cxn modelId="{BED20E4F-CDA7-49FE-98C7-8951E3356F9C}" type="presOf" srcId="{EECCF1B6-2F3C-48A8-B7A4-1C48F92C2D8D}" destId="{E54C40F7-C61B-4B5D-B2DD-E50443AEC93C}" srcOrd="0" destOrd="0" presId="urn:microsoft.com/office/officeart/2005/8/layout/hList3"/>
    <dgm:cxn modelId="{05465B73-1E8E-4B36-ADC5-C72FDBFEB661}" type="presOf" srcId="{F02A9753-265E-4709-9697-7A29E65DCFA0}" destId="{04090F0C-C08A-4ED0-864E-78C535F7FF1E}" srcOrd="0" destOrd="0" presId="urn:microsoft.com/office/officeart/2005/8/layout/hList3"/>
    <dgm:cxn modelId="{06FDA373-E5EF-4516-98C3-E53771F04B85}" type="presOf" srcId="{C678800B-CC04-41A2-8FB8-81548222CFD6}" destId="{20E5DE94-9CA7-4937-8528-46158C19BFDC}" srcOrd="0" destOrd="0" presId="urn:microsoft.com/office/officeart/2005/8/layout/hList3"/>
    <dgm:cxn modelId="{BD100F55-3E1A-44A6-BCE6-4A3DFDDF65F8}" type="presOf" srcId="{D82C36FB-78DB-41BE-AA50-4393D2370BEF}" destId="{0BCD3DBC-585D-4FBB-BFE3-0661830D8B3E}" srcOrd="0" destOrd="0" presId="urn:microsoft.com/office/officeart/2005/8/layout/hList3"/>
    <dgm:cxn modelId="{6527607B-A124-4AD1-9B5F-F8379217069E}" srcId="{89E32868-5509-499C-87FE-EB9EAB4D538F}" destId="{C678800B-CC04-41A2-8FB8-81548222CFD6}" srcOrd="0" destOrd="0" parTransId="{F2A70F10-90A5-4B02-83FD-F43E44349D32}" sibTransId="{563B5110-B86A-4315-A1E7-8598F12891A0}"/>
    <dgm:cxn modelId="{0EE2F1EA-87BD-4EAB-BDC1-D068B2B02C84}" type="presOf" srcId="{9D5F913B-D95F-41DB-A6A7-C5F9F836A6DE}" destId="{A92BEC51-5283-4B0F-8D22-1D0F52AA3944}" srcOrd="0" destOrd="0" presId="urn:microsoft.com/office/officeart/2005/8/layout/hList3"/>
    <dgm:cxn modelId="{074999EE-270F-483D-8241-3CD250110D19}" type="presParOf" srcId="{A18170DE-B292-4D76-9F51-F4B80B42339F}" destId="{20E5DE94-9CA7-4937-8528-46158C19BFDC}" srcOrd="0" destOrd="0" presId="urn:microsoft.com/office/officeart/2005/8/layout/hList3"/>
    <dgm:cxn modelId="{350B53AC-9A58-4794-A75A-D33D32316D17}" type="presParOf" srcId="{A18170DE-B292-4D76-9F51-F4B80B42339F}" destId="{50CA8406-C930-4F9E-9EA7-FC64D8626114}" srcOrd="1" destOrd="0" presId="urn:microsoft.com/office/officeart/2005/8/layout/hList3"/>
    <dgm:cxn modelId="{E42482C6-58B6-46FA-8EA8-119F93E30AD8}" type="presParOf" srcId="{50CA8406-C930-4F9E-9EA7-FC64D8626114}" destId="{A92BEC51-5283-4B0F-8D22-1D0F52AA3944}" srcOrd="0" destOrd="0" presId="urn:microsoft.com/office/officeart/2005/8/layout/hList3"/>
    <dgm:cxn modelId="{9AC4B559-F255-40AC-9252-25E8ED1D8784}" type="presParOf" srcId="{50CA8406-C930-4F9E-9EA7-FC64D8626114}" destId="{04090F0C-C08A-4ED0-864E-78C535F7FF1E}" srcOrd="1" destOrd="0" presId="urn:microsoft.com/office/officeart/2005/8/layout/hList3"/>
    <dgm:cxn modelId="{5D3F0C40-DCC4-4270-A182-F42D326DE08D}" type="presParOf" srcId="{50CA8406-C930-4F9E-9EA7-FC64D8626114}" destId="{0BCD3DBC-585D-4FBB-BFE3-0661830D8B3E}" srcOrd="2" destOrd="0" presId="urn:microsoft.com/office/officeart/2005/8/layout/hList3"/>
    <dgm:cxn modelId="{41D77D80-4CD3-4979-B818-5B6094E80B13}" type="presParOf" srcId="{50CA8406-C930-4F9E-9EA7-FC64D8626114}" destId="{28919506-6286-4DD9-8B6D-B41A6D9C6D5E}" srcOrd="3" destOrd="0" presId="urn:microsoft.com/office/officeart/2005/8/layout/hList3"/>
    <dgm:cxn modelId="{813F4825-E53A-4EC0-8B22-CCF8EE81EF75}" type="presParOf" srcId="{50CA8406-C930-4F9E-9EA7-FC64D8626114}" destId="{E54C40F7-C61B-4B5D-B2DD-E50443AEC93C}" srcOrd="4" destOrd="0" presId="urn:microsoft.com/office/officeart/2005/8/layout/hList3"/>
    <dgm:cxn modelId="{7CB490E3-260B-4F0E-B966-C92A98ED4374}" type="presParOf" srcId="{A18170DE-B292-4D76-9F51-F4B80B42339F}" destId="{03F10578-6ACE-4F7A-9659-971B9C34B90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20463-0FD2-4F2F-ABDF-7243C63D2F34}">
      <dsp:nvSpPr>
        <dsp:cNvPr id="0" name=""/>
        <dsp:cNvSpPr/>
      </dsp:nvSpPr>
      <dsp:spPr>
        <a:xfrm>
          <a:off x="5302" y="28449"/>
          <a:ext cx="2032463" cy="81298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Legal status</a:t>
          </a:r>
        </a:p>
      </dsp:txBody>
      <dsp:txXfrm>
        <a:off x="5302" y="28449"/>
        <a:ext cx="2032463" cy="812985"/>
      </dsp:txXfrm>
    </dsp:sp>
    <dsp:sp modelId="{E59BE811-366B-476B-A95B-08DBC7AA09B0}">
      <dsp:nvSpPr>
        <dsp:cNvPr id="0" name=""/>
        <dsp:cNvSpPr/>
      </dsp:nvSpPr>
      <dsp:spPr>
        <a:xfrm>
          <a:off x="5302" y="841435"/>
          <a:ext cx="2032463" cy="452925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AAOIFI stands for ‘Accounting and Auditing Organization for Islamic Financial Institutions’</a:t>
          </a:r>
        </a:p>
        <a:p>
          <a:pPr marL="171450" lvl="1" indent="-171450" algn="l" defTabSz="755650">
            <a:lnSpc>
              <a:spcPct val="90000"/>
            </a:lnSpc>
            <a:spcBef>
              <a:spcPct val="0"/>
            </a:spcBef>
            <a:spcAft>
              <a:spcPct val="15000"/>
            </a:spcAft>
            <a:buChar char="•"/>
          </a:pPr>
          <a:r>
            <a:rPr lang="en-US" sz="1700" kern="1200"/>
            <a:t>AAOIFI is a not-for-profit </a:t>
          </a:r>
          <a:r>
            <a:rPr lang="en-US" sz="1700" kern="1200" err="1"/>
            <a:t>organisation</a:t>
          </a:r>
          <a:endParaRPr lang="en-US" sz="1700" kern="1200"/>
        </a:p>
        <a:p>
          <a:pPr marL="171450" lvl="1" indent="-171450" algn="l" defTabSz="755650">
            <a:lnSpc>
              <a:spcPct val="90000"/>
            </a:lnSpc>
            <a:spcBef>
              <a:spcPct val="0"/>
            </a:spcBef>
            <a:spcAft>
              <a:spcPct val="15000"/>
            </a:spcAft>
            <a:buChar char="•"/>
          </a:pPr>
          <a:r>
            <a:rPr lang="en-US" sz="1700" kern="1200"/>
            <a:t>Founding members include: </a:t>
          </a:r>
          <a:r>
            <a:rPr lang="en-US" sz="1700" kern="1200" err="1"/>
            <a:t>IsDB</a:t>
          </a:r>
          <a:r>
            <a:rPr lang="en-US" sz="1700" kern="1200"/>
            <a:t>, Al Rajhi Bank, KFH, </a:t>
          </a:r>
          <a:r>
            <a:rPr lang="en-US" sz="1700" kern="1200" err="1"/>
            <a:t>Albaraka</a:t>
          </a:r>
          <a:r>
            <a:rPr lang="en-US" sz="1700" kern="1200"/>
            <a:t>, </a:t>
          </a:r>
          <a:r>
            <a:rPr lang="en-US" sz="1700" kern="1200" err="1"/>
            <a:t>Albukhary</a:t>
          </a:r>
          <a:r>
            <a:rPr lang="en-US" sz="1700" kern="1200"/>
            <a:t> Foundation and Al-Faisal Group</a:t>
          </a:r>
        </a:p>
      </dsp:txBody>
      <dsp:txXfrm>
        <a:off x="5302" y="841435"/>
        <a:ext cx="2032463" cy="4529250"/>
      </dsp:txXfrm>
    </dsp:sp>
    <dsp:sp modelId="{A73CA110-2853-4776-9648-7A21CE574C91}">
      <dsp:nvSpPr>
        <dsp:cNvPr id="0" name=""/>
        <dsp:cNvSpPr/>
      </dsp:nvSpPr>
      <dsp:spPr>
        <a:xfrm>
          <a:off x="2322310" y="28449"/>
          <a:ext cx="2032463" cy="81298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History and </a:t>
          </a:r>
          <a:r>
            <a:rPr lang="en-US" sz="1700" b="1" kern="1200" err="1"/>
            <a:t>organisational</a:t>
          </a:r>
          <a:r>
            <a:rPr lang="en-US" sz="1700" b="1" kern="1200"/>
            <a:t> structure</a:t>
          </a:r>
        </a:p>
      </dsp:txBody>
      <dsp:txXfrm>
        <a:off x="2322310" y="28449"/>
        <a:ext cx="2032463" cy="812985"/>
      </dsp:txXfrm>
    </dsp:sp>
    <dsp:sp modelId="{93294620-E99C-415B-8C6D-2646954A7167}">
      <dsp:nvSpPr>
        <dsp:cNvPr id="0" name=""/>
        <dsp:cNvSpPr/>
      </dsp:nvSpPr>
      <dsp:spPr>
        <a:xfrm>
          <a:off x="2322310" y="841435"/>
          <a:ext cx="2032463" cy="452925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Set up in 1991 by key industry stakeholders</a:t>
          </a:r>
        </a:p>
        <a:p>
          <a:pPr marL="171450" lvl="1" indent="-171450" algn="l" defTabSz="755650">
            <a:lnSpc>
              <a:spcPct val="90000"/>
            </a:lnSpc>
            <a:spcBef>
              <a:spcPct val="0"/>
            </a:spcBef>
            <a:spcAft>
              <a:spcPct val="15000"/>
            </a:spcAft>
            <a:buChar char="•"/>
          </a:pPr>
          <a:r>
            <a:rPr lang="en-US" sz="1700" b="1" kern="1200"/>
            <a:t>166 active institutional members in 37 countries</a:t>
          </a:r>
        </a:p>
        <a:p>
          <a:pPr marL="171450" lvl="1" indent="-171450" algn="l" defTabSz="755650">
            <a:lnSpc>
              <a:spcPct val="90000"/>
            </a:lnSpc>
            <a:spcBef>
              <a:spcPct val="0"/>
            </a:spcBef>
            <a:spcAft>
              <a:spcPct val="15000"/>
            </a:spcAft>
            <a:buChar char="•"/>
          </a:pPr>
          <a:r>
            <a:rPr lang="en-US" sz="1700" kern="1200" err="1"/>
            <a:t>Organisational</a:t>
          </a:r>
          <a:r>
            <a:rPr lang="en-US" sz="1700" kern="1200"/>
            <a:t> structure: General Assembly, BOT, PIMCC, Technical Boards, and Secretariat</a:t>
          </a:r>
        </a:p>
      </dsp:txBody>
      <dsp:txXfrm>
        <a:off x="2322310" y="841435"/>
        <a:ext cx="2032463" cy="4529250"/>
      </dsp:txXfrm>
    </dsp:sp>
    <dsp:sp modelId="{3882D7BB-3B7F-4694-9351-E542BCD5E946}">
      <dsp:nvSpPr>
        <dsp:cNvPr id="0" name=""/>
        <dsp:cNvSpPr/>
      </dsp:nvSpPr>
      <dsp:spPr>
        <a:xfrm>
          <a:off x="4639319" y="28449"/>
          <a:ext cx="2032463" cy="81298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Standards-setting</a:t>
          </a:r>
        </a:p>
      </dsp:txBody>
      <dsp:txXfrm>
        <a:off x="4639319" y="28449"/>
        <a:ext cx="2032463" cy="812985"/>
      </dsp:txXfrm>
    </dsp:sp>
    <dsp:sp modelId="{0B0F5D26-547C-414F-AA3A-FC6728EA0EE0}">
      <dsp:nvSpPr>
        <dsp:cNvPr id="0" name=""/>
        <dsp:cNvSpPr/>
      </dsp:nvSpPr>
      <dsp:spPr>
        <a:xfrm>
          <a:off x="4639319" y="841435"/>
          <a:ext cx="2032463" cy="452925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a:t>117 standards and technical pronouncements in issue – 5 areas</a:t>
          </a:r>
        </a:p>
        <a:p>
          <a:pPr marL="171450" lvl="1" indent="-171450" algn="l" defTabSz="755650">
            <a:lnSpc>
              <a:spcPct val="90000"/>
            </a:lnSpc>
            <a:spcBef>
              <a:spcPct val="0"/>
            </a:spcBef>
            <a:spcAft>
              <a:spcPct val="15000"/>
            </a:spcAft>
            <a:buChar char="•"/>
          </a:pPr>
          <a:r>
            <a:rPr lang="en-US" sz="1700" kern="1200"/>
            <a:t>Standards issued</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Shari’ah [59]</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Accounting [36]</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Auditing [08]</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Governance [15]</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Ethics [01]</a:t>
          </a:r>
        </a:p>
        <a:p>
          <a:pPr marL="171450" lvl="1" indent="-171450" algn="l" defTabSz="755650">
            <a:lnSpc>
              <a:spcPct val="90000"/>
            </a:lnSpc>
            <a:spcBef>
              <a:spcPct val="0"/>
            </a:spcBef>
            <a:spcAft>
              <a:spcPct val="15000"/>
            </a:spcAft>
            <a:buChar char="•"/>
          </a:pPr>
          <a:r>
            <a:rPr lang="en-US" sz="1700" kern="1200"/>
            <a:t>3 Technical Board</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Shari’ah Board</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Accounting Board</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Governance &amp; Ethics Board</a:t>
          </a:r>
        </a:p>
      </dsp:txBody>
      <dsp:txXfrm>
        <a:off x="4639319" y="841435"/>
        <a:ext cx="2032463" cy="4529250"/>
      </dsp:txXfrm>
    </dsp:sp>
    <dsp:sp modelId="{C70EF088-BB1B-42CD-8AEC-381E50746FA0}">
      <dsp:nvSpPr>
        <dsp:cNvPr id="0" name=""/>
        <dsp:cNvSpPr/>
      </dsp:nvSpPr>
      <dsp:spPr>
        <a:xfrm>
          <a:off x="6956327" y="28449"/>
          <a:ext cx="2032463" cy="81298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Geographical footprint*</a:t>
          </a:r>
        </a:p>
      </dsp:txBody>
      <dsp:txXfrm>
        <a:off x="6956327" y="28449"/>
        <a:ext cx="2032463" cy="812985"/>
      </dsp:txXfrm>
    </dsp:sp>
    <dsp:sp modelId="{64DD5AFB-7503-4A2D-B78D-F43F3B400661}">
      <dsp:nvSpPr>
        <dsp:cNvPr id="0" name=""/>
        <dsp:cNvSpPr/>
      </dsp:nvSpPr>
      <dsp:spPr>
        <a:xfrm>
          <a:off x="6956327" y="841435"/>
          <a:ext cx="2032463" cy="452925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kumimoji="0" lang="en-US" sz="1700" b="0" i="0" u="none" strike="noStrike" kern="1200" cap="none" spc="0" normalizeH="0" baseline="0" noProof="0">
              <a:ln>
                <a:noFill/>
              </a:ln>
              <a:effectLst/>
              <a:uLnTx/>
              <a:uFillTx/>
              <a:latin typeface="Calibri" panose="020F0502020204030204" pitchFamily="34" charset="0"/>
              <a:cs typeface="Calibri" panose="020F0502020204030204" pitchFamily="34" charset="0"/>
            </a:rPr>
            <a:t>Adopted or adapted or used as guidance in more than 40 jurisdictions</a:t>
          </a:r>
          <a:endParaRPr lang="en-US" sz="1700" b="0" kern="1200"/>
        </a:p>
        <a:p>
          <a:pPr marL="171450" lvl="1" indent="-171450" algn="l" defTabSz="755650">
            <a:lnSpc>
              <a:spcPct val="90000"/>
            </a:lnSpc>
            <a:spcBef>
              <a:spcPct val="0"/>
            </a:spcBef>
            <a:spcAft>
              <a:spcPct val="15000"/>
            </a:spcAft>
            <a:buChar char="•"/>
          </a:pPr>
          <a:r>
            <a:rPr lang="en-US" sz="1700" b="0" kern="1200"/>
            <a:t>Standards available in multiple language</a:t>
          </a:r>
        </a:p>
      </dsp:txBody>
      <dsp:txXfrm>
        <a:off x="6956327" y="841435"/>
        <a:ext cx="2032463" cy="4529250"/>
      </dsp:txXfrm>
    </dsp:sp>
    <dsp:sp modelId="{EF2B72A9-8826-4D86-980A-58E1C7DDB31F}">
      <dsp:nvSpPr>
        <dsp:cNvPr id="0" name=""/>
        <dsp:cNvSpPr/>
      </dsp:nvSpPr>
      <dsp:spPr>
        <a:xfrm>
          <a:off x="9273336" y="28449"/>
          <a:ext cx="2032463" cy="81298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Other services</a:t>
          </a:r>
        </a:p>
      </dsp:txBody>
      <dsp:txXfrm>
        <a:off x="9273336" y="28449"/>
        <a:ext cx="2032463" cy="812985"/>
      </dsp:txXfrm>
    </dsp:sp>
    <dsp:sp modelId="{843C487F-1A0F-4C4F-955B-FE71C8B885F0}">
      <dsp:nvSpPr>
        <dsp:cNvPr id="0" name=""/>
        <dsp:cNvSpPr/>
      </dsp:nvSpPr>
      <dsp:spPr>
        <a:xfrm>
          <a:off x="9273336" y="841435"/>
          <a:ext cx="2032463" cy="4529250"/>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Capacity building </a:t>
          </a:r>
        </a:p>
        <a:p>
          <a:pPr marL="171450" lvl="1" indent="-171450" algn="l" defTabSz="755650">
            <a:lnSpc>
              <a:spcPct val="90000"/>
            </a:lnSpc>
            <a:spcBef>
              <a:spcPct val="0"/>
            </a:spcBef>
            <a:spcAft>
              <a:spcPct val="15000"/>
            </a:spcAft>
            <a:buChar char="•"/>
          </a:pPr>
          <a:r>
            <a:rPr lang="en-US" sz="1700" kern="1200"/>
            <a:t>Advocacy and awareness</a:t>
          </a:r>
        </a:p>
        <a:p>
          <a:pPr marL="171450" lvl="1" indent="-171450" algn="l" defTabSz="755650">
            <a:lnSpc>
              <a:spcPct val="90000"/>
            </a:lnSpc>
            <a:spcBef>
              <a:spcPct val="0"/>
            </a:spcBef>
            <a:spcAft>
              <a:spcPct val="15000"/>
            </a:spcAft>
            <a:buChar char="•"/>
          </a:pPr>
          <a:r>
            <a:rPr lang="en-US" sz="1700" kern="1200"/>
            <a:t>Technical bulletin – JOIFA</a:t>
          </a:r>
        </a:p>
        <a:p>
          <a:pPr marL="171450" lvl="1" indent="-171450" algn="l" defTabSz="755650">
            <a:lnSpc>
              <a:spcPct val="90000"/>
            </a:lnSpc>
            <a:spcBef>
              <a:spcPct val="0"/>
            </a:spcBef>
            <a:spcAft>
              <a:spcPct val="15000"/>
            </a:spcAft>
            <a:buChar char="•"/>
          </a:pPr>
          <a:r>
            <a:rPr lang="en-US" sz="1700" kern="1200"/>
            <a:t>Advisory and assurance services</a:t>
          </a:r>
        </a:p>
      </dsp:txBody>
      <dsp:txXfrm>
        <a:off x="9273336" y="841435"/>
        <a:ext cx="2032463" cy="452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4A1E-C9F5-4847-9C26-B650C0C74D45}">
      <dsp:nvSpPr>
        <dsp:cNvPr id="0" name=""/>
        <dsp:cNvSpPr/>
      </dsp:nvSpPr>
      <dsp:spPr>
        <a:xfrm>
          <a:off x="9952802" y="2638539"/>
          <a:ext cx="122777" cy="1368087"/>
        </a:xfrm>
        <a:custGeom>
          <a:avLst/>
          <a:gdLst/>
          <a:ahLst/>
          <a:cxnLst/>
          <a:rect l="0" t="0" r="0" b="0"/>
          <a:pathLst>
            <a:path>
              <a:moveTo>
                <a:pt x="122777" y="0"/>
              </a:moveTo>
              <a:lnTo>
                <a:pt x="122777" y="1368087"/>
              </a:lnTo>
              <a:lnTo>
                <a:pt x="0" y="136808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15D86B-5408-47F9-A494-82A00346A2C5}">
      <dsp:nvSpPr>
        <dsp:cNvPr id="0" name=""/>
        <dsp:cNvSpPr/>
      </dsp:nvSpPr>
      <dsp:spPr>
        <a:xfrm>
          <a:off x="10075579" y="2638539"/>
          <a:ext cx="122777" cy="537880"/>
        </a:xfrm>
        <a:custGeom>
          <a:avLst/>
          <a:gdLst/>
          <a:ahLst/>
          <a:cxnLst/>
          <a:rect l="0" t="0" r="0" b="0"/>
          <a:pathLst>
            <a:path>
              <a:moveTo>
                <a:pt x="0" y="0"/>
              </a:moveTo>
              <a:lnTo>
                <a:pt x="0" y="537880"/>
              </a:lnTo>
              <a:lnTo>
                <a:pt x="122777" y="5378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2E9456-AF2C-46DF-A674-F57634763CAE}">
      <dsp:nvSpPr>
        <dsp:cNvPr id="0" name=""/>
        <dsp:cNvSpPr/>
      </dsp:nvSpPr>
      <dsp:spPr>
        <a:xfrm>
          <a:off x="9952802" y="2638539"/>
          <a:ext cx="122777" cy="537880"/>
        </a:xfrm>
        <a:custGeom>
          <a:avLst/>
          <a:gdLst/>
          <a:ahLst/>
          <a:cxnLst/>
          <a:rect l="0" t="0" r="0" b="0"/>
          <a:pathLst>
            <a:path>
              <a:moveTo>
                <a:pt x="122777" y="0"/>
              </a:moveTo>
              <a:lnTo>
                <a:pt x="122777" y="537880"/>
              </a:lnTo>
              <a:lnTo>
                <a:pt x="0" y="5378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34F3D5-5B2E-4A5B-A936-EF512E5F4CF9}">
      <dsp:nvSpPr>
        <dsp:cNvPr id="0" name=""/>
        <dsp:cNvSpPr/>
      </dsp:nvSpPr>
      <dsp:spPr>
        <a:xfrm>
          <a:off x="5684837" y="1808332"/>
          <a:ext cx="4390742" cy="245554"/>
        </a:xfrm>
        <a:custGeom>
          <a:avLst/>
          <a:gdLst/>
          <a:ahLst/>
          <a:cxnLst/>
          <a:rect l="0" t="0" r="0" b="0"/>
          <a:pathLst>
            <a:path>
              <a:moveTo>
                <a:pt x="0" y="0"/>
              </a:moveTo>
              <a:lnTo>
                <a:pt x="0" y="122777"/>
              </a:lnTo>
              <a:lnTo>
                <a:pt x="4390742" y="122777"/>
              </a:lnTo>
              <a:lnTo>
                <a:pt x="4390742" y="24555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AE07D7-F1DA-46E7-8BB0-26EC882BAFA6}">
      <dsp:nvSpPr>
        <dsp:cNvPr id="0" name=""/>
        <dsp:cNvSpPr/>
      </dsp:nvSpPr>
      <dsp:spPr>
        <a:xfrm>
          <a:off x="7193241" y="3468746"/>
          <a:ext cx="175395" cy="1368087"/>
        </a:xfrm>
        <a:custGeom>
          <a:avLst/>
          <a:gdLst/>
          <a:ahLst/>
          <a:cxnLst/>
          <a:rect l="0" t="0" r="0" b="0"/>
          <a:pathLst>
            <a:path>
              <a:moveTo>
                <a:pt x="0" y="0"/>
              </a:moveTo>
              <a:lnTo>
                <a:pt x="0" y="1368087"/>
              </a:lnTo>
              <a:lnTo>
                <a:pt x="175395" y="136808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C1EA90-51BE-4112-A194-065FE1386408}">
      <dsp:nvSpPr>
        <dsp:cNvPr id="0" name=""/>
        <dsp:cNvSpPr/>
      </dsp:nvSpPr>
      <dsp:spPr>
        <a:xfrm>
          <a:off x="7193241" y="3468746"/>
          <a:ext cx="175395" cy="537880"/>
        </a:xfrm>
        <a:custGeom>
          <a:avLst/>
          <a:gdLst/>
          <a:ahLst/>
          <a:cxnLst/>
          <a:rect l="0" t="0" r="0" b="0"/>
          <a:pathLst>
            <a:path>
              <a:moveTo>
                <a:pt x="0" y="0"/>
              </a:moveTo>
              <a:lnTo>
                <a:pt x="0" y="537880"/>
              </a:lnTo>
              <a:lnTo>
                <a:pt x="175395" y="5378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A655D2-3D84-4C6D-9AFF-A2F7703DA623}">
      <dsp:nvSpPr>
        <dsp:cNvPr id="0" name=""/>
        <dsp:cNvSpPr/>
      </dsp:nvSpPr>
      <dsp:spPr>
        <a:xfrm>
          <a:off x="5682498" y="2638539"/>
          <a:ext cx="1978465" cy="245554"/>
        </a:xfrm>
        <a:custGeom>
          <a:avLst/>
          <a:gdLst/>
          <a:ahLst/>
          <a:cxnLst/>
          <a:rect l="0" t="0" r="0" b="0"/>
          <a:pathLst>
            <a:path>
              <a:moveTo>
                <a:pt x="0" y="0"/>
              </a:moveTo>
              <a:lnTo>
                <a:pt x="0" y="122777"/>
              </a:lnTo>
              <a:lnTo>
                <a:pt x="1978465" y="122777"/>
              </a:lnTo>
              <a:lnTo>
                <a:pt x="1978465" y="2455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2738EF-3D5F-4149-9A27-92BD797774ED}">
      <dsp:nvSpPr>
        <dsp:cNvPr id="0" name=""/>
        <dsp:cNvSpPr/>
      </dsp:nvSpPr>
      <dsp:spPr>
        <a:xfrm>
          <a:off x="5682498" y="2638539"/>
          <a:ext cx="563605" cy="245554"/>
        </a:xfrm>
        <a:custGeom>
          <a:avLst/>
          <a:gdLst/>
          <a:ahLst/>
          <a:cxnLst/>
          <a:rect l="0" t="0" r="0" b="0"/>
          <a:pathLst>
            <a:path>
              <a:moveTo>
                <a:pt x="0" y="0"/>
              </a:moveTo>
              <a:lnTo>
                <a:pt x="0" y="122777"/>
              </a:lnTo>
              <a:lnTo>
                <a:pt x="563605" y="122777"/>
              </a:lnTo>
              <a:lnTo>
                <a:pt x="563605" y="2455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840A8A-B571-410E-B04E-42D0E899BBF1}">
      <dsp:nvSpPr>
        <dsp:cNvPr id="0" name=""/>
        <dsp:cNvSpPr/>
      </dsp:nvSpPr>
      <dsp:spPr>
        <a:xfrm>
          <a:off x="4831244" y="2638539"/>
          <a:ext cx="851254" cy="245554"/>
        </a:xfrm>
        <a:custGeom>
          <a:avLst/>
          <a:gdLst/>
          <a:ahLst/>
          <a:cxnLst/>
          <a:rect l="0" t="0" r="0" b="0"/>
          <a:pathLst>
            <a:path>
              <a:moveTo>
                <a:pt x="851254" y="0"/>
              </a:moveTo>
              <a:lnTo>
                <a:pt x="851254" y="122777"/>
              </a:lnTo>
              <a:lnTo>
                <a:pt x="0" y="122777"/>
              </a:lnTo>
              <a:lnTo>
                <a:pt x="0" y="2455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61421-419E-4EFD-85C5-2319E04F227D}">
      <dsp:nvSpPr>
        <dsp:cNvPr id="0" name=""/>
        <dsp:cNvSpPr/>
      </dsp:nvSpPr>
      <dsp:spPr>
        <a:xfrm>
          <a:off x="4431809" y="4298953"/>
          <a:ext cx="91440" cy="245554"/>
        </a:xfrm>
        <a:custGeom>
          <a:avLst/>
          <a:gdLst/>
          <a:ahLst/>
          <a:cxnLst/>
          <a:rect l="0" t="0" r="0" b="0"/>
          <a:pathLst>
            <a:path>
              <a:moveTo>
                <a:pt x="45720" y="0"/>
              </a:moveTo>
              <a:lnTo>
                <a:pt x="45720" y="2455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B6FF0-CAEA-40E5-85FC-10C7A4AAB18B}">
      <dsp:nvSpPr>
        <dsp:cNvPr id="0" name=""/>
        <dsp:cNvSpPr/>
      </dsp:nvSpPr>
      <dsp:spPr>
        <a:xfrm>
          <a:off x="3416384" y="3468746"/>
          <a:ext cx="1061144" cy="245554"/>
        </a:xfrm>
        <a:custGeom>
          <a:avLst/>
          <a:gdLst/>
          <a:ahLst/>
          <a:cxnLst/>
          <a:rect l="0" t="0" r="0" b="0"/>
          <a:pathLst>
            <a:path>
              <a:moveTo>
                <a:pt x="0" y="0"/>
              </a:moveTo>
              <a:lnTo>
                <a:pt x="0" y="122777"/>
              </a:lnTo>
              <a:lnTo>
                <a:pt x="1061144" y="122777"/>
              </a:lnTo>
              <a:lnTo>
                <a:pt x="1061144" y="2455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DF74D-E314-4246-8337-B87DC618486F}">
      <dsp:nvSpPr>
        <dsp:cNvPr id="0" name=""/>
        <dsp:cNvSpPr/>
      </dsp:nvSpPr>
      <dsp:spPr>
        <a:xfrm>
          <a:off x="2355239" y="4298953"/>
          <a:ext cx="122777" cy="537880"/>
        </a:xfrm>
        <a:custGeom>
          <a:avLst/>
          <a:gdLst/>
          <a:ahLst/>
          <a:cxnLst/>
          <a:rect l="0" t="0" r="0" b="0"/>
          <a:pathLst>
            <a:path>
              <a:moveTo>
                <a:pt x="0" y="0"/>
              </a:moveTo>
              <a:lnTo>
                <a:pt x="0" y="537880"/>
              </a:lnTo>
              <a:lnTo>
                <a:pt x="122777" y="5378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B563C-41C7-47F4-94E3-7D6DD2421DB1}">
      <dsp:nvSpPr>
        <dsp:cNvPr id="0" name=""/>
        <dsp:cNvSpPr/>
      </dsp:nvSpPr>
      <dsp:spPr>
        <a:xfrm>
          <a:off x="2232462" y="4298953"/>
          <a:ext cx="122777" cy="537880"/>
        </a:xfrm>
        <a:custGeom>
          <a:avLst/>
          <a:gdLst/>
          <a:ahLst/>
          <a:cxnLst/>
          <a:rect l="0" t="0" r="0" b="0"/>
          <a:pathLst>
            <a:path>
              <a:moveTo>
                <a:pt x="122777" y="0"/>
              </a:moveTo>
              <a:lnTo>
                <a:pt x="122777" y="537880"/>
              </a:lnTo>
              <a:lnTo>
                <a:pt x="0" y="5378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5D2E6-7353-400C-97C4-35AE97CE0DEE}">
      <dsp:nvSpPr>
        <dsp:cNvPr id="0" name=""/>
        <dsp:cNvSpPr/>
      </dsp:nvSpPr>
      <dsp:spPr>
        <a:xfrm>
          <a:off x="2355239" y="3468746"/>
          <a:ext cx="1061144" cy="245554"/>
        </a:xfrm>
        <a:custGeom>
          <a:avLst/>
          <a:gdLst/>
          <a:ahLst/>
          <a:cxnLst/>
          <a:rect l="0" t="0" r="0" b="0"/>
          <a:pathLst>
            <a:path>
              <a:moveTo>
                <a:pt x="1061144" y="0"/>
              </a:moveTo>
              <a:lnTo>
                <a:pt x="1061144" y="122777"/>
              </a:lnTo>
              <a:lnTo>
                <a:pt x="0" y="122777"/>
              </a:lnTo>
              <a:lnTo>
                <a:pt x="0" y="2455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556CD4-406E-4038-8A4B-EFD17412003A}">
      <dsp:nvSpPr>
        <dsp:cNvPr id="0" name=""/>
        <dsp:cNvSpPr/>
      </dsp:nvSpPr>
      <dsp:spPr>
        <a:xfrm>
          <a:off x="3416384" y="2638539"/>
          <a:ext cx="2266114" cy="245554"/>
        </a:xfrm>
        <a:custGeom>
          <a:avLst/>
          <a:gdLst/>
          <a:ahLst/>
          <a:cxnLst/>
          <a:rect l="0" t="0" r="0" b="0"/>
          <a:pathLst>
            <a:path>
              <a:moveTo>
                <a:pt x="2266114" y="0"/>
              </a:moveTo>
              <a:lnTo>
                <a:pt x="2266114" y="122777"/>
              </a:lnTo>
              <a:lnTo>
                <a:pt x="0" y="122777"/>
              </a:lnTo>
              <a:lnTo>
                <a:pt x="0" y="2455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3E40E9-888C-495A-B02C-B33A11C97406}">
      <dsp:nvSpPr>
        <dsp:cNvPr id="0" name=""/>
        <dsp:cNvSpPr/>
      </dsp:nvSpPr>
      <dsp:spPr>
        <a:xfrm>
          <a:off x="5636778" y="1808332"/>
          <a:ext cx="91440" cy="245554"/>
        </a:xfrm>
        <a:custGeom>
          <a:avLst/>
          <a:gdLst/>
          <a:ahLst/>
          <a:cxnLst/>
          <a:rect l="0" t="0" r="0" b="0"/>
          <a:pathLst>
            <a:path>
              <a:moveTo>
                <a:pt x="48058" y="0"/>
              </a:moveTo>
              <a:lnTo>
                <a:pt x="48058" y="122777"/>
              </a:lnTo>
              <a:lnTo>
                <a:pt x="45720" y="122777"/>
              </a:lnTo>
              <a:lnTo>
                <a:pt x="45720" y="24555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E7E747-B946-4AD7-8023-51FE12938AD0}">
      <dsp:nvSpPr>
        <dsp:cNvPr id="0" name=""/>
        <dsp:cNvSpPr/>
      </dsp:nvSpPr>
      <dsp:spPr>
        <a:xfrm>
          <a:off x="1294095" y="2638539"/>
          <a:ext cx="122777" cy="537880"/>
        </a:xfrm>
        <a:custGeom>
          <a:avLst/>
          <a:gdLst/>
          <a:ahLst/>
          <a:cxnLst/>
          <a:rect l="0" t="0" r="0" b="0"/>
          <a:pathLst>
            <a:path>
              <a:moveTo>
                <a:pt x="0" y="0"/>
              </a:moveTo>
              <a:lnTo>
                <a:pt x="0" y="537880"/>
              </a:lnTo>
              <a:lnTo>
                <a:pt x="122777" y="5378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721517-04E9-4D4E-93DB-351ADDF586E0}">
      <dsp:nvSpPr>
        <dsp:cNvPr id="0" name=""/>
        <dsp:cNvSpPr/>
      </dsp:nvSpPr>
      <dsp:spPr>
        <a:xfrm>
          <a:off x="1171318" y="2638539"/>
          <a:ext cx="122777" cy="537880"/>
        </a:xfrm>
        <a:custGeom>
          <a:avLst/>
          <a:gdLst/>
          <a:ahLst/>
          <a:cxnLst/>
          <a:rect l="0" t="0" r="0" b="0"/>
          <a:pathLst>
            <a:path>
              <a:moveTo>
                <a:pt x="122777" y="0"/>
              </a:moveTo>
              <a:lnTo>
                <a:pt x="122777" y="537880"/>
              </a:lnTo>
              <a:lnTo>
                <a:pt x="0" y="5378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92532C-3297-4A1F-B6D6-280F2AF87262}">
      <dsp:nvSpPr>
        <dsp:cNvPr id="0" name=""/>
        <dsp:cNvSpPr/>
      </dsp:nvSpPr>
      <dsp:spPr>
        <a:xfrm>
          <a:off x="1294095" y="1808332"/>
          <a:ext cx="4390742" cy="245554"/>
        </a:xfrm>
        <a:custGeom>
          <a:avLst/>
          <a:gdLst/>
          <a:ahLst/>
          <a:cxnLst/>
          <a:rect l="0" t="0" r="0" b="0"/>
          <a:pathLst>
            <a:path>
              <a:moveTo>
                <a:pt x="4390742" y="0"/>
              </a:moveTo>
              <a:lnTo>
                <a:pt x="4390742" y="122777"/>
              </a:lnTo>
              <a:lnTo>
                <a:pt x="0" y="122777"/>
              </a:lnTo>
              <a:lnTo>
                <a:pt x="0" y="24555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7A2DE-E114-4F4D-B219-6FA767BBF3B2}">
      <dsp:nvSpPr>
        <dsp:cNvPr id="0" name=""/>
        <dsp:cNvSpPr/>
      </dsp:nvSpPr>
      <dsp:spPr>
        <a:xfrm>
          <a:off x="5639117" y="978125"/>
          <a:ext cx="91440" cy="245554"/>
        </a:xfrm>
        <a:custGeom>
          <a:avLst/>
          <a:gdLst/>
          <a:ahLst/>
          <a:cxnLst/>
          <a:rect l="0" t="0" r="0" b="0"/>
          <a:pathLst>
            <a:path>
              <a:moveTo>
                <a:pt x="45720" y="0"/>
              </a:moveTo>
              <a:lnTo>
                <a:pt x="45720" y="2455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0FB4A-121A-4779-8C22-3FE7FCCAD8CC}">
      <dsp:nvSpPr>
        <dsp:cNvPr id="0" name=""/>
        <dsp:cNvSpPr/>
      </dsp:nvSpPr>
      <dsp:spPr>
        <a:xfrm>
          <a:off x="4536047" y="393472"/>
          <a:ext cx="2297580" cy="58465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Open Sans"/>
            </a:rPr>
            <a:t>General Assembly</a:t>
          </a:r>
        </a:p>
      </dsp:txBody>
      <dsp:txXfrm>
        <a:off x="4536047" y="393472"/>
        <a:ext cx="2297580" cy="584652"/>
      </dsp:txXfrm>
    </dsp:sp>
    <dsp:sp modelId="{8BB8F471-5596-4131-874B-40208B68D1BA}">
      <dsp:nvSpPr>
        <dsp:cNvPr id="0" name=""/>
        <dsp:cNvSpPr/>
      </dsp:nvSpPr>
      <dsp:spPr>
        <a:xfrm>
          <a:off x="4536047" y="1223679"/>
          <a:ext cx="2297580" cy="58465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latin typeface="Open Sans"/>
            </a:rPr>
            <a:t>Board of Trustees</a:t>
          </a:r>
        </a:p>
      </dsp:txBody>
      <dsp:txXfrm>
        <a:off x="4536047" y="1223679"/>
        <a:ext cx="2297580" cy="584652"/>
      </dsp:txXfrm>
    </dsp:sp>
    <dsp:sp modelId="{EF18076C-F4E4-4E55-B6DD-8DEF8FF6D35E}">
      <dsp:nvSpPr>
        <dsp:cNvPr id="0" name=""/>
        <dsp:cNvSpPr/>
      </dsp:nvSpPr>
      <dsp:spPr>
        <a:xfrm>
          <a:off x="366905" y="2053886"/>
          <a:ext cx="1854378" cy="58465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Board’s Committees</a:t>
          </a:r>
        </a:p>
      </dsp:txBody>
      <dsp:txXfrm>
        <a:off x="366905" y="2053886"/>
        <a:ext cx="1854378" cy="584652"/>
      </dsp:txXfrm>
    </dsp:sp>
    <dsp:sp modelId="{35521DD9-1E63-4A3D-AD1A-BC15C48245FE}">
      <dsp:nvSpPr>
        <dsp:cNvPr id="0" name=""/>
        <dsp:cNvSpPr/>
      </dsp:nvSpPr>
      <dsp:spPr>
        <a:xfrm>
          <a:off x="2012"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Nominating Committee</a:t>
          </a:r>
        </a:p>
      </dsp:txBody>
      <dsp:txXfrm>
        <a:off x="2012" y="2884093"/>
        <a:ext cx="1169305" cy="584652"/>
      </dsp:txXfrm>
    </dsp:sp>
    <dsp:sp modelId="{773DE3FB-2B54-4ACE-B2B8-CAAA0B273C0C}">
      <dsp:nvSpPr>
        <dsp:cNvPr id="0" name=""/>
        <dsp:cNvSpPr/>
      </dsp:nvSpPr>
      <dsp:spPr>
        <a:xfrm>
          <a:off x="1416872"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Audit &amp; Governance Committee</a:t>
          </a:r>
        </a:p>
      </dsp:txBody>
      <dsp:txXfrm>
        <a:off x="1416872" y="2884093"/>
        <a:ext cx="1169305" cy="584652"/>
      </dsp:txXfrm>
    </dsp:sp>
    <dsp:sp modelId="{E09705C2-DA53-4445-B5A5-0F8AF60B1BCC}">
      <dsp:nvSpPr>
        <dsp:cNvPr id="0" name=""/>
        <dsp:cNvSpPr/>
      </dsp:nvSpPr>
      <dsp:spPr>
        <a:xfrm>
          <a:off x="4755309" y="2053886"/>
          <a:ext cx="1854378" cy="58465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General Secretariat</a:t>
          </a:r>
        </a:p>
      </dsp:txBody>
      <dsp:txXfrm>
        <a:off x="4755309" y="2053886"/>
        <a:ext cx="1854378" cy="584652"/>
      </dsp:txXfrm>
    </dsp:sp>
    <dsp:sp modelId="{0902A69E-3F68-483E-BA6F-24359BDC7E4E}">
      <dsp:nvSpPr>
        <dsp:cNvPr id="0" name=""/>
        <dsp:cNvSpPr/>
      </dsp:nvSpPr>
      <dsp:spPr>
        <a:xfrm>
          <a:off x="2831731"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Education Board</a:t>
          </a:r>
        </a:p>
      </dsp:txBody>
      <dsp:txXfrm>
        <a:off x="2831731" y="2884093"/>
        <a:ext cx="1169305" cy="584652"/>
      </dsp:txXfrm>
    </dsp:sp>
    <dsp:sp modelId="{3180A80C-15EA-442D-8F47-6D5E9574BC05}">
      <dsp:nvSpPr>
        <dsp:cNvPr id="0" name=""/>
        <dsp:cNvSpPr/>
      </dsp:nvSpPr>
      <dsp:spPr>
        <a:xfrm>
          <a:off x="1770587" y="3714300"/>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Fellowship programs</a:t>
          </a:r>
        </a:p>
      </dsp:txBody>
      <dsp:txXfrm>
        <a:off x="1770587" y="3714300"/>
        <a:ext cx="1169305" cy="584652"/>
      </dsp:txXfrm>
    </dsp:sp>
    <dsp:sp modelId="{65B7ED28-B7A6-47C7-B966-6BCA559E4635}">
      <dsp:nvSpPr>
        <dsp:cNvPr id="0" name=""/>
        <dsp:cNvSpPr/>
      </dsp:nvSpPr>
      <dsp:spPr>
        <a:xfrm>
          <a:off x="1063157" y="4544507"/>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CIPA</a:t>
          </a:r>
        </a:p>
      </dsp:txBody>
      <dsp:txXfrm>
        <a:off x="1063157" y="4544507"/>
        <a:ext cx="1169305" cy="584652"/>
      </dsp:txXfrm>
    </dsp:sp>
    <dsp:sp modelId="{777BB702-D161-4474-8354-BB8466710B60}">
      <dsp:nvSpPr>
        <dsp:cNvPr id="0" name=""/>
        <dsp:cNvSpPr/>
      </dsp:nvSpPr>
      <dsp:spPr>
        <a:xfrm>
          <a:off x="2478016" y="4544507"/>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CSAA (Currently being revamped)</a:t>
          </a:r>
        </a:p>
      </dsp:txBody>
      <dsp:txXfrm>
        <a:off x="2478016" y="4544507"/>
        <a:ext cx="1169305" cy="584652"/>
      </dsp:txXfrm>
    </dsp:sp>
    <dsp:sp modelId="{110C9261-3DBD-4961-8314-69B73707D781}">
      <dsp:nvSpPr>
        <dsp:cNvPr id="0" name=""/>
        <dsp:cNvSpPr/>
      </dsp:nvSpPr>
      <dsp:spPr>
        <a:xfrm>
          <a:off x="3892876" y="3714300"/>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Certificate of Proficiency</a:t>
          </a:r>
        </a:p>
      </dsp:txBody>
      <dsp:txXfrm>
        <a:off x="3892876" y="3714300"/>
        <a:ext cx="1169305" cy="584652"/>
      </dsp:txXfrm>
    </dsp:sp>
    <dsp:sp modelId="{61A00D66-1115-43CF-999A-6A49EABAAB99}">
      <dsp:nvSpPr>
        <dsp:cNvPr id="0" name=""/>
        <dsp:cNvSpPr/>
      </dsp:nvSpPr>
      <dsp:spPr>
        <a:xfrm>
          <a:off x="3892876" y="4544507"/>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Financial Accounting Standards</a:t>
          </a:r>
        </a:p>
      </dsp:txBody>
      <dsp:txXfrm>
        <a:off x="3892876" y="4544507"/>
        <a:ext cx="1169305" cy="584652"/>
      </dsp:txXfrm>
    </dsp:sp>
    <dsp:sp modelId="{99A1FE87-0384-4CDF-9C5D-263F0F9BB4C3}">
      <dsp:nvSpPr>
        <dsp:cNvPr id="0" name=""/>
        <dsp:cNvSpPr/>
      </dsp:nvSpPr>
      <dsp:spPr>
        <a:xfrm>
          <a:off x="4246591"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Standards’ Publications</a:t>
          </a:r>
        </a:p>
      </dsp:txBody>
      <dsp:txXfrm>
        <a:off x="4246591" y="2884093"/>
        <a:ext cx="1169305" cy="584652"/>
      </dsp:txXfrm>
    </dsp:sp>
    <dsp:sp modelId="{F7DA7785-1638-43F7-A844-483EA71FC180}">
      <dsp:nvSpPr>
        <dsp:cNvPr id="0" name=""/>
        <dsp:cNvSpPr/>
      </dsp:nvSpPr>
      <dsp:spPr>
        <a:xfrm>
          <a:off x="5661451"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Membership</a:t>
          </a:r>
        </a:p>
      </dsp:txBody>
      <dsp:txXfrm>
        <a:off x="5661451" y="2884093"/>
        <a:ext cx="1169305" cy="584652"/>
      </dsp:txXfrm>
    </dsp:sp>
    <dsp:sp modelId="{6C282C38-9ACA-4C68-977D-1C726784E0D6}">
      <dsp:nvSpPr>
        <dsp:cNvPr id="0" name=""/>
        <dsp:cNvSpPr/>
      </dsp:nvSpPr>
      <dsp:spPr>
        <a:xfrm>
          <a:off x="7076311"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Awareness / Events</a:t>
          </a:r>
        </a:p>
      </dsp:txBody>
      <dsp:txXfrm>
        <a:off x="7076311" y="2884093"/>
        <a:ext cx="1169305" cy="584652"/>
      </dsp:txXfrm>
    </dsp:sp>
    <dsp:sp modelId="{30105099-8D81-4B27-8ED6-E4671CFE7BFA}">
      <dsp:nvSpPr>
        <dsp:cNvPr id="0" name=""/>
        <dsp:cNvSpPr/>
      </dsp:nvSpPr>
      <dsp:spPr>
        <a:xfrm>
          <a:off x="7368637" y="3714300"/>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Conferences</a:t>
          </a:r>
        </a:p>
      </dsp:txBody>
      <dsp:txXfrm>
        <a:off x="7368637" y="3714300"/>
        <a:ext cx="1169305" cy="584652"/>
      </dsp:txXfrm>
    </dsp:sp>
    <dsp:sp modelId="{F277AAB0-E4F3-41B7-B35E-F7FE51C02327}">
      <dsp:nvSpPr>
        <dsp:cNvPr id="0" name=""/>
        <dsp:cNvSpPr/>
      </dsp:nvSpPr>
      <dsp:spPr>
        <a:xfrm>
          <a:off x="7368637" y="4544507"/>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Capacity Building / Technical Workshops</a:t>
          </a:r>
        </a:p>
      </dsp:txBody>
      <dsp:txXfrm>
        <a:off x="7368637" y="4544507"/>
        <a:ext cx="1169305" cy="584652"/>
      </dsp:txXfrm>
    </dsp:sp>
    <dsp:sp modelId="{9828AF72-61BC-4728-B6EF-8EE55F7B446A}">
      <dsp:nvSpPr>
        <dsp:cNvPr id="0" name=""/>
        <dsp:cNvSpPr/>
      </dsp:nvSpPr>
      <dsp:spPr>
        <a:xfrm>
          <a:off x="9148390" y="2053886"/>
          <a:ext cx="1854378" cy="58465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Standard Development Activities / Technical Boards</a:t>
          </a:r>
        </a:p>
      </dsp:txBody>
      <dsp:txXfrm>
        <a:off x="9148390" y="2053886"/>
        <a:ext cx="1854378" cy="584652"/>
      </dsp:txXfrm>
    </dsp:sp>
    <dsp:sp modelId="{4B470890-39FE-4D1C-A428-E8BE1DAE7027}">
      <dsp:nvSpPr>
        <dsp:cNvPr id="0" name=""/>
        <dsp:cNvSpPr/>
      </dsp:nvSpPr>
      <dsp:spPr>
        <a:xfrm>
          <a:off x="8783497"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Shari’ah Board (ASB)</a:t>
          </a:r>
        </a:p>
      </dsp:txBody>
      <dsp:txXfrm>
        <a:off x="8783497" y="2884093"/>
        <a:ext cx="1169305" cy="584652"/>
      </dsp:txXfrm>
    </dsp:sp>
    <dsp:sp modelId="{051350A6-468B-4E99-B3A6-7F54CDB6938C}">
      <dsp:nvSpPr>
        <dsp:cNvPr id="0" name=""/>
        <dsp:cNvSpPr/>
      </dsp:nvSpPr>
      <dsp:spPr>
        <a:xfrm>
          <a:off x="10198356" y="2884093"/>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Accounting Board (AAB)</a:t>
          </a:r>
        </a:p>
      </dsp:txBody>
      <dsp:txXfrm>
        <a:off x="10198356" y="2884093"/>
        <a:ext cx="1169305" cy="584652"/>
      </dsp:txXfrm>
    </dsp:sp>
    <dsp:sp modelId="{A6C8CADD-0DC8-4187-A16B-60D02324D843}">
      <dsp:nvSpPr>
        <dsp:cNvPr id="0" name=""/>
        <dsp:cNvSpPr/>
      </dsp:nvSpPr>
      <dsp:spPr>
        <a:xfrm>
          <a:off x="8783497" y="3714300"/>
          <a:ext cx="1169305" cy="5846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Open Sans"/>
            </a:rPr>
            <a:t>Governance &amp; Ethics Board (AGEB)</a:t>
          </a:r>
        </a:p>
      </dsp:txBody>
      <dsp:txXfrm>
        <a:off x="8783497" y="3714300"/>
        <a:ext cx="1169305" cy="584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0542-CC46-4DD7-A881-EB5761B5E94B}">
      <dsp:nvSpPr>
        <dsp:cNvPr id="0" name=""/>
        <dsp:cNvSpPr/>
      </dsp:nvSpPr>
      <dsp:spPr>
        <a:xfrm>
          <a:off x="4298" y="0"/>
          <a:ext cx="1698210" cy="5476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t>Prohibition of Riba</a:t>
          </a:r>
        </a:p>
      </dsp:txBody>
      <dsp:txXfrm>
        <a:off x="4298" y="0"/>
        <a:ext cx="1698210" cy="1642970"/>
      </dsp:txXfrm>
    </dsp:sp>
    <dsp:sp modelId="{1BC99B45-7D35-44DC-BB8C-EABAE15DBE1F}">
      <dsp:nvSpPr>
        <dsp:cNvPr id="0" name=""/>
        <dsp:cNvSpPr/>
      </dsp:nvSpPr>
      <dsp:spPr>
        <a:xfrm>
          <a:off x="174119" y="1643104"/>
          <a:ext cx="1358568" cy="79781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dirty="0"/>
            <a:t>No predetermined return on loans</a:t>
          </a:r>
        </a:p>
      </dsp:txBody>
      <dsp:txXfrm>
        <a:off x="197486" y="1666471"/>
        <a:ext cx="1311834" cy="751085"/>
      </dsp:txXfrm>
    </dsp:sp>
    <dsp:sp modelId="{F223E6C3-C706-4BA9-8401-C73E93CF2E76}">
      <dsp:nvSpPr>
        <dsp:cNvPr id="0" name=""/>
        <dsp:cNvSpPr/>
      </dsp:nvSpPr>
      <dsp:spPr>
        <a:xfrm>
          <a:off x="174119" y="2563664"/>
          <a:ext cx="1358568" cy="79781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No debt rescheduling and credit rollover </a:t>
          </a:r>
        </a:p>
      </dsp:txBody>
      <dsp:txXfrm>
        <a:off x="197486" y="2587031"/>
        <a:ext cx="1311834" cy="751085"/>
      </dsp:txXfrm>
    </dsp:sp>
    <dsp:sp modelId="{692E89D2-7EBA-43A3-96DD-9AF327E00CE7}">
      <dsp:nvSpPr>
        <dsp:cNvPr id="0" name=""/>
        <dsp:cNvSpPr/>
      </dsp:nvSpPr>
      <dsp:spPr>
        <a:xfrm>
          <a:off x="174119" y="3484225"/>
          <a:ext cx="1358568" cy="797819"/>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No additional charges for late payment</a:t>
          </a:r>
        </a:p>
      </dsp:txBody>
      <dsp:txXfrm>
        <a:off x="197486" y="3507592"/>
        <a:ext cx="1311834" cy="751085"/>
      </dsp:txXfrm>
    </dsp:sp>
    <dsp:sp modelId="{DAF6F832-7FE6-48EF-B9D0-36099DD7D9DE}">
      <dsp:nvSpPr>
        <dsp:cNvPr id="0" name=""/>
        <dsp:cNvSpPr/>
      </dsp:nvSpPr>
      <dsp:spPr>
        <a:xfrm>
          <a:off x="174119" y="4404786"/>
          <a:ext cx="1358568" cy="79781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dirty="0"/>
            <a:t>No sale of debts and receivables</a:t>
          </a:r>
        </a:p>
      </dsp:txBody>
      <dsp:txXfrm>
        <a:off x="197486" y="4428153"/>
        <a:ext cx="1311834" cy="751085"/>
      </dsp:txXfrm>
    </dsp:sp>
    <dsp:sp modelId="{E397B9B4-9068-457E-ADD4-C20FD6251D04}">
      <dsp:nvSpPr>
        <dsp:cNvPr id="0" name=""/>
        <dsp:cNvSpPr/>
      </dsp:nvSpPr>
      <dsp:spPr>
        <a:xfrm>
          <a:off x="1829874" y="0"/>
          <a:ext cx="1698210" cy="5476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a:t>Prohibition of </a:t>
          </a:r>
          <a:r>
            <a:rPr lang="en-GB" sz="1500" b="1" kern="1200" noProof="0" err="1"/>
            <a:t>Gharar</a:t>
          </a:r>
          <a:endParaRPr lang="en-GB" sz="1500" b="1" kern="1200" noProof="0"/>
        </a:p>
      </dsp:txBody>
      <dsp:txXfrm>
        <a:off x="1829874" y="0"/>
        <a:ext cx="1698210" cy="1642970"/>
      </dsp:txXfrm>
    </dsp:sp>
    <dsp:sp modelId="{42D5A72C-FB47-41B9-AA04-A78A3CE8D8A3}">
      <dsp:nvSpPr>
        <dsp:cNvPr id="0" name=""/>
        <dsp:cNvSpPr/>
      </dsp:nvSpPr>
      <dsp:spPr>
        <a:xfrm>
          <a:off x="1999695" y="1643438"/>
          <a:ext cx="1358568" cy="107592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dirty="0"/>
            <a:t>Avoidance of excessive unnecessary risks</a:t>
          </a:r>
        </a:p>
      </dsp:txBody>
      <dsp:txXfrm>
        <a:off x="2031208" y="1674951"/>
        <a:ext cx="1295542" cy="1012900"/>
      </dsp:txXfrm>
    </dsp:sp>
    <dsp:sp modelId="{F2771DB4-C759-479B-9B3A-9D6BAF4D905D}">
      <dsp:nvSpPr>
        <dsp:cNvPr id="0" name=""/>
        <dsp:cNvSpPr/>
      </dsp:nvSpPr>
      <dsp:spPr>
        <a:xfrm>
          <a:off x="1999695" y="2884891"/>
          <a:ext cx="1358568" cy="10759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Prohibition of exploiting ignorance (</a:t>
          </a:r>
          <a:r>
            <a:rPr lang="en-GB" sz="1500" kern="1200" noProof="0" err="1"/>
            <a:t>Jahl</a:t>
          </a:r>
          <a:r>
            <a:rPr lang="en-GB" sz="1500" kern="1200" noProof="0"/>
            <a:t>)</a:t>
          </a:r>
        </a:p>
      </dsp:txBody>
      <dsp:txXfrm>
        <a:off x="2031208" y="2916404"/>
        <a:ext cx="1295542" cy="1012900"/>
      </dsp:txXfrm>
    </dsp:sp>
    <dsp:sp modelId="{D8CC18D0-C222-41DA-8CCF-978F54050540}">
      <dsp:nvSpPr>
        <dsp:cNvPr id="0" name=""/>
        <dsp:cNvSpPr/>
      </dsp:nvSpPr>
      <dsp:spPr>
        <a:xfrm>
          <a:off x="1999695" y="4126345"/>
          <a:ext cx="1358568" cy="107592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No short-selling / forwards and futures</a:t>
          </a:r>
        </a:p>
      </dsp:txBody>
      <dsp:txXfrm>
        <a:off x="2031208" y="4157858"/>
        <a:ext cx="1295542" cy="1012900"/>
      </dsp:txXfrm>
    </dsp:sp>
    <dsp:sp modelId="{83313FE0-EE66-48A5-9B15-3D35687E78E5}">
      <dsp:nvSpPr>
        <dsp:cNvPr id="0" name=""/>
        <dsp:cNvSpPr/>
      </dsp:nvSpPr>
      <dsp:spPr>
        <a:xfrm>
          <a:off x="3655450" y="0"/>
          <a:ext cx="1698210" cy="5476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a:t>Prohibition of </a:t>
          </a:r>
          <a:r>
            <a:rPr lang="en-GB" sz="1500" b="1" kern="1200" noProof="0" err="1"/>
            <a:t>Maysir</a:t>
          </a:r>
          <a:r>
            <a:rPr lang="en-GB" sz="1500" b="1" kern="1200" noProof="0"/>
            <a:t> / </a:t>
          </a:r>
          <a:r>
            <a:rPr lang="en-GB" sz="1500" b="1" kern="1200" noProof="0" err="1"/>
            <a:t>Qimar</a:t>
          </a:r>
          <a:endParaRPr lang="en-GB" sz="1500" b="1" kern="1200" noProof="0"/>
        </a:p>
      </dsp:txBody>
      <dsp:txXfrm>
        <a:off x="3655450" y="0"/>
        <a:ext cx="1698210" cy="1642970"/>
      </dsp:txXfrm>
    </dsp:sp>
    <dsp:sp modelId="{80C79B22-5CC1-4AB0-83C1-CA9C025904E4}">
      <dsp:nvSpPr>
        <dsp:cNvPr id="0" name=""/>
        <dsp:cNvSpPr/>
      </dsp:nvSpPr>
      <dsp:spPr>
        <a:xfrm>
          <a:off x="3825271" y="1644574"/>
          <a:ext cx="1358568" cy="165126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dirty="0"/>
            <a:t>Prohibition of all forms gambling</a:t>
          </a:r>
        </a:p>
      </dsp:txBody>
      <dsp:txXfrm>
        <a:off x="3865062" y="1684365"/>
        <a:ext cx="1278986" cy="1571678"/>
      </dsp:txXfrm>
    </dsp:sp>
    <dsp:sp modelId="{FD375EF6-41F2-4987-B622-3F6F96F50FC9}">
      <dsp:nvSpPr>
        <dsp:cNvPr id="0" name=""/>
        <dsp:cNvSpPr/>
      </dsp:nvSpPr>
      <dsp:spPr>
        <a:xfrm>
          <a:off x="3825271" y="3549875"/>
          <a:ext cx="1358568" cy="165126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Prohibition of speculative transactions</a:t>
          </a:r>
        </a:p>
      </dsp:txBody>
      <dsp:txXfrm>
        <a:off x="3865062" y="3589666"/>
        <a:ext cx="1278986" cy="1571678"/>
      </dsp:txXfrm>
    </dsp:sp>
    <dsp:sp modelId="{9FA268D3-8F48-42E2-A7D9-DB653ACEA58F}">
      <dsp:nvSpPr>
        <dsp:cNvPr id="0" name=""/>
        <dsp:cNvSpPr/>
      </dsp:nvSpPr>
      <dsp:spPr>
        <a:xfrm>
          <a:off x="5481026" y="0"/>
          <a:ext cx="1698210" cy="5476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a:t>Equitable distribution of risk-reward</a:t>
          </a:r>
        </a:p>
      </dsp:txBody>
      <dsp:txXfrm>
        <a:off x="5481026" y="0"/>
        <a:ext cx="1698210" cy="1642970"/>
      </dsp:txXfrm>
    </dsp:sp>
    <dsp:sp modelId="{E397D9F8-B4CB-464B-AD2C-5492A6EB359A}">
      <dsp:nvSpPr>
        <dsp:cNvPr id="0" name=""/>
        <dsp:cNvSpPr/>
      </dsp:nvSpPr>
      <dsp:spPr>
        <a:xfrm>
          <a:off x="5650847" y="1644574"/>
          <a:ext cx="1358568" cy="165126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dirty="0"/>
            <a:t>Capital alone has no right of earning</a:t>
          </a:r>
        </a:p>
      </dsp:txBody>
      <dsp:txXfrm>
        <a:off x="5690638" y="1684365"/>
        <a:ext cx="1278986" cy="1571678"/>
      </dsp:txXfrm>
    </dsp:sp>
    <dsp:sp modelId="{365C342C-C7C6-4242-A962-BFF0E9C232B8}">
      <dsp:nvSpPr>
        <dsp:cNvPr id="0" name=""/>
        <dsp:cNvSpPr/>
      </dsp:nvSpPr>
      <dsp:spPr>
        <a:xfrm>
          <a:off x="5650847" y="3549875"/>
          <a:ext cx="1358568" cy="165126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No concept of risk-free rate of return</a:t>
          </a:r>
        </a:p>
      </dsp:txBody>
      <dsp:txXfrm>
        <a:off x="5690638" y="3589666"/>
        <a:ext cx="1278986" cy="1571678"/>
      </dsp:txXfrm>
    </dsp:sp>
    <dsp:sp modelId="{4F56C9D0-38F0-4695-BD9D-E05DCCC62979}">
      <dsp:nvSpPr>
        <dsp:cNvPr id="0" name=""/>
        <dsp:cNvSpPr/>
      </dsp:nvSpPr>
      <dsp:spPr>
        <a:xfrm>
          <a:off x="7306603" y="0"/>
          <a:ext cx="1698210" cy="5476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a:t>Time value of economic resources / no time value of money</a:t>
          </a:r>
        </a:p>
      </dsp:txBody>
      <dsp:txXfrm>
        <a:off x="7306603" y="0"/>
        <a:ext cx="1698210" cy="1642970"/>
      </dsp:txXfrm>
    </dsp:sp>
    <dsp:sp modelId="{0BB5061F-E3D5-4936-A118-E1F5AC1BF6EC}">
      <dsp:nvSpPr>
        <dsp:cNvPr id="0" name=""/>
        <dsp:cNvSpPr/>
      </dsp:nvSpPr>
      <dsp:spPr>
        <a:xfrm>
          <a:off x="7476424" y="1643438"/>
          <a:ext cx="1358568" cy="107592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Money cannot be traded for profit against time / rented</a:t>
          </a:r>
        </a:p>
      </dsp:txBody>
      <dsp:txXfrm>
        <a:off x="7507937" y="1674951"/>
        <a:ext cx="1295542" cy="1012900"/>
      </dsp:txXfrm>
    </dsp:sp>
    <dsp:sp modelId="{1A924543-1CBD-4589-B4A1-CB7DF10739F3}">
      <dsp:nvSpPr>
        <dsp:cNvPr id="0" name=""/>
        <dsp:cNvSpPr/>
      </dsp:nvSpPr>
      <dsp:spPr>
        <a:xfrm>
          <a:off x="7476424" y="2884891"/>
          <a:ext cx="1358568" cy="107592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Mostly asset backed transactions</a:t>
          </a:r>
        </a:p>
      </dsp:txBody>
      <dsp:txXfrm>
        <a:off x="7507937" y="2916404"/>
        <a:ext cx="1295542" cy="1012900"/>
      </dsp:txXfrm>
    </dsp:sp>
    <dsp:sp modelId="{782EDCD2-DFBF-46C3-A5E8-EBAE4D89AFB1}">
      <dsp:nvSpPr>
        <dsp:cNvPr id="0" name=""/>
        <dsp:cNvSpPr/>
      </dsp:nvSpPr>
      <dsp:spPr>
        <a:xfrm>
          <a:off x="7476424" y="4126345"/>
          <a:ext cx="1358568" cy="107592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Time value of assets / goods, services and entrepreneur-ship</a:t>
          </a:r>
        </a:p>
      </dsp:txBody>
      <dsp:txXfrm>
        <a:off x="7507937" y="4157858"/>
        <a:ext cx="1295542" cy="1012900"/>
      </dsp:txXfrm>
    </dsp:sp>
    <dsp:sp modelId="{9BC71568-6CE1-48A8-A049-E139CA4494EA}">
      <dsp:nvSpPr>
        <dsp:cNvPr id="0" name=""/>
        <dsp:cNvSpPr/>
      </dsp:nvSpPr>
      <dsp:spPr>
        <a:xfrm>
          <a:off x="9132179" y="0"/>
          <a:ext cx="1698210" cy="5476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noProof="0"/>
            <a:t>Integration of moral and ethical values</a:t>
          </a:r>
        </a:p>
      </dsp:txBody>
      <dsp:txXfrm>
        <a:off x="9132179" y="0"/>
        <a:ext cx="1698210" cy="1642970"/>
      </dsp:txXfrm>
    </dsp:sp>
    <dsp:sp modelId="{DD944498-AB93-43FA-A715-47601DA7406B}">
      <dsp:nvSpPr>
        <dsp:cNvPr id="0" name=""/>
        <dsp:cNvSpPr/>
      </dsp:nvSpPr>
      <dsp:spPr>
        <a:xfrm>
          <a:off x="9302000" y="1643438"/>
          <a:ext cx="1358568" cy="107592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No financing of unethical goods: alcohol, porn, harmful goods etc.</a:t>
          </a:r>
        </a:p>
      </dsp:txBody>
      <dsp:txXfrm>
        <a:off x="9333513" y="1674951"/>
        <a:ext cx="1295542" cy="1012900"/>
      </dsp:txXfrm>
    </dsp:sp>
    <dsp:sp modelId="{09ED7558-8E8E-48D9-BA6D-59D7AF4DCCBA}">
      <dsp:nvSpPr>
        <dsp:cNvPr id="0" name=""/>
        <dsp:cNvSpPr/>
      </dsp:nvSpPr>
      <dsp:spPr>
        <a:xfrm>
          <a:off x="9302000" y="2884891"/>
          <a:ext cx="1358568" cy="10759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a:t>Social responsibility and social finance to be integrated</a:t>
          </a:r>
        </a:p>
      </dsp:txBody>
      <dsp:txXfrm>
        <a:off x="9333513" y="2916404"/>
        <a:ext cx="1295542" cy="1012900"/>
      </dsp:txXfrm>
    </dsp:sp>
    <dsp:sp modelId="{A6095185-9CD0-4CBA-B456-4C28B520C018}">
      <dsp:nvSpPr>
        <dsp:cNvPr id="0" name=""/>
        <dsp:cNvSpPr/>
      </dsp:nvSpPr>
      <dsp:spPr>
        <a:xfrm>
          <a:off x="9302000" y="4126345"/>
          <a:ext cx="1358568" cy="107592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noProof="0" dirty="0"/>
            <a:t>Ethical values to be integrated</a:t>
          </a:r>
        </a:p>
      </dsp:txBody>
      <dsp:txXfrm>
        <a:off x="9333513" y="4157858"/>
        <a:ext cx="1295542" cy="1012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5F325-5A0E-FB4F-ACAD-15AC573AF877}">
      <dsp:nvSpPr>
        <dsp:cNvPr id="0" name=""/>
        <dsp:cNvSpPr/>
      </dsp:nvSpPr>
      <dsp:spPr>
        <a:xfrm>
          <a:off x="778" y="405908"/>
          <a:ext cx="1142541" cy="114367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Rule</a:t>
          </a:r>
          <a:r>
            <a:rPr lang="en-US" sz="2000" kern="1200" baseline="0" dirty="0"/>
            <a:t> compliance</a:t>
          </a:r>
          <a:endParaRPr lang="en-US" sz="2000" kern="1200" dirty="0"/>
        </a:p>
      </dsp:txBody>
      <dsp:txXfrm>
        <a:off x="168099" y="573395"/>
        <a:ext cx="807899" cy="808696"/>
      </dsp:txXfrm>
    </dsp:sp>
    <dsp:sp modelId="{43979672-1835-FF49-BD95-DE9A05A5F9AA}">
      <dsp:nvSpPr>
        <dsp:cNvPr id="0" name=""/>
        <dsp:cNvSpPr/>
      </dsp:nvSpPr>
      <dsp:spPr>
        <a:xfrm>
          <a:off x="1042008" y="739008"/>
          <a:ext cx="378577" cy="459491"/>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92188" y="924233"/>
        <a:ext cx="278217" cy="89041"/>
      </dsp:txXfrm>
    </dsp:sp>
    <dsp:sp modelId="{C3334A18-9B69-EC4E-95B3-E55B5334A847}">
      <dsp:nvSpPr>
        <dsp:cNvPr id="0" name=""/>
        <dsp:cNvSpPr/>
      </dsp:nvSpPr>
      <dsp:spPr>
        <a:xfrm>
          <a:off x="1420589" y="455805"/>
          <a:ext cx="1142541" cy="114367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Eco </a:t>
          </a:r>
          <a:r>
            <a:rPr lang="en-US" sz="2000" kern="1200" dirty="0" err="1"/>
            <a:t>devp</a:t>
          </a:r>
          <a:r>
            <a:rPr lang="en-US" sz="2000" kern="1200" dirty="0"/>
            <a:t> </a:t>
          </a:r>
          <a:r>
            <a:rPr lang="en-US" sz="2000" kern="1200"/>
            <a:t>&amp; growth</a:t>
          </a:r>
          <a:endParaRPr lang="en-US" sz="2000" kern="1200" dirty="0"/>
        </a:p>
      </dsp:txBody>
      <dsp:txXfrm>
        <a:off x="1587910" y="623292"/>
        <a:ext cx="807899" cy="808696"/>
      </dsp:txXfrm>
    </dsp:sp>
    <dsp:sp modelId="{E019266C-08F1-004C-93AC-97861011196B}">
      <dsp:nvSpPr>
        <dsp:cNvPr id="0" name=""/>
        <dsp:cNvSpPr/>
      </dsp:nvSpPr>
      <dsp:spPr>
        <a:xfrm rot="5400000">
          <a:off x="1000622" y="1600348"/>
          <a:ext cx="423194" cy="5346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064101" y="1643793"/>
        <a:ext cx="296236" cy="320773"/>
      </dsp:txXfrm>
    </dsp:sp>
    <dsp:sp modelId="{D93DFA75-4450-AB4B-B95D-D7E63D9B50E6}">
      <dsp:nvSpPr>
        <dsp:cNvPr id="0" name=""/>
        <dsp:cNvSpPr/>
      </dsp:nvSpPr>
      <dsp:spPr>
        <a:xfrm>
          <a:off x="512527" y="2245615"/>
          <a:ext cx="1305440" cy="130544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Islamic economic system</a:t>
          </a:r>
        </a:p>
      </dsp:txBody>
      <dsp:txXfrm>
        <a:off x="703704" y="2436792"/>
        <a:ext cx="923086" cy="923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DE94-9CA7-4937-8528-46158C19BFDC}">
      <dsp:nvSpPr>
        <dsp:cNvPr id="0" name=""/>
        <dsp:cNvSpPr/>
      </dsp:nvSpPr>
      <dsp:spPr>
        <a:xfrm>
          <a:off x="0" y="98194"/>
          <a:ext cx="8435906" cy="97898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Standardisation is important to secure the integrity of Islamic finance where integrity is characterized by the following:</a:t>
          </a:r>
        </a:p>
      </dsp:txBody>
      <dsp:txXfrm>
        <a:off x="0" y="98194"/>
        <a:ext cx="8435906" cy="978986"/>
      </dsp:txXfrm>
    </dsp:sp>
    <dsp:sp modelId="{A92BEC51-5283-4B0F-8D22-1D0F52AA3944}">
      <dsp:nvSpPr>
        <dsp:cNvPr id="0" name=""/>
        <dsp:cNvSpPr/>
      </dsp:nvSpPr>
      <dsp:spPr>
        <a:xfrm>
          <a:off x="1029" y="1273568"/>
          <a:ext cx="1686769" cy="288070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kern="1200" noProof="0" dirty="0"/>
            <a:t>1.</a:t>
          </a:r>
        </a:p>
        <a:p>
          <a:pPr marL="0" lvl="0" indent="0" algn="ctr" defTabSz="800100">
            <a:lnSpc>
              <a:spcPct val="90000"/>
            </a:lnSpc>
            <a:spcBef>
              <a:spcPct val="0"/>
            </a:spcBef>
            <a:spcAft>
              <a:spcPct val="35000"/>
            </a:spcAft>
            <a:buNone/>
          </a:pPr>
          <a:br>
            <a:rPr lang="en-GB" sz="1800" kern="1200" noProof="0" dirty="0"/>
          </a:br>
          <a:r>
            <a:rPr lang="en-GB" sz="1800" kern="1200" noProof="0" dirty="0"/>
            <a:t>industry moving in one direction towards realization of Maqasid Al Shari’ah;</a:t>
          </a:r>
        </a:p>
      </dsp:txBody>
      <dsp:txXfrm>
        <a:off x="1029" y="1273568"/>
        <a:ext cx="1686769" cy="2880702"/>
      </dsp:txXfrm>
    </dsp:sp>
    <dsp:sp modelId="{04090F0C-C08A-4ED0-864E-78C535F7FF1E}">
      <dsp:nvSpPr>
        <dsp:cNvPr id="0" name=""/>
        <dsp:cNvSpPr/>
      </dsp:nvSpPr>
      <dsp:spPr>
        <a:xfrm>
          <a:off x="1687799" y="1273568"/>
          <a:ext cx="1686769" cy="288070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kern="1200" noProof="0" dirty="0"/>
            <a:t>2.</a:t>
          </a:r>
        </a:p>
        <a:p>
          <a:pPr marL="0" lvl="0" indent="0" algn="ctr" defTabSz="800100">
            <a:lnSpc>
              <a:spcPct val="90000"/>
            </a:lnSpc>
            <a:spcBef>
              <a:spcPct val="0"/>
            </a:spcBef>
            <a:spcAft>
              <a:spcPct val="35000"/>
            </a:spcAft>
            <a:buNone/>
          </a:pPr>
          <a:br>
            <a:rPr lang="en-GB" sz="1800" kern="1200" noProof="0" dirty="0"/>
          </a:br>
          <a:r>
            <a:rPr lang="en-GB" sz="1800" kern="1200" noProof="0" dirty="0"/>
            <a:t>industry not compromising on the minimum level of Shari’ah-compliance in all areas of operations;</a:t>
          </a:r>
        </a:p>
      </dsp:txBody>
      <dsp:txXfrm>
        <a:off x="1687799" y="1273568"/>
        <a:ext cx="1686769" cy="2880702"/>
      </dsp:txXfrm>
    </dsp:sp>
    <dsp:sp modelId="{0BCD3DBC-585D-4FBB-BFE3-0661830D8B3E}">
      <dsp:nvSpPr>
        <dsp:cNvPr id="0" name=""/>
        <dsp:cNvSpPr/>
      </dsp:nvSpPr>
      <dsp:spPr>
        <a:xfrm>
          <a:off x="3374568" y="1273568"/>
          <a:ext cx="1686769" cy="288070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kern="1200" noProof="0" dirty="0"/>
            <a:t>3.</a:t>
          </a:r>
        </a:p>
        <a:p>
          <a:pPr marL="0" lvl="0" indent="0" algn="ctr" defTabSz="800100">
            <a:lnSpc>
              <a:spcPct val="90000"/>
            </a:lnSpc>
            <a:spcBef>
              <a:spcPct val="0"/>
            </a:spcBef>
            <a:spcAft>
              <a:spcPct val="35000"/>
            </a:spcAft>
            <a:buNone/>
          </a:pPr>
          <a:br>
            <a:rPr lang="en-GB" sz="1800" kern="1200" noProof="0" dirty="0"/>
          </a:br>
          <a:r>
            <a:rPr lang="en-GB" sz="1800" kern="1200" noProof="0" dirty="0"/>
            <a:t>industry adopting the best practices;</a:t>
          </a:r>
        </a:p>
      </dsp:txBody>
      <dsp:txXfrm>
        <a:off x="3374568" y="1273568"/>
        <a:ext cx="1686769" cy="2880702"/>
      </dsp:txXfrm>
    </dsp:sp>
    <dsp:sp modelId="{28919506-6286-4DD9-8B6D-B41A6D9C6D5E}">
      <dsp:nvSpPr>
        <dsp:cNvPr id="0" name=""/>
        <dsp:cNvSpPr/>
      </dsp:nvSpPr>
      <dsp:spPr>
        <a:xfrm>
          <a:off x="5061337" y="1273568"/>
          <a:ext cx="1686769" cy="288070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kern="1200" noProof="0" dirty="0"/>
            <a:t>4.</a:t>
          </a:r>
        </a:p>
        <a:p>
          <a:pPr marL="0" lvl="0" indent="0" algn="ctr" defTabSz="800100">
            <a:lnSpc>
              <a:spcPct val="90000"/>
            </a:lnSpc>
            <a:spcBef>
              <a:spcPct val="0"/>
            </a:spcBef>
            <a:spcAft>
              <a:spcPct val="35000"/>
            </a:spcAft>
            <a:buNone/>
          </a:pPr>
          <a:br>
            <a:rPr lang="en-GB" sz="1800" kern="1200" noProof="0" dirty="0"/>
          </a:br>
          <a:r>
            <a:rPr lang="en-GB" sz="1800" kern="1200" noProof="0" dirty="0"/>
            <a:t>industry enjoying the trust and confidence of its stakeholders; and</a:t>
          </a:r>
        </a:p>
      </dsp:txBody>
      <dsp:txXfrm>
        <a:off x="5061337" y="1273568"/>
        <a:ext cx="1686769" cy="2880702"/>
      </dsp:txXfrm>
    </dsp:sp>
    <dsp:sp modelId="{E54C40F7-C61B-4B5D-B2DD-E50443AEC93C}">
      <dsp:nvSpPr>
        <dsp:cNvPr id="0" name=""/>
        <dsp:cNvSpPr/>
      </dsp:nvSpPr>
      <dsp:spPr>
        <a:xfrm>
          <a:off x="6748106" y="1273568"/>
          <a:ext cx="1686769" cy="288070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kern="1200" noProof="0" dirty="0"/>
            <a:t>5.</a:t>
          </a:r>
        </a:p>
        <a:p>
          <a:pPr marL="0" lvl="0" indent="0" algn="ctr" defTabSz="800100">
            <a:lnSpc>
              <a:spcPct val="90000"/>
            </a:lnSpc>
            <a:spcBef>
              <a:spcPct val="0"/>
            </a:spcBef>
            <a:spcAft>
              <a:spcPct val="35000"/>
            </a:spcAft>
            <a:buNone/>
          </a:pPr>
          <a:br>
            <a:rPr lang="en-GB" sz="1800" kern="1200" noProof="0" dirty="0"/>
          </a:br>
          <a:r>
            <a:rPr lang="en-GB" sz="1800" kern="1200" noProof="0" dirty="0"/>
            <a:t>industry is stable, sustainable, and competitive.</a:t>
          </a:r>
        </a:p>
      </dsp:txBody>
      <dsp:txXfrm>
        <a:off x="6748106" y="1273568"/>
        <a:ext cx="1686769" cy="2880702"/>
      </dsp:txXfrm>
    </dsp:sp>
    <dsp:sp modelId="{03F10578-6ACE-4F7A-9659-971B9C34B901}">
      <dsp:nvSpPr>
        <dsp:cNvPr id="0" name=""/>
        <dsp:cNvSpPr/>
      </dsp:nvSpPr>
      <dsp:spPr>
        <a:xfrm>
          <a:off x="0" y="4154270"/>
          <a:ext cx="8435906" cy="32007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904D3F-B1C7-424A-94EB-B1239F8AB7C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5A2DEE-F127-49A5-990D-57356159FAB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F3E6431-EEA8-4D57-A291-FE61EE2DD168}" type="datetimeFigureOut">
              <a:rPr lang="en-US" smtClean="0"/>
              <a:t>10/31/2023</a:t>
            </a:fld>
            <a:endParaRPr lang="en-US"/>
          </a:p>
        </p:txBody>
      </p:sp>
      <p:sp>
        <p:nvSpPr>
          <p:cNvPr id="4" name="Footer Placeholder 3">
            <a:extLst>
              <a:ext uri="{FF2B5EF4-FFF2-40B4-BE49-F238E27FC236}">
                <a16:creationId xmlns:a16="http://schemas.microsoft.com/office/drawing/2014/main" id="{BC88E79B-DD10-4235-8F6C-B08646866A4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F050E7-2EBB-4701-98CD-2FE56685F48C}"/>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6C85F38-600D-4631-A0F1-ABC33749E400}" type="slidenum">
              <a:rPr lang="en-US" smtClean="0"/>
              <a:t>‹#›</a:t>
            </a:fld>
            <a:endParaRPr lang="en-US"/>
          </a:p>
        </p:txBody>
      </p:sp>
    </p:spTree>
    <p:extLst>
      <p:ext uri="{BB962C8B-B14F-4D97-AF65-F5344CB8AC3E}">
        <p14:creationId xmlns:p14="http://schemas.microsoft.com/office/powerpoint/2010/main" val="364445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3287" tIns="46644" rIns="93287" bIns="46644" rtlCol="0"/>
          <a:lstStyle>
            <a:lvl1pPr algn="r">
              <a:defRPr sz="1200"/>
            </a:lvl1pPr>
          </a:lstStyle>
          <a:p>
            <a:fld id="{C0BF7FC7-E091-4B40-A490-959A2D8EFA6E}" type="datetimeFigureOut">
              <a:rPr lang="en-US" smtClean="0"/>
              <a:t>10/31/2023</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80720" y="4783306"/>
            <a:ext cx="5445760" cy="3913614"/>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3287" tIns="46644" rIns="93287" bIns="46644" rtlCol="0" anchor="b"/>
          <a:lstStyle>
            <a:lvl1pPr algn="r">
              <a:defRPr sz="1200"/>
            </a:lvl1pPr>
          </a:lstStyle>
          <a:p>
            <a:fld id="{CC0F178C-8AB3-4413-A064-137CCA4B2322}" type="slidenum">
              <a:rPr lang="en-US" smtClean="0"/>
              <a:t>‹#›</a:t>
            </a:fld>
            <a:endParaRPr lang="en-US"/>
          </a:p>
        </p:txBody>
      </p:sp>
    </p:spTree>
    <p:extLst>
      <p:ext uri="{BB962C8B-B14F-4D97-AF65-F5344CB8AC3E}">
        <p14:creationId xmlns:p14="http://schemas.microsoft.com/office/powerpoint/2010/main" val="55121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27</a:t>
            </a:fld>
            <a:endParaRPr lang="en-US"/>
          </a:p>
        </p:txBody>
      </p:sp>
    </p:spTree>
    <p:extLst>
      <p:ext uri="{BB962C8B-B14F-4D97-AF65-F5344CB8AC3E}">
        <p14:creationId xmlns:p14="http://schemas.microsoft.com/office/powerpoint/2010/main" val="94996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37</a:t>
            </a:fld>
            <a:endParaRPr lang="en-US"/>
          </a:p>
        </p:txBody>
      </p:sp>
    </p:spTree>
    <p:extLst>
      <p:ext uri="{BB962C8B-B14F-4D97-AF65-F5344CB8AC3E}">
        <p14:creationId xmlns:p14="http://schemas.microsoft.com/office/powerpoint/2010/main" val="182975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DIAGRAM: Fundamental elements </a:t>
            </a:r>
            <a:r>
              <a:rPr lang="en-US" altLang="en-US">
                <a:sym typeface="Wingdings" panose="05000000000000000000" pitchFamily="2" charset="2"/>
              </a:rPr>
              <a:t> MARKET BASED SYSTEM BUT ENTRENCHED WITH ISLAMIC BEHAVIOUR AND GOALS (OBJECTIVES / RULES/ INSTITUTIONS)</a:t>
            </a:r>
            <a:endParaRPr lang="en-US" altLang="en-US"/>
          </a:p>
          <a:p>
            <a:pPr eaLnBrk="1" hangingPunct="1">
              <a:spcBef>
                <a:spcPct val="0"/>
              </a:spcBef>
            </a:pPr>
            <a:r>
              <a:rPr lang="en-US" altLang="en-US"/>
              <a:t>BULLETS reflect comparison to the Conventional Econ System.</a:t>
            </a:r>
          </a:p>
        </p:txBody>
      </p:sp>
      <p:sp>
        <p:nvSpPr>
          <p:cNvPr id="2048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B8166A-5B5F-4E7F-BED2-6D0E7EBF7A0E}"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267764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Additional info:</a:t>
            </a:r>
          </a:p>
          <a:p>
            <a:pPr eaLnBrk="1" hangingPunct="1">
              <a:spcBef>
                <a:spcPct val="0"/>
              </a:spcBef>
            </a:pPr>
            <a:r>
              <a:rPr lang="en-US" altLang="en-US"/>
              <a:t>The Islamic countries with Muslim homogeneity or whose population consist of over 90% Muslims fared very poorly:  Saudi Arabia at 91</a:t>
            </a:r>
            <a:r>
              <a:rPr lang="en-US" altLang="en-US" baseline="30000"/>
              <a:t>st</a:t>
            </a:r>
            <a:r>
              <a:rPr lang="en-US" altLang="en-US"/>
              <a:t> place, Indonesia at 104</a:t>
            </a:r>
            <a:r>
              <a:rPr lang="en-US" altLang="en-US" baseline="30000"/>
              <a:t>th</a:t>
            </a:r>
            <a:r>
              <a:rPr lang="en-US" altLang="en-US"/>
              <a:t>, Morocco at 120</a:t>
            </a:r>
            <a:r>
              <a:rPr lang="en-US" altLang="en-US" baseline="30000"/>
              <a:t>th</a:t>
            </a:r>
            <a:r>
              <a:rPr lang="en-US" altLang="en-US"/>
              <a:t>, Egypt at 128</a:t>
            </a:r>
            <a:r>
              <a:rPr lang="en-US" altLang="en-US" baseline="30000"/>
              <a:t>th</a:t>
            </a:r>
            <a:r>
              <a:rPr lang="en-US" altLang="en-US"/>
              <a:t>, Iran at 139</a:t>
            </a:r>
            <a:r>
              <a:rPr lang="en-US" altLang="en-US" baseline="30000"/>
              <a:t>th</a:t>
            </a:r>
            <a:r>
              <a:rPr lang="en-US" altLang="en-US"/>
              <a:t> and Pakistan at 145</a:t>
            </a:r>
            <a:r>
              <a:rPr lang="en-US" altLang="en-US" baseline="30000"/>
              <a:t>th</a:t>
            </a:r>
            <a:r>
              <a:rPr lang="en-US" altLang="en-US"/>
              <a:t>.</a:t>
            </a:r>
            <a:r>
              <a:rPr lang="en-GB" altLang="en-US"/>
              <a:t> </a:t>
            </a:r>
            <a:endParaRPr lang="en-US" altLang="en-US"/>
          </a:p>
        </p:txBody>
      </p:sp>
      <p:sp>
        <p:nvSpPr>
          <p:cNvPr id="22531"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28AFE1-9607-42EA-A629-BD9D91DC5186}"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23348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 the other hand, the top five countries with more “Islamic” systems, in ranking order, were Ireland, Denmark, Luxembourg, Sweden, and United Kingdom.  Australia ranked 14</a:t>
            </a:r>
            <a:r>
              <a:rPr lang="en-US" altLang="en-US" baseline="30000"/>
              <a:t>th</a:t>
            </a:r>
            <a:r>
              <a:rPr lang="en-US" altLang="en-US"/>
              <a:t> whilst USA ranked 15</a:t>
            </a:r>
            <a:r>
              <a:rPr lang="en-US" altLang="en-US" baseline="30000"/>
              <a:t>th</a:t>
            </a:r>
            <a:r>
              <a:rPr lang="en-US" altLang="en-US"/>
              <a:t> jointly with Netherlands.  </a:t>
            </a:r>
          </a:p>
        </p:txBody>
      </p:sp>
      <p:sp>
        <p:nvSpPr>
          <p:cNvPr id="24579"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99CA00-CCB7-4F37-9EB4-C305AF597C0E}"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extLst>
      <p:ext uri="{BB962C8B-B14F-4D97-AF65-F5344CB8AC3E}">
        <p14:creationId xmlns:p14="http://schemas.microsoft.com/office/powerpoint/2010/main" val="2593424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 OIC vs OECD </a:t>
            </a:r>
            <a:r>
              <a:rPr lang="en-US" altLang="en-US">
                <a:sym typeface="Wingdings" panose="05000000000000000000" pitchFamily="2" charset="2"/>
              </a:rPr>
              <a:t> </a:t>
            </a:r>
            <a:r>
              <a:rPr lang="en-US" altLang="en-US"/>
              <a:t>NOT SURPRISING : OECD countries do adhere to free markets and good economic governance </a:t>
            </a:r>
            <a:r>
              <a:rPr lang="en-US" altLang="en-US">
                <a:sym typeface="Wingdings" panose="05000000000000000000" pitchFamily="2" charset="2"/>
              </a:rPr>
              <a:t> in line with islamic </a:t>
            </a:r>
            <a:endParaRPr lang="en-US" altLang="en-US"/>
          </a:p>
          <a:p>
            <a:pPr eaLnBrk="1" hangingPunct="1">
              <a:spcBef>
                <a:spcPct val="0"/>
              </a:spcBef>
            </a:pPr>
            <a:endParaRPr lang="en-US" altLang="en-US"/>
          </a:p>
          <a:p>
            <a:pPr eaLnBrk="1" hangingPunct="1">
              <a:spcBef>
                <a:spcPct val="0"/>
              </a:spcBef>
            </a:pPr>
            <a:r>
              <a:rPr lang="en-US" altLang="en-US"/>
              <a:t>OECD countries: 31 most highly industrialized and rich market democracies that produce around 60% of the world’s goods and services</a:t>
            </a:r>
          </a:p>
          <a:p>
            <a:pPr eaLnBrk="1" hangingPunct="1">
              <a:spcBef>
                <a:spcPct val="0"/>
              </a:spcBef>
            </a:pPr>
            <a:endParaRPr lang="en-GB" altLang="en-US"/>
          </a:p>
          <a:p>
            <a:pPr eaLnBrk="1" hangingPunct="1">
              <a:spcBef>
                <a:spcPct val="0"/>
              </a:spcBef>
            </a:pPr>
            <a:r>
              <a:rPr lang="en-GB" altLang="en-US"/>
              <a:t>2. OiC averages still below Lower Middle Income</a:t>
            </a:r>
          </a:p>
          <a:p>
            <a:pPr eaLnBrk="1" hangingPunct="1">
              <a:spcBef>
                <a:spcPct val="0"/>
              </a:spcBef>
            </a:pPr>
            <a:endParaRPr lang="en-US" altLang="en-US"/>
          </a:p>
        </p:txBody>
      </p:sp>
      <p:sp>
        <p:nvSpPr>
          <p:cNvPr id="2662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E0340D-6837-4B51-BC1A-EFC0D9A819C1}"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117805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42</a:t>
            </a:fld>
            <a:endParaRPr lang="en-US"/>
          </a:p>
        </p:txBody>
      </p:sp>
    </p:spTree>
    <p:extLst>
      <p:ext uri="{BB962C8B-B14F-4D97-AF65-F5344CB8AC3E}">
        <p14:creationId xmlns:p14="http://schemas.microsoft.com/office/powerpoint/2010/main" val="111701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43</a:t>
            </a:fld>
            <a:endParaRPr lang="en-US"/>
          </a:p>
        </p:txBody>
      </p:sp>
    </p:spTree>
    <p:extLst>
      <p:ext uri="{BB962C8B-B14F-4D97-AF65-F5344CB8AC3E}">
        <p14:creationId xmlns:p14="http://schemas.microsoft.com/office/powerpoint/2010/main" val="155649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44</a:t>
            </a:fld>
            <a:endParaRPr lang="en-US"/>
          </a:p>
        </p:txBody>
      </p:sp>
    </p:spTree>
    <p:extLst>
      <p:ext uri="{BB962C8B-B14F-4D97-AF65-F5344CB8AC3E}">
        <p14:creationId xmlns:p14="http://schemas.microsoft.com/office/powerpoint/2010/main" val="923271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45</a:t>
            </a:fld>
            <a:endParaRPr lang="en-US"/>
          </a:p>
        </p:txBody>
      </p:sp>
    </p:spTree>
    <p:extLst>
      <p:ext uri="{BB962C8B-B14F-4D97-AF65-F5344CB8AC3E}">
        <p14:creationId xmlns:p14="http://schemas.microsoft.com/office/powerpoint/2010/main" val="212105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46</a:t>
            </a:fld>
            <a:endParaRPr lang="en-US"/>
          </a:p>
        </p:txBody>
      </p:sp>
    </p:spTree>
    <p:extLst>
      <p:ext uri="{BB962C8B-B14F-4D97-AF65-F5344CB8AC3E}">
        <p14:creationId xmlns:p14="http://schemas.microsoft.com/office/powerpoint/2010/main" val="394893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28</a:t>
            </a:fld>
            <a:endParaRPr lang="en-US"/>
          </a:p>
        </p:txBody>
      </p:sp>
    </p:spTree>
    <p:extLst>
      <p:ext uri="{BB962C8B-B14F-4D97-AF65-F5344CB8AC3E}">
        <p14:creationId xmlns:p14="http://schemas.microsoft.com/office/powerpoint/2010/main" val="3171683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47</a:t>
            </a:fld>
            <a:endParaRPr lang="en-US"/>
          </a:p>
        </p:txBody>
      </p:sp>
    </p:spTree>
    <p:extLst>
      <p:ext uri="{BB962C8B-B14F-4D97-AF65-F5344CB8AC3E}">
        <p14:creationId xmlns:p14="http://schemas.microsoft.com/office/powerpoint/2010/main" val="389427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48</a:t>
            </a:fld>
            <a:endParaRPr lang="en-US"/>
          </a:p>
        </p:txBody>
      </p:sp>
    </p:spTree>
    <p:extLst>
      <p:ext uri="{BB962C8B-B14F-4D97-AF65-F5344CB8AC3E}">
        <p14:creationId xmlns:p14="http://schemas.microsoft.com/office/powerpoint/2010/main" val="3566225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49</a:t>
            </a:fld>
            <a:endParaRPr lang="en-US"/>
          </a:p>
        </p:txBody>
      </p:sp>
    </p:spTree>
    <p:extLst>
      <p:ext uri="{BB962C8B-B14F-4D97-AF65-F5344CB8AC3E}">
        <p14:creationId xmlns:p14="http://schemas.microsoft.com/office/powerpoint/2010/main" val="698123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50</a:t>
            </a:fld>
            <a:endParaRPr lang="en-US"/>
          </a:p>
        </p:txBody>
      </p:sp>
    </p:spTree>
    <p:extLst>
      <p:ext uri="{BB962C8B-B14F-4D97-AF65-F5344CB8AC3E}">
        <p14:creationId xmlns:p14="http://schemas.microsoft.com/office/powerpoint/2010/main" val="2576297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51</a:t>
            </a:fld>
            <a:endParaRPr lang="en-US"/>
          </a:p>
        </p:txBody>
      </p:sp>
    </p:spTree>
    <p:extLst>
      <p:ext uri="{BB962C8B-B14F-4D97-AF65-F5344CB8AC3E}">
        <p14:creationId xmlns:p14="http://schemas.microsoft.com/office/powerpoint/2010/main" val="3887177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52</a:t>
            </a:fld>
            <a:endParaRPr lang="en-US"/>
          </a:p>
        </p:txBody>
      </p:sp>
    </p:spTree>
    <p:extLst>
      <p:ext uri="{BB962C8B-B14F-4D97-AF65-F5344CB8AC3E}">
        <p14:creationId xmlns:p14="http://schemas.microsoft.com/office/powerpoint/2010/main" val="595186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53</a:t>
            </a:fld>
            <a:endParaRPr lang="en-US"/>
          </a:p>
        </p:txBody>
      </p:sp>
    </p:spTree>
    <p:extLst>
      <p:ext uri="{BB962C8B-B14F-4D97-AF65-F5344CB8AC3E}">
        <p14:creationId xmlns:p14="http://schemas.microsoft.com/office/powerpoint/2010/main" val="2070329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54</a:t>
            </a:fld>
            <a:endParaRPr lang="en-US"/>
          </a:p>
        </p:txBody>
      </p:sp>
    </p:spTree>
    <p:extLst>
      <p:ext uri="{BB962C8B-B14F-4D97-AF65-F5344CB8AC3E}">
        <p14:creationId xmlns:p14="http://schemas.microsoft.com/office/powerpoint/2010/main" val="3919870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55</a:t>
            </a:fld>
            <a:endParaRPr lang="en-US"/>
          </a:p>
        </p:txBody>
      </p:sp>
    </p:spTree>
    <p:extLst>
      <p:ext uri="{BB962C8B-B14F-4D97-AF65-F5344CB8AC3E}">
        <p14:creationId xmlns:p14="http://schemas.microsoft.com/office/powerpoint/2010/main" val="905874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56</a:t>
            </a:fld>
            <a:endParaRPr lang="en-US"/>
          </a:p>
        </p:txBody>
      </p:sp>
    </p:spTree>
    <p:extLst>
      <p:ext uri="{BB962C8B-B14F-4D97-AF65-F5344CB8AC3E}">
        <p14:creationId xmlns:p14="http://schemas.microsoft.com/office/powerpoint/2010/main" val="49605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29</a:t>
            </a:fld>
            <a:endParaRPr lang="en-US"/>
          </a:p>
        </p:txBody>
      </p:sp>
    </p:spTree>
    <p:extLst>
      <p:ext uri="{BB962C8B-B14F-4D97-AF65-F5344CB8AC3E}">
        <p14:creationId xmlns:p14="http://schemas.microsoft.com/office/powerpoint/2010/main" val="3028787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57</a:t>
            </a:fld>
            <a:endParaRPr lang="en-US"/>
          </a:p>
        </p:txBody>
      </p:sp>
    </p:spTree>
    <p:extLst>
      <p:ext uri="{BB962C8B-B14F-4D97-AF65-F5344CB8AC3E}">
        <p14:creationId xmlns:p14="http://schemas.microsoft.com/office/powerpoint/2010/main" val="1439659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58</a:t>
            </a:fld>
            <a:endParaRPr lang="en-US"/>
          </a:p>
        </p:txBody>
      </p:sp>
    </p:spTree>
    <p:extLst>
      <p:ext uri="{BB962C8B-B14F-4D97-AF65-F5344CB8AC3E}">
        <p14:creationId xmlns:p14="http://schemas.microsoft.com/office/powerpoint/2010/main" val="656451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59</a:t>
            </a:fld>
            <a:endParaRPr lang="en-US"/>
          </a:p>
        </p:txBody>
      </p:sp>
    </p:spTree>
    <p:extLst>
      <p:ext uri="{BB962C8B-B14F-4D97-AF65-F5344CB8AC3E}">
        <p14:creationId xmlns:p14="http://schemas.microsoft.com/office/powerpoint/2010/main" val="2060162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60</a:t>
            </a:fld>
            <a:endParaRPr lang="en-US"/>
          </a:p>
        </p:txBody>
      </p:sp>
    </p:spTree>
    <p:extLst>
      <p:ext uri="{BB962C8B-B14F-4D97-AF65-F5344CB8AC3E}">
        <p14:creationId xmlns:p14="http://schemas.microsoft.com/office/powerpoint/2010/main" val="1106028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61</a:t>
            </a:fld>
            <a:endParaRPr lang="en-US"/>
          </a:p>
        </p:txBody>
      </p:sp>
    </p:spTree>
    <p:extLst>
      <p:ext uri="{BB962C8B-B14F-4D97-AF65-F5344CB8AC3E}">
        <p14:creationId xmlns:p14="http://schemas.microsoft.com/office/powerpoint/2010/main" val="3230057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62</a:t>
            </a:fld>
            <a:endParaRPr lang="en-US"/>
          </a:p>
        </p:txBody>
      </p:sp>
    </p:spTree>
    <p:extLst>
      <p:ext uri="{BB962C8B-B14F-4D97-AF65-F5344CB8AC3E}">
        <p14:creationId xmlns:p14="http://schemas.microsoft.com/office/powerpoint/2010/main" val="3239214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63</a:t>
            </a:fld>
            <a:endParaRPr lang="en-US"/>
          </a:p>
        </p:txBody>
      </p:sp>
    </p:spTree>
    <p:extLst>
      <p:ext uri="{BB962C8B-B14F-4D97-AF65-F5344CB8AC3E}">
        <p14:creationId xmlns:p14="http://schemas.microsoft.com/office/powerpoint/2010/main" val="151026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30</a:t>
            </a:fld>
            <a:endParaRPr lang="en-US"/>
          </a:p>
        </p:txBody>
      </p:sp>
    </p:spTree>
    <p:extLst>
      <p:ext uri="{BB962C8B-B14F-4D97-AF65-F5344CB8AC3E}">
        <p14:creationId xmlns:p14="http://schemas.microsoft.com/office/powerpoint/2010/main" val="314743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31</a:t>
            </a:fld>
            <a:endParaRPr lang="en-US"/>
          </a:p>
        </p:txBody>
      </p:sp>
    </p:spTree>
    <p:extLst>
      <p:ext uri="{BB962C8B-B14F-4D97-AF65-F5344CB8AC3E}">
        <p14:creationId xmlns:p14="http://schemas.microsoft.com/office/powerpoint/2010/main" val="287341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32</a:t>
            </a:fld>
            <a:endParaRPr lang="en-US"/>
          </a:p>
        </p:txBody>
      </p:sp>
    </p:spTree>
    <p:extLst>
      <p:ext uri="{BB962C8B-B14F-4D97-AF65-F5344CB8AC3E}">
        <p14:creationId xmlns:p14="http://schemas.microsoft.com/office/powerpoint/2010/main" val="358036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33</a:t>
            </a:fld>
            <a:endParaRPr lang="en-US"/>
          </a:p>
        </p:txBody>
      </p:sp>
    </p:spTree>
    <p:extLst>
      <p:ext uri="{BB962C8B-B14F-4D97-AF65-F5344CB8AC3E}">
        <p14:creationId xmlns:p14="http://schemas.microsoft.com/office/powerpoint/2010/main" val="390637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35</a:t>
            </a:fld>
            <a:endParaRPr lang="en-US"/>
          </a:p>
        </p:txBody>
      </p:sp>
    </p:spTree>
    <p:extLst>
      <p:ext uri="{BB962C8B-B14F-4D97-AF65-F5344CB8AC3E}">
        <p14:creationId xmlns:p14="http://schemas.microsoft.com/office/powerpoint/2010/main" val="413954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1E21E-42B5-4C6A-8BF2-F091945DF0B2}" type="slidenum">
              <a:rPr lang="en-US" smtClean="0"/>
              <a:t>36</a:t>
            </a:fld>
            <a:endParaRPr lang="en-US"/>
          </a:p>
        </p:txBody>
      </p:sp>
    </p:spTree>
    <p:extLst>
      <p:ext uri="{BB962C8B-B14F-4D97-AF65-F5344CB8AC3E}">
        <p14:creationId xmlns:p14="http://schemas.microsoft.com/office/powerpoint/2010/main" val="677014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ommons.wikimedia.org/wiki/File:Bismillah_Calligraphy_53.sv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DFC3857F-8F3F-440C-9B84-19AC9B3DD9B0}"/>
              </a:ext>
            </a:extLst>
          </p:cNvPr>
          <p:cNvSpPr/>
          <p:nvPr userDrawn="1"/>
        </p:nvSpPr>
        <p:spPr>
          <a:xfrm rot="10800000">
            <a:off x="0" y="0"/>
            <a:ext cx="12192000" cy="6934464"/>
          </a:xfrm>
          <a:custGeom>
            <a:avLst/>
            <a:gdLst>
              <a:gd name="connsiteX0" fmla="*/ 0 w 13978731"/>
              <a:gd name="connsiteY0" fmla="*/ 0 h 9099449"/>
              <a:gd name="connsiteX1" fmla="*/ 13978731 w 13978731"/>
              <a:gd name="connsiteY1" fmla="*/ 0 h 9099449"/>
              <a:gd name="connsiteX2" fmla="*/ 13978731 w 13978731"/>
              <a:gd name="connsiteY2" fmla="*/ 9099449 h 9099449"/>
              <a:gd name="connsiteX3" fmla="*/ 0 w 13978731"/>
              <a:gd name="connsiteY3" fmla="*/ 9099449 h 9099449"/>
              <a:gd name="connsiteX4" fmla="*/ 0 w 13978731"/>
              <a:gd name="connsiteY4" fmla="*/ 0 h 9099449"/>
              <a:gd name="connsiteX0" fmla="*/ 5603 w 13984334"/>
              <a:gd name="connsiteY0" fmla="*/ 0 h 9099449"/>
              <a:gd name="connsiteX1" fmla="*/ 13984334 w 13984334"/>
              <a:gd name="connsiteY1" fmla="*/ 0 h 9099449"/>
              <a:gd name="connsiteX2" fmla="*/ 13984334 w 13984334"/>
              <a:gd name="connsiteY2" fmla="*/ 9099449 h 9099449"/>
              <a:gd name="connsiteX3" fmla="*/ 5603 w 13984334"/>
              <a:gd name="connsiteY3" fmla="*/ 9099449 h 9099449"/>
              <a:gd name="connsiteX4" fmla="*/ 0 w 13984334"/>
              <a:gd name="connsiteY4" fmla="*/ 3383951 h 9099449"/>
              <a:gd name="connsiteX5" fmla="*/ 5603 w 13984334"/>
              <a:gd name="connsiteY5" fmla="*/ 0 h 9099449"/>
              <a:gd name="connsiteX0" fmla="*/ 5603 w 13984334"/>
              <a:gd name="connsiteY0" fmla="*/ 0 h 9099449"/>
              <a:gd name="connsiteX1" fmla="*/ 13984334 w 13984334"/>
              <a:gd name="connsiteY1" fmla="*/ 0 h 9099449"/>
              <a:gd name="connsiteX2" fmla="*/ 13984334 w 13984334"/>
              <a:gd name="connsiteY2" fmla="*/ 9099449 h 9099449"/>
              <a:gd name="connsiteX3" fmla="*/ 7284838 w 13984334"/>
              <a:gd name="connsiteY3" fmla="*/ 9096281 h 9099449"/>
              <a:gd name="connsiteX4" fmla="*/ 5603 w 13984334"/>
              <a:gd name="connsiteY4" fmla="*/ 9099449 h 9099449"/>
              <a:gd name="connsiteX5" fmla="*/ 0 w 13984334"/>
              <a:gd name="connsiteY5" fmla="*/ 3383951 h 9099449"/>
              <a:gd name="connsiteX6" fmla="*/ 5603 w 13984334"/>
              <a:gd name="connsiteY6" fmla="*/ 0 h 909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4334" h="9099449">
                <a:moveTo>
                  <a:pt x="5603" y="0"/>
                </a:moveTo>
                <a:lnTo>
                  <a:pt x="13984334" y="0"/>
                </a:lnTo>
                <a:lnTo>
                  <a:pt x="13984334" y="9099449"/>
                </a:lnTo>
                <a:lnTo>
                  <a:pt x="7284838" y="9096281"/>
                </a:lnTo>
                <a:lnTo>
                  <a:pt x="5603" y="9099449"/>
                </a:lnTo>
                <a:cubicBezTo>
                  <a:pt x="3735" y="7194283"/>
                  <a:pt x="1868" y="5289117"/>
                  <a:pt x="0" y="3383951"/>
                </a:cubicBezTo>
                <a:cubicBezTo>
                  <a:pt x="1868" y="2255967"/>
                  <a:pt x="3735" y="1127984"/>
                  <a:pt x="5603" y="0"/>
                </a:cubicBezTo>
                <a:close/>
              </a:path>
            </a:pathLst>
          </a:custGeom>
          <a:solidFill>
            <a:srgbClr val="10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F0DD33A8-BE4E-42A7-8585-CEEA55E0B36A}"/>
              </a:ext>
            </a:extLst>
          </p:cNvPr>
          <p:cNvCxnSpPr>
            <a:cxnSpLocks/>
          </p:cNvCxnSpPr>
          <p:nvPr userDrawn="1"/>
        </p:nvCxnSpPr>
        <p:spPr>
          <a:xfrm>
            <a:off x="843656" y="2738182"/>
            <a:ext cx="4138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3E976A8-3DF6-4D8D-B40C-EC5C254B3648}"/>
              </a:ext>
            </a:extLst>
          </p:cNvPr>
          <p:cNvSpPr/>
          <p:nvPr userDrawn="1"/>
        </p:nvSpPr>
        <p:spPr>
          <a:xfrm>
            <a:off x="8851134" y="6625883"/>
            <a:ext cx="3324245" cy="232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10E6175B-A72A-45C4-A1D3-9BAC4C96A08F}"/>
              </a:ext>
            </a:extLst>
          </p:cNvPr>
          <p:cNvSpPr>
            <a:spLocks noGrp="1"/>
          </p:cNvSpPr>
          <p:nvPr userDrawn="1">
            <p:ph type="body" sz="quarter" idx="10" hasCustomPrompt="1"/>
          </p:nvPr>
        </p:nvSpPr>
        <p:spPr>
          <a:xfrm>
            <a:off x="886264" y="2963669"/>
            <a:ext cx="7266333" cy="595313"/>
          </a:xfrm>
          <a:prstGeom prst="rect">
            <a:avLst/>
          </a:prstGeom>
        </p:spPr>
        <p:txBody>
          <a:bodyPr>
            <a:noAutofit/>
          </a:bodyPr>
          <a:lstStyle>
            <a:lvl1pPr marL="0" indent="0">
              <a:buNone/>
              <a:defRPr sz="2800">
                <a:solidFill>
                  <a:schemeClr val="bg1"/>
                </a:solidFill>
              </a:defRPr>
            </a:lvl1pPr>
          </a:lstStyle>
          <a:p>
            <a:pPr lvl="0"/>
            <a:r>
              <a:rPr lang="en-GB" noProof="0" dirty="0"/>
              <a:t>Type [Subtitle]</a:t>
            </a:r>
          </a:p>
        </p:txBody>
      </p:sp>
      <p:sp>
        <p:nvSpPr>
          <p:cNvPr id="25" name="Text Placeholder 24">
            <a:extLst>
              <a:ext uri="{FF2B5EF4-FFF2-40B4-BE49-F238E27FC236}">
                <a16:creationId xmlns:a16="http://schemas.microsoft.com/office/drawing/2014/main" id="{BA42770D-8AD1-430F-A209-CC97350CEC02}"/>
              </a:ext>
            </a:extLst>
          </p:cNvPr>
          <p:cNvSpPr>
            <a:spLocks noGrp="1"/>
          </p:cNvSpPr>
          <p:nvPr userDrawn="1">
            <p:ph type="body" sz="quarter" idx="11" hasCustomPrompt="1"/>
          </p:nvPr>
        </p:nvSpPr>
        <p:spPr>
          <a:xfrm>
            <a:off x="886266" y="5314950"/>
            <a:ext cx="4044510" cy="1311275"/>
          </a:xfrm>
          <a:prstGeom prst="rect">
            <a:avLst/>
          </a:prstGeom>
        </p:spPr>
        <p:txBody>
          <a:bodyPr>
            <a:normAutofit/>
          </a:bodyPr>
          <a:lstStyle>
            <a:lvl1pPr marL="0" indent="0" algn="l">
              <a:buNone/>
              <a:defRPr sz="1800" b="0">
                <a:solidFill>
                  <a:schemeClr val="bg1"/>
                </a:solidFill>
              </a:defRPr>
            </a:lvl1pPr>
          </a:lstStyle>
          <a:p>
            <a:pPr lvl="0"/>
            <a:r>
              <a:rPr lang="en-GB" noProof="0" dirty="0"/>
              <a:t>[Name]</a:t>
            </a:r>
            <a:br>
              <a:rPr lang="en-GB" noProof="0" dirty="0"/>
            </a:br>
            <a:r>
              <a:rPr lang="en-GB" noProof="0" dirty="0"/>
              <a:t>[Designation]</a:t>
            </a:r>
            <a:br>
              <a:rPr lang="en-GB" noProof="0" dirty="0"/>
            </a:br>
            <a:r>
              <a:rPr lang="en-GB" noProof="0" dirty="0"/>
              <a:t>[Date]</a:t>
            </a:r>
          </a:p>
        </p:txBody>
      </p:sp>
      <p:sp>
        <p:nvSpPr>
          <p:cNvPr id="18" name="Right Triangle 17">
            <a:extLst>
              <a:ext uri="{FF2B5EF4-FFF2-40B4-BE49-F238E27FC236}">
                <a16:creationId xmlns:a16="http://schemas.microsoft.com/office/drawing/2014/main" id="{046FAF2C-2B25-474C-A515-CDBAF0EBE4A4}"/>
              </a:ext>
            </a:extLst>
          </p:cNvPr>
          <p:cNvSpPr/>
          <p:nvPr userDrawn="1"/>
        </p:nvSpPr>
        <p:spPr>
          <a:xfrm rot="16200000">
            <a:off x="6132333" y="795158"/>
            <a:ext cx="6182083" cy="59436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0A58AD39-7D03-5845-BAE7-FAC4570B5E87}"/>
              </a:ext>
            </a:extLst>
          </p:cNvPr>
          <p:cNvSpPr>
            <a:spLocks noGrp="1"/>
          </p:cNvSpPr>
          <p:nvPr>
            <p:ph type="body" sz="quarter" idx="12" hasCustomPrompt="1"/>
          </p:nvPr>
        </p:nvSpPr>
        <p:spPr>
          <a:xfrm>
            <a:off x="886265" y="925513"/>
            <a:ext cx="7678298" cy="1651000"/>
          </a:xfrm>
        </p:spPr>
        <p:txBody>
          <a:bodyPr>
            <a:normAutofit/>
          </a:bodyPr>
          <a:lstStyle>
            <a:lvl1pPr marL="0" indent="0">
              <a:buNone/>
              <a:defRPr sz="3600" b="1">
                <a:solidFill>
                  <a:schemeClr val="bg1"/>
                </a:solidFill>
              </a:defRPr>
            </a:lvl1pPr>
          </a:lstStyle>
          <a:p>
            <a:pPr lvl="0"/>
            <a:r>
              <a:rPr lang="en-GB" noProof="0" dirty="0"/>
              <a:t>Type [Title]</a:t>
            </a:r>
          </a:p>
        </p:txBody>
      </p:sp>
      <p:grpSp>
        <p:nvGrpSpPr>
          <p:cNvPr id="6" name="Group 5">
            <a:extLst>
              <a:ext uri="{FF2B5EF4-FFF2-40B4-BE49-F238E27FC236}">
                <a16:creationId xmlns:a16="http://schemas.microsoft.com/office/drawing/2014/main" id="{282BA461-10AC-E877-B959-AD6ACA40C9DD}"/>
              </a:ext>
            </a:extLst>
          </p:cNvPr>
          <p:cNvGrpSpPr/>
          <p:nvPr userDrawn="1"/>
        </p:nvGrpSpPr>
        <p:grpSpPr>
          <a:xfrm>
            <a:off x="843656" y="4009291"/>
            <a:ext cx="3169051" cy="1176858"/>
            <a:chOff x="939649" y="4009291"/>
            <a:chExt cx="2729582" cy="1013657"/>
          </a:xfrm>
        </p:grpSpPr>
        <p:sp>
          <p:nvSpPr>
            <p:cNvPr id="7" name="Rectangle 6">
              <a:extLst>
                <a:ext uri="{FF2B5EF4-FFF2-40B4-BE49-F238E27FC236}">
                  <a16:creationId xmlns:a16="http://schemas.microsoft.com/office/drawing/2014/main" id="{39D2A552-B368-DCBA-B5B1-4C40AC7D8368}"/>
                </a:ext>
              </a:extLst>
            </p:cNvPr>
            <p:cNvSpPr/>
            <p:nvPr userDrawn="1"/>
          </p:nvSpPr>
          <p:spPr>
            <a:xfrm>
              <a:off x="939649" y="4009291"/>
              <a:ext cx="2729582" cy="1013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565846A1-F04D-6479-B340-E66AF639CF2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52006" y="4063015"/>
              <a:ext cx="2504866" cy="906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869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144" y="1148576"/>
            <a:ext cx="3566160" cy="494356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9">
            <a:extLst>
              <a:ext uri="{FF2B5EF4-FFF2-40B4-BE49-F238E27FC236}">
                <a16:creationId xmlns:a16="http://schemas.microsoft.com/office/drawing/2014/main" id="{D3BC31B3-9E1E-41DE-8CD5-1AC9F7CEB567}"/>
              </a:ext>
            </a:extLst>
          </p:cNvPr>
          <p:cNvSpPr>
            <a:spLocks noGrp="1"/>
          </p:cNvSpPr>
          <p:nvPr>
            <p:ph type="sldNum" sz="quarter" idx="12"/>
          </p:nvPr>
        </p:nvSpPr>
        <p:spPr>
          <a:xfrm>
            <a:off x="11809562" y="6356350"/>
            <a:ext cx="389622" cy="365125"/>
          </a:xfrm>
          <a:prstGeom prst="rect">
            <a:avLst/>
          </a:prstGeom>
        </p:spPr>
        <p:txBody>
          <a:bodyPr/>
          <a:lstStyle/>
          <a:p>
            <a:fld id="{B1AE6AA8-9295-4453-9FA8-09A866231E32}" type="slidenum">
              <a:rPr lang="en-US" smtClean="0"/>
              <a:t>‹#›</a:t>
            </a:fld>
            <a:endParaRPr lang="en-US"/>
          </a:p>
        </p:txBody>
      </p:sp>
      <p:sp>
        <p:nvSpPr>
          <p:cNvPr id="5" name="Line 2">
            <a:extLst>
              <a:ext uri="{FF2B5EF4-FFF2-40B4-BE49-F238E27FC236}">
                <a16:creationId xmlns:a16="http://schemas.microsoft.com/office/drawing/2014/main" id="{093EC818-B03E-E558-38A2-7B14CC587B60}"/>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6" name="Oval 3">
            <a:extLst>
              <a:ext uri="{FF2B5EF4-FFF2-40B4-BE49-F238E27FC236}">
                <a16:creationId xmlns:a16="http://schemas.microsoft.com/office/drawing/2014/main" id="{F1682607-03C0-9383-42E0-DB809BB4CC5B}"/>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cxnSp>
        <p:nvCxnSpPr>
          <p:cNvPr id="8" name="Straight Connector 7">
            <a:extLst>
              <a:ext uri="{FF2B5EF4-FFF2-40B4-BE49-F238E27FC236}">
                <a16:creationId xmlns:a16="http://schemas.microsoft.com/office/drawing/2014/main" id="{350329E6-F512-1A92-7948-36179699FF6C}"/>
              </a:ext>
            </a:extLst>
          </p:cNvPr>
          <p:cNvCxnSpPr>
            <a:cxnSpLocks/>
          </p:cNvCxnSpPr>
          <p:nvPr userDrawn="1"/>
        </p:nvCxnSpPr>
        <p:spPr>
          <a:xfrm>
            <a:off x="4257624" y="1228427"/>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AECCFB1-0111-499B-099E-C3C819B7B840}"/>
              </a:ext>
            </a:extLst>
          </p:cNvPr>
          <p:cNvSpPr>
            <a:spLocks noGrp="1"/>
          </p:cNvSpPr>
          <p:nvPr>
            <p:ph sz="half" idx="13" hasCustomPrompt="1"/>
          </p:nvPr>
        </p:nvSpPr>
        <p:spPr>
          <a:xfrm>
            <a:off x="4279834" y="1148575"/>
            <a:ext cx="3566160" cy="494356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Content Placeholder 2">
            <a:extLst>
              <a:ext uri="{FF2B5EF4-FFF2-40B4-BE49-F238E27FC236}">
                <a16:creationId xmlns:a16="http://schemas.microsoft.com/office/drawing/2014/main" id="{B343ADFA-43B1-1304-5023-CB0894AB9257}"/>
              </a:ext>
            </a:extLst>
          </p:cNvPr>
          <p:cNvSpPr>
            <a:spLocks noGrp="1"/>
          </p:cNvSpPr>
          <p:nvPr>
            <p:ph sz="half" idx="14" hasCustomPrompt="1"/>
          </p:nvPr>
        </p:nvSpPr>
        <p:spPr>
          <a:xfrm>
            <a:off x="7899524" y="1148574"/>
            <a:ext cx="3566160" cy="494356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traight Connector 14">
            <a:extLst>
              <a:ext uri="{FF2B5EF4-FFF2-40B4-BE49-F238E27FC236}">
                <a16:creationId xmlns:a16="http://schemas.microsoft.com/office/drawing/2014/main" id="{7E75FFA4-9809-5EAD-A6DB-C9F95428DB70}"/>
              </a:ext>
            </a:extLst>
          </p:cNvPr>
          <p:cNvCxnSpPr>
            <a:cxnSpLocks/>
          </p:cNvCxnSpPr>
          <p:nvPr userDrawn="1"/>
        </p:nvCxnSpPr>
        <p:spPr>
          <a:xfrm>
            <a:off x="7886458" y="1234181"/>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A7F5399E-6D04-45B0-EB10-84CC4A460A5D}"/>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22797553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144" y="1656273"/>
            <a:ext cx="3566160" cy="4435872"/>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9">
            <a:extLst>
              <a:ext uri="{FF2B5EF4-FFF2-40B4-BE49-F238E27FC236}">
                <a16:creationId xmlns:a16="http://schemas.microsoft.com/office/drawing/2014/main" id="{D3BC31B3-9E1E-41DE-8CD5-1AC9F7CEB567}"/>
              </a:ext>
            </a:extLst>
          </p:cNvPr>
          <p:cNvSpPr>
            <a:spLocks noGrp="1"/>
          </p:cNvSpPr>
          <p:nvPr>
            <p:ph type="sldNum" sz="quarter" idx="12"/>
          </p:nvPr>
        </p:nvSpPr>
        <p:spPr>
          <a:xfrm>
            <a:off x="11800936" y="6356350"/>
            <a:ext cx="398248" cy="365125"/>
          </a:xfrm>
          <a:prstGeom prst="rect">
            <a:avLst/>
          </a:prstGeom>
        </p:spPr>
        <p:txBody>
          <a:bodyPr/>
          <a:lstStyle/>
          <a:p>
            <a:fld id="{B1AE6AA8-9295-4453-9FA8-09A866231E32}" type="slidenum">
              <a:rPr lang="en-US" smtClean="0"/>
              <a:t>‹#›</a:t>
            </a:fld>
            <a:endParaRPr lang="en-US"/>
          </a:p>
        </p:txBody>
      </p:sp>
      <p:sp>
        <p:nvSpPr>
          <p:cNvPr id="5" name="Line 2">
            <a:extLst>
              <a:ext uri="{FF2B5EF4-FFF2-40B4-BE49-F238E27FC236}">
                <a16:creationId xmlns:a16="http://schemas.microsoft.com/office/drawing/2014/main" id="{093EC818-B03E-E558-38A2-7B14CC587B60}"/>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6" name="Oval 3">
            <a:extLst>
              <a:ext uri="{FF2B5EF4-FFF2-40B4-BE49-F238E27FC236}">
                <a16:creationId xmlns:a16="http://schemas.microsoft.com/office/drawing/2014/main" id="{F1682607-03C0-9383-42E0-DB809BB4CC5B}"/>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cxnSp>
        <p:nvCxnSpPr>
          <p:cNvPr id="8" name="Straight Connector 7">
            <a:extLst>
              <a:ext uri="{FF2B5EF4-FFF2-40B4-BE49-F238E27FC236}">
                <a16:creationId xmlns:a16="http://schemas.microsoft.com/office/drawing/2014/main" id="{350329E6-F512-1A92-7948-36179699FF6C}"/>
              </a:ext>
            </a:extLst>
          </p:cNvPr>
          <p:cNvCxnSpPr>
            <a:cxnSpLocks/>
          </p:cNvCxnSpPr>
          <p:nvPr userDrawn="1"/>
        </p:nvCxnSpPr>
        <p:spPr>
          <a:xfrm>
            <a:off x="4257624" y="1652339"/>
            <a:ext cx="0" cy="4389280"/>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AECCFB1-0111-499B-099E-C3C819B7B840}"/>
              </a:ext>
            </a:extLst>
          </p:cNvPr>
          <p:cNvSpPr>
            <a:spLocks noGrp="1"/>
          </p:cNvSpPr>
          <p:nvPr>
            <p:ph sz="half" idx="13" hasCustomPrompt="1"/>
          </p:nvPr>
        </p:nvSpPr>
        <p:spPr>
          <a:xfrm>
            <a:off x="4279834" y="1652340"/>
            <a:ext cx="3566160" cy="4439804"/>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Content Placeholder 2">
            <a:extLst>
              <a:ext uri="{FF2B5EF4-FFF2-40B4-BE49-F238E27FC236}">
                <a16:creationId xmlns:a16="http://schemas.microsoft.com/office/drawing/2014/main" id="{B343ADFA-43B1-1304-5023-CB0894AB9257}"/>
              </a:ext>
            </a:extLst>
          </p:cNvPr>
          <p:cNvSpPr>
            <a:spLocks noGrp="1"/>
          </p:cNvSpPr>
          <p:nvPr>
            <p:ph sz="half" idx="14" hasCustomPrompt="1"/>
          </p:nvPr>
        </p:nvSpPr>
        <p:spPr>
          <a:xfrm>
            <a:off x="7899524" y="1652339"/>
            <a:ext cx="3566160" cy="4439804"/>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traight Connector 14">
            <a:extLst>
              <a:ext uri="{FF2B5EF4-FFF2-40B4-BE49-F238E27FC236}">
                <a16:creationId xmlns:a16="http://schemas.microsoft.com/office/drawing/2014/main" id="{7E75FFA4-9809-5EAD-A6DB-C9F95428DB70}"/>
              </a:ext>
            </a:extLst>
          </p:cNvPr>
          <p:cNvCxnSpPr>
            <a:cxnSpLocks/>
          </p:cNvCxnSpPr>
          <p:nvPr userDrawn="1"/>
        </p:nvCxnSpPr>
        <p:spPr>
          <a:xfrm>
            <a:off x="7886458" y="1652339"/>
            <a:ext cx="0" cy="4395034"/>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AF682DE-8B57-5E29-CFF9-EC9891A00130}"/>
              </a:ext>
            </a:extLst>
          </p:cNvPr>
          <p:cNvCxnSpPr>
            <a:cxnSpLocks/>
          </p:cNvCxnSpPr>
          <p:nvPr userDrawn="1"/>
        </p:nvCxnSpPr>
        <p:spPr>
          <a:xfrm>
            <a:off x="641491" y="1152522"/>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9C1C62B-9E31-1D19-018A-27621FBA4856}"/>
              </a:ext>
            </a:extLst>
          </p:cNvPr>
          <p:cNvSpPr>
            <a:spLocks noGrp="1"/>
          </p:cNvSpPr>
          <p:nvPr>
            <p:ph type="body" sz="quarter" idx="10"/>
          </p:nvPr>
        </p:nvSpPr>
        <p:spPr>
          <a:xfrm>
            <a:off x="660144" y="1169213"/>
            <a:ext cx="3579226"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cxnSp>
        <p:nvCxnSpPr>
          <p:cNvPr id="11" name="Straight Connector 10">
            <a:extLst>
              <a:ext uri="{FF2B5EF4-FFF2-40B4-BE49-F238E27FC236}">
                <a16:creationId xmlns:a16="http://schemas.microsoft.com/office/drawing/2014/main" id="{EFA07668-B2FF-ADE7-4331-B500FA218F75}"/>
              </a:ext>
            </a:extLst>
          </p:cNvPr>
          <p:cNvCxnSpPr>
            <a:cxnSpLocks/>
          </p:cNvCxnSpPr>
          <p:nvPr userDrawn="1"/>
        </p:nvCxnSpPr>
        <p:spPr>
          <a:xfrm>
            <a:off x="660143" y="1571286"/>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3604849-38E4-2D24-0F6A-9C8D705F3FFE}"/>
              </a:ext>
            </a:extLst>
          </p:cNvPr>
          <p:cNvCxnSpPr>
            <a:cxnSpLocks/>
          </p:cNvCxnSpPr>
          <p:nvPr userDrawn="1"/>
        </p:nvCxnSpPr>
        <p:spPr>
          <a:xfrm>
            <a:off x="4277861" y="1158276"/>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42414BDE-00BF-CA32-BC4D-97904F2F47E9}"/>
              </a:ext>
            </a:extLst>
          </p:cNvPr>
          <p:cNvSpPr>
            <a:spLocks noGrp="1"/>
          </p:cNvSpPr>
          <p:nvPr>
            <p:ph type="body" sz="quarter" idx="15"/>
          </p:nvPr>
        </p:nvSpPr>
        <p:spPr>
          <a:xfrm>
            <a:off x="4296514" y="1174967"/>
            <a:ext cx="3579226"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cxnSp>
        <p:nvCxnSpPr>
          <p:cNvPr id="19" name="Straight Connector 18">
            <a:extLst>
              <a:ext uri="{FF2B5EF4-FFF2-40B4-BE49-F238E27FC236}">
                <a16:creationId xmlns:a16="http://schemas.microsoft.com/office/drawing/2014/main" id="{7BDAAC92-743F-2626-EE90-1521FC26D158}"/>
              </a:ext>
            </a:extLst>
          </p:cNvPr>
          <p:cNvCxnSpPr>
            <a:cxnSpLocks/>
          </p:cNvCxnSpPr>
          <p:nvPr userDrawn="1"/>
        </p:nvCxnSpPr>
        <p:spPr>
          <a:xfrm>
            <a:off x="4296513" y="1577040"/>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3FC71F-EE15-BE09-EA75-E4D87D2C2EBB}"/>
              </a:ext>
            </a:extLst>
          </p:cNvPr>
          <p:cNvCxnSpPr>
            <a:cxnSpLocks/>
          </p:cNvCxnSpPr>
          <p:nvPr userDrawn="1"/>
        </p:nvCxnSpPr>
        <p:spPr>
          <a:xfrm>
            <a:off x="7895974" y="1152522"/>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7529E453-8142-7FA6-E499-4E18D9F51E49}"/>
              </a:ext>
            </a:extLst>
          </p:cNvPr>
          <p:cNvSpPr>
            <a:spLocks noGrp="1"/>
          </p:cNvSpPr>
          <p:nvPr>
            <p:ph type="body" sz="quarter" idx="16"/>
          </p:nvPr>
        </p:nvSpPr>
        <p:spPr>
          <a:xfrm>
            <a:off x="7914627" y="1169213"/>
            <a:ext cx="3579226"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cxnSp>
        <p:nvCxnSpPr>
          <p:cNvPr id="25" name="Straight Connector 24">
            <a:extLst>
              <a:ext uri="{FF2B5EF4-FFF2-40B4-BE49-F238E27FC236}">
                <a16:creationId xmlns:a16="http://schemas.microsoft.com/office/drawing/2014/main" id="{21B3C141-0536-7D55-63FF-B0E890387274}"/>
              </a:ext>
            </a:extLst>
          </p:cNvPr>
          <p:cNvCxnSpPr>
            <a:cxnSpLocks/>
          </p:cNvCxnSpPr>
          <p:nvPr userDrawn="1"/>
        </p:nvCxnSpPr>
        <p:spPr>
          <a:xfrm>
            <a:off x="7914626" y="1571286"/>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E3555ED0-2EC4-30C2-B6C4-FEF7C9E6A7B6}"/>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364327489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880624" y="1148576"/>
            <a:ext cx="7604008" cy="4943561"/>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9">
            <a:extLst>
              <a:ext uri="{FF2B5EF4-FFF2-40B4-BE49-F238E27FC236}">
                <a16:creationId xmlns:a16="http://schemas.microsoft.com/office/drawing/2014/main" id="{D3BC31B3-9E1E-41DE-8CD5-1AC9F7CEB567}"/>
              </a:ext>
            </a:extLst>
          </p:cNvPr>
          <p:cNvSpPr>
            <a:spLocks noGrp="1"/>
          </p:cNvSpPr>
          <p:nvPr>
            <p:ph type="sldNum" sz="quarter" idx="12"/>
          </p:nvPr>
        </p:nvSpPr>
        <p:spPr>
          <a:xfrm>
            <a:off x="11800936" y="6356350"/>
            <a:ext cx="398248" cy="365125"/>
          </a:xfrm>
          <a:prstGeom prst="rect">
            <a:avLst/>
          </a:prstGeom>
        </p:spPr>
        <p:txBody>
          <a:bodyPr/>
          <a:lstStyle/>
          <a:p>
            <a:fld id="{B1AE6AA8-9295-4453-9FA8-09A866231E32}" type="slidenum">
              <a:rPr lang="en-US" smtClean="0"/>
              <a:t>‹#›</a:t>
            </a:fld>
            <a:endParaRPr lang="en-US"/>
          </a:p>
        </p:txBody>
      </p:sp>
      <p:sp>
        <p:nvSpPr>
          <p:cNvPr id="5" name="Line 2">
            <a:extLst>
              <a:ext uri="{FF2B5EF4-FFF2-40B4-BE49-F238E27FC236}">
                <a16:creationId xmlns:a16="http://schemas.microsoft.com/office/drawing/2014/main" id="{6FF004BE-3167-489E-CF90-49FB11B95CD3}"/>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6" name="Oval 3">
            <a:extLst>
              <a:ext uri="{FF2B5EF4-FFF2-40B4-BE49-F238E27FC236}">
                <a16:creationId xmlns:a16="http://schemas.microsoft.com/office/drawing/2014/main" id="{2B7606A0-3A97-0DAE-D4CB-ACE0879C9100}"/>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8" name="Content Placeholder 2">
            <a:extLst>
              <a:ext uri="{FF2B5EF4-FFF2-40B4-BE49-F238E27FC236}">
                <a16:creationId xmlns:a16="http://schemas.microsoft.com/office/drawing/2014/main" id="{EFA6EF7B-E9FB-A99F-D688-96FF9E47BD36}"/>
              </a:ext>
            </a:extLst>
          </p:cNvPr>
          <p:cNvSpPr>
            <a:spLocks noGrp="1"/>
          </p:cNvSpPr>
          <p:nvPr>
            <p:ph sz="half" idx="1" hasCustomPrompt="1"/>
          </p:nvPr>
        </p:nvSpPr>
        <p:spPr>
          <a:xfrm>
            <a:off x="660144" y="1148576"/>
            <a:ext cx="3066467" cy="494356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2" name="Straight Connector 11">
            <a:extLst>
              <a:ext uri="{FF2B5EF4-FFF2-40B4-BE49-F238E27FC236}">
                <a16:creationId xmlns:a16="http://schemas.microsoft.com/office/drawing/2014/main" id="{C3C259B1-0345-543C-67FA-DC08268DCC0D}"/>
              </a:ext>
            </a:extLst>
          </p:cNvPr>
          <p:cNvCxnSpPr>
            <a:cxnSpLocks/>
          </p:cNvCxnSpPr>
          <p:nvPr userDrawn="1"/>
        </p:nvCxnSpPr>
        <p:spPr>
          <a:xfrm>
            <a:off x="3791794" y="1234836"/>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3" name="Title Placeholder 1">
            <a:extLst>
              <a:ext uri="{FF2B5EF4-FFF2-40B4-BE49-F238E27FC236}">
                <a16:creationId xmlns:a16="http://schemas.microsoft.com/office/drawing/2014/main" id="{C2D3D499-4AD3-F377-3897-C4A980B59451}"/>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259355864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9795" y="1140227"/>
            <a:ext cx="7604008" cy="4943561"/>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9">
            <a:extLst>
              <a:ext uri="{FF2B5EF4-FFF2-40B4-BE49-F238E27FC236}">
                <a16:creationId xmlns:a16="http://schemas.microsoft.com/office/drawing/2014/main" id="{D3BC31B3-9E1E-41DE-8CD5-1AC9F7CEB567}"/>
              </a:ext>
            </a:extLst>
          </p:cNvPr>
          <p:cNvSpPr>
            <a:spLocks noGrp="1"/>
          </p:cNvSpPr>
          <p:nvPr>
            <p:ph type="sldNum" sz="quarter" idx="12"/>
          </p:nvPr>
        </p:nvSpPr>
        <p:spPr>
          <a:xfrm>
            <a:off x="11800936" y="6356350"/>
            <a:ext cx="398248" cy="365125"/>
          </a:xfrm>
          <a:prstGeom prst="rect">
            <a:avLst/>
          </a:prstGeom>
        </p:spPr>
        <p:txBody>
          <a:bodyPr/>
          <a:lstStyle/>
          <a:p>
            <a:fld id="{B1AE6AA8-9295-4453-9FA8-09A866231E32}" type="slidenum">
              <a:rPr lang="en-US" smtClean="0"/>
              <a:t>‹#›</a:t>
            </a:fld>
            <a:endParaRPr lang="en-US"/>
          </a:p>
        </p:txBody>
      </p:sp>
      <p:sp>
        <p:nvSpPr>
          <p:cNvPr id="5" name="Line 2">
            <a:extLst>
              <a:ext uri="{FF2B5EF4-FFF2-40B4-BE49-F238E27FC236}">
                <a16:creationId xmlns:a16="http://schemas.microsoft.com/office/drawing/2014/main" id="{6FF004BE-3167-489E-CF90-49FB11B95CD3}"/>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6" name="Oval 3">
            <a:extLst>
              <a:ext uri="{FF2B5EF4-FFF2-40B4-BE49-F238E27FC236}">
                <a16:creationId xmlns:a16="http://schemas.microsoft.com/office/drawing/2014/main" id="{2B7606A0-3A97-0DAE-D4CB-ACE0879C9100}"/>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8" name="Content Placeholder 2">
            <a:extLst>
              <a:ext uri="{FF2B5EF4-FFF2-40B4-BE49-F238E27FC236}">
                <a16:creationId xmlns:a16="http://schemas.microsoft.com/office/drawing/2014/main" id="{EFA6EF7B-E9FB-A99F-D688-96FF9E47BD36}"/>
              </a:ext>
            </a:extLst>
          </p:cNvPr>
          <p:cNvSpPr>
            <a:spLocks noGrp="1"/>
          </p:cNvSpPr>
          <p:nvPr>
            <p:ph sz="half" idx="1" hasCustomPrompt="1"/>
          </p:nvPr>
        </p:nvSpPr>
        <p:spPr>
          <a:xfrm>
            <a:off x="8418165" y="1140227"/>
            <a:ext cx="3066467" cy="494356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2" name="Straight Connector 11">
            <a:extLst>
              <a:ext uri="{FF2B5EF4-FFF2-40B4-BE49-F238E27FC236}">
                <a16:creationId xmlns:a16="http://schemas.microsoft.com/office/drawing/2014/main" id="{C3C259B1-0345-543C-67FA-DC08268DCC0D}"/>
              </a:ext>
            </a:extLst>
          </p:cNvPr>
          <p:cNvCxnSpPr>
            <a:cxnSpLocks/>
          </p:cNvCxnSpPr>
          <p:nvPr userDrawn="1"/>
        </p:nvCxnSpPr>
        <p:spPr>
          <a:xfrm>
            <a:off x="8329288" y="1200609"/>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3" name="Title Placeholder 1">
            <a:extLst>
              <a:ext uri="{FF2B5EF4-FFF2-40B4-BE49-F238E27FC236}">
                <a16:creationId xmlns:a16="http://schemas.microsoft.com/office/drawing/2014/main" id="{31660211-CC40-61EF-9B4A-70589355107D}"/>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95168478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A21D7B-6547-454B-A32B-A461BDC220D0}"/>
              </a:ext>
            </a:extLst>
          </p:cNvPr>
          <p:cNvSpPr/>
          <p:nvPr userDrawn="1"/>
        </p:nvSpPr>
        <p:spPr>
          <a:xfrm>
            <a:off x="6234789" y="0"/>
            <a:ext cx="6008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8E3F043-29DF-45A4-BD82-5FDC1EAF5DDD}"/>
              </a:ext>
            </a:extLst>
          </p:cNvPr>
          <p:cNvSpPr/>
          <p:nvPr userDrawn="1"/>
        </p:nvSpPr>
        <p:spPr>
          <a:xfrm>
            <a:off x="6082340" y="0"/>
            <a:ext cx="158890" cy="6857998"/>
          </a:xfrm>
          <a:prstGeom prst="rect">
            <a:avLst/>
          </a:prstGeom>
          <a:solidFill>
            <a:srgbClr val="9A8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a:extLst>
              <a:ext uri="{FF2B5EF4-FFF2-40B4-BE49-F238E27FC236}">
                <a16:creationId xmlns:a16="http://schemas.microsoft.com/office/drawing/2014/main" id="{F2019BB8-B6D5-47C1-A531-C86AE077BA00}"/>
              </a:ext>
            </a:extLst>
          </p:cNvPr>
          <p:cNvSpPr/>
          <p:nvPr userDrawn="1"/>
        </p:nvSpPr>
        <p:spPr>
          <a:xfrm>
            <a:off x="-17866" y="0"/>
            <a:ext cx="6166891" cy="6858000"/>
          </a:xfrm>
          <a:prstGeom prst="rect">
            <a:avLst/>
          </a:prstGeom>
          <a:solidFill>
            <a:srgbClr val="10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8" name="Title 1">
            <a:extLst>
              <a:ext uri="{FF2B5EF4-FFF2-40B4-BE49-F238E27FC236}">
                <a16:creationId xmlns:a16="http://schemas.microsoft.com/office/drawing/2014/main" id="{425EEEB0-0F51-4A19-B4AD-FAF95A9CB572}"/>
              </a:ext>
            </a:extLst>
          </p:cNvPr>
          <p:cNvSpPr txBox="1">
            <a:spLocks/>
          </p:cNvSpPr>
          <p:nvPr userDrawn="1"/>
        </p:nvSpPr>
        <p:spPr>
          <a:xfrm>
            <a:off x="6553907" y="2357932"/>
            <a:ext cx="4490062" cy="505969"/>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b="0" kern="1200">
                <a:solidFill>
                  <a:schemeClr val="bg1">
                    <a:lumMod val="65000"/>
                  </a:schemeClr>
                </a:solidFill>
                <a:latin typeface="Raleway" panose="020B0003030101060003"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i="0" u="none" strike="noStrike" kern="1200" cap="none" spc="0" normalizeH="0" baseline="0" noProof="0" dirty="0">
                <a:ln>
                  <a:noFill/>
                </a:ln>
                <a:solidFill>
                  <a:srgbClr val="125A3D"/>
                </a:solidFill>
                <a:effectLst/>
                <a:uLnTx/>
                <a:uFillTx/>
                <a:latin typeface="Source Sans Pro" panose="020B0503030403020204"/>
              </a:rPr>
              <a:t>Contact us</a:t>
            </a:r>
          </a:p>
        </p:txBody>
      </p:sp>
      <p:sp>
        <p:nvSpPr>
          <p:cNvPr id="49" name="Subtitle 2">
            <a:extLst>
              <a:ext uri="{FF2B5EF4-FFF2-40B4-BE49-F238E27FC236}">
                <a16:creationId xmlns:a16="http://schemas.microsoft.com/office/drawing/2014/main" id="{2E917972-C220-4AE9-BC7B-A5C1D651BF64}"/>
              </a:ext>
            </a:extLst>
          </p:cNvPr>
          <p:cNvSpPr txBox="1">
            <a:spLocks/>
          </p:cNvSpPr>
          <p:nvPr userDrawn="1"/>
        </p:nvSpPr>
        <p:spPr>
          <a:xfrm>
            <a:off x="6635139" y="2269841"/>
            <a:ext cx="4413861" cy="261901"/>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bg1">
                    <a:lumMod val="65000"/>
                  </a:schemeClr>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ysClr val="window" lastClr="FFFFFF">
                  <a:lumMod val="65000"/>
                </a:sysClr>
              </a:solidFill>
              <a:effectLst/>
              <a:uLnTx/>
              <a:uFillTx/>
              <a:latin typeface="Source Sans Pro" panose="020B0503030403020204"/>
            </a:endParaRPr>
          </a:p>
        </p:txBody>
      </p:sp>
      <p:sp>
        <p:nvSpPr>
          <p:cNvPr id="50" name="Shape 3174">
            <a:extLst>
              <a:ext uri="{FF2B5EF4-FFF2-40B4-BE49-F238E27FC236}">
                <a16:creationId xmlns:a16="http://schemas.microsoft.com/office/drawing/2014/main" id="{3B0E9B4A-6CCE-4C04-8010-1911FB230C9D}"/>
              </a:ext>
            </a:extLst>
          </p:cNvPr>
          <p:cNvSpPr/>
          <p:nvPr userDrawn="1"/>
        </p:nvSpPr>
        <p:spPr>
          <a:xfrm>
            <a:off x="6553908" y="4439885"/>
            <a:ext cx="410922" cy="410927"/>
          </a:xfrm>
          <a:custGeom>
            <a:avLst/>
            <a:gdLst/>
            <a:ahLst/>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rgbClr val="7CC8EC"/>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latin typeface="Source Sans Pro" panose="020B0503030403020204"/>
            </a:endParaRPr>
          </a:p>
        </p:txBody>
      </p:sp>
      <p:sp>
        <p:nvSpPr>
          <p:cNvPr id="51" name="Shape 3177">
            <a:extLst>
              <a:ext uri="{FF2B5EF4-FFF2-40B4-BE49-F238E27FC236}">
                <a16:creationId xmlns:a16="http://schemas.microsoft.com/office/drawing/2014/main" id="{8565F795-89A1-4A12-A319-18F582BD6A02}"/>
              </a:ext>
            </a:extLst>
          </p:cNvPr>
          <p:cNvSpPr/>
          <p:nvPr userDrawn="1"/>
        </p:nvSpPr>
        <p:spPr>
          <a:xfrm>
            <a:off x="6553908" y="5606869"/>
            <a:ext cx="513642" cy="331004"/>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7BBBB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latin typeface="Source Sans Pro" panose="020B0503030403020204"/>
            </a:endParaRPr>
          </a:p>
        </p:txBody>
      </p:sp>
      <p:sp>
        <p:nvSpPr>
          <p:cNvPr id="52" name="Shape 3180">
            <a:extLst>
              <a:ext uri="{FF2B5EF4-FFF2-40B4-BE49-F238E27FC236}">
                <a16:creationId xmlns:a16="http://schemas.microsoft.com/office/drawing/2014/main" id="{8A6838C3-DDF3-45CF-ACA1-5F4E8CA38579}"/>
              </a:ext>
            </a:extLst>
          </p:cNvPr>
          <p:cNvSpPr/>
          <p:nvPr userDrawn="1"/>
        </p:nvSpPr>
        <p:spPr>
          <a:xfrm>
            <a:off x="6553908" y="3321020"/>
            <a:ext cx="513642" cy="459436"/>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47264"/>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prstClr val="black"/>
              </a:solidFill>
              <a:effectLst/>
              <a:uLnTx/>
              <a:uFillTx/>
              <a:latin typeface="Source Sans Pro" panose="020B0503030403020204"/>
            </a:endParaRPr>
          </a:p>
        </p:txBody>
      </p:sp>
      <p:sp>
        <p:nvSpPr>
          <p:cNvPr id="53" name="Text Placeholder 1">
            <a:extLst>
              <a:ext uri="{FF2B5EF4-FFF2-40B4-BE49-F238E27FC236}">
                <a16:creationId xmlns:a16="http://schemas.microsoft.com/office/drawing/2014/main" id="{F73640D5-133A-4F94-893F-747CB16FBA21}"/>
              </a:ext>
            </a:extLst>
          </p:cNvPr>
          <p:cNvSpPr txBox="1">
            <a:spLocks/>
          </p:cNvSpPr>
          <p:nvPr userDrawn="1"/>
        </p:nvSpPr>
        <p:spPr>
          <a:xfrm>
            <a:off x="6553907" y="4962833"/>
            <a:ext cx="2857153" cy="367560"/>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105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Source Sans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
              </a:lnSpc>
            </a:pPr>
            <a:endParaRPr lang="en-US" sz="1200" dirty="0">
              <a:latin typeface="Source Sans Pro" panose="020B0503030403020204"/>
            </a:endParaRPr>
          </a:p>
        </p:txBody>
      </p:sp>
      <p:sp>
        <p:nvSpPr>
          <p:cNvPr id="54" name="TextBox 53">
            <a:extLst>
              <a:ext uri="{FF2B5EF4-FFF2-40B4-BE49-F238E27FC236}">
                <a16:creationId xmlns:a16="http://schemas.microsoft.com/office/drawing/2014/main" id="{47757650-466C-4D6E-8751-7DB37D974A20}"/>
              </a:ext>
            </a:extLst>
          </p:cNvPr>
          <p:cNvSpPr txBox="1"/>
          <p:nvPr userDrawn="1"/>
        </p:nvSpPr>
        <p:spPr>
          <a:xfrm>
            <a:off x="7380226" y="3255123"/>
            <a:ext cx="3859361" cy="738664"/>
          </a:xfrm>
          <a:prstGeom prst="rect">
            <a:avLst/>
          </a:prstGeom>
          <a:noFill/>
        </p:spPr>
        <p:txBody>
          <a:bodyPr wrap="square" rtlCol="0">
            <a:spAutoFit/>
          </a:bodyPr>
          <a:lstStyle/>
          <a:p>
            <a:r>
              <a:rPr lang="en-GB" sz="1400" b="1" u="sng" noProof="0" dirty="0">
                <a:solidFill>
                  <a:srgbClr val="125A3D"/>
                </a:solidFill>
                <a:latin typeface="Source Sans Pro" panose="020B0503030403020204" pitchFamily="34" charset="0"/>
                <a:ea typeface="Source Sans Pro" panose="020B0503030403020204" pitchFamily="34" charset="0"/>
              </a:rPr>
              <a:t>AAOIFI</a:t>
            </a:r>
          </a:p>
          <a:p>
            <a:r>
              <a:rPr lang="en-GB" sz="1400" noProof="0" dirty="0">
                <a:solidFill>
                  <a:srgbClr val="125A3D"/>
                </a:solidFill>
                <a:latin typeface="Source Sans Pro" panose="020B0503030403020204" pitchFamily="34" charset="0"/>
                <a:ea typeface="Source Sans Pro" panose="020B0503030403020204" pitchFamily="34" charset="0"/>
              </a:rPr>
              <a:t>Office No 1001,Building 1074, Road 3622, Block 436, </a:t>
            </a:r>
            <a:r>
              <a:rPr lang="en-GB" sz="1400" noProof="0" dirty="0" err="1">
                <a:solidFill>
                  <a:srgbClr val="125A3D"/>
                </a:solidFill>
                <a:latin typeface="Source Sans Pro" panose="020B0503030403020204" pitchFamily="34" charset="0"/>
                <a:ea typeface="Source Sans Pro" panose="020B0503030403020204" pitchFamily="34" charset="0"/>
              </a:rPr>
              <a:t>Seef</a:t>
            </a:r>
            <a:r>
              <a:rPr lang="en-GB" sz="1400" noProof="0" dirty="0">
                <a:solidFill>
                  <a:srgbClr val="125A3D"/>
                </a:solidFill>
                <a:latin typeface="Source Sans Pro" panose="020B0503030403020204" pitchFamily="34" charset="0"/>
                <a:ea typeface="Source Sans Pro" panose="020B0503030403020204" pitchFamily="34" charset="0"/>
              </a:rPr>
              <a:t>, Bahrain</a:t>
            </a:r>
          </a:p>
        </p:txBody>
      </p:sp>
      <p:sp>
        <p:nvSpPr>
          <p:cNvPr id="55" name="Text Placeholder 2">
            <a:extLst>
              <a:ext uri="{FF2B5EF4-FFF2-40B4-BE49-F238E27FC236}">
                <a16:creationId xmlns:a16="http://schemas.microsoft.com/office/drawing/2014/main" id="{96FC435B-E8C7-43D8-8C30-1DB036F77ECE}"/>
              </a:ext>
            </a:extLst>
          </p:cNvPr>
          <p:cNvSpPr>
            <a:spLocks noGrp="1"/>
          </p:cNvSpPr>
          <p:nvPr>
            <p:ph type="body" sz="quarter" idx="10"/>
          </p:nvPr>
        </p:nvSpPr>
        <p:spPr>
          <a:xfrm>
            <a:off x="7421897" y="5592752"/>
            <a:ext cx="3633787" cy="750887"/>
          </a:xfrm>
          <a:prstGeom prst="rect">
            <a:avLst/>
          </a:prstGeom>
        </p:spPr>
        <p:txBody>
          <a:bodyPr>
            <a:normAutofit/>
          </a:bodyPr>
          <a:lstStyle>
            <a:lvl1pPr marL="0" indent="0">
              <a:buNone/>
              <a:defRPr sz="1400">
                <a:solidFill>
                  <a:srgbClr val="125A3D"/>
                </a:solidFill>
              </a:defRPr>
            </a:lvl1pPr>
          </a:lstStyle>
          <a:p>
            <a:pPr lvl="0"/>
            <a:r>
              <a:rPr lang="en-GB" noProof="0" dirty="0"/>
              <a:t>Click to edit</a:t>
            </a:r>
          </a:p>
        </p:txBody>
      </p:sp>
      <p:sp>
        <p:nvSpPr>
          <p:cNvPr id="56" name="Text Placeholder 2">
            <a:extLst>
              <a:ext uri="{FF2B5EF4-FFF2-40B4-BE49-F238E27FC236}">
                <a16:creationId xmlns:a16="http://schemas.microsoft.com/office/drawing/2014/main" id="{144237D4-F2B1-4AF3-9F5D-D6D2CD256A0F}"/>
              </a:ext>
            </a:extLst>
          </p:cNvPr>
          <p:cNvSpPr>
            <a:spLocks noGrp="1"/>
          </p:cNvSpPr>
          <p:nvPr>
            <p:ph type="body" sz="quarter" idx="11"/>
          </p:nvPr>
        </p:nvSpPr>
        <p:spPr>
          <a:xfrm>
            <a:off x="7380226" y="4419704"/>
            <a:ext cx="3633787" cy="750887"/>
          </a:xfrm>
          <a:prstGeom prst="rect">
            <a:avLst/>
          </a:prstGeom>
        </p:spPr>
        <p:txBody>
          <a:bodyPr>
            <a:normAutofit/>
          </a:bodyPr>
          <a:lstStyle>
            <a:lvl1pPr marL="0" indent="0">
              <a:buNone/>
              <a:defRPr sz="1400">
                <a:solidFill>
                  <a:srgbClr val="125A3D"/>
                </a:solidFill>
              </a:defRPr>
            </a:lvl1pPr>
          </a:lstStyle>
          <a:p>
            <a:pPr lvl="0"/>
            <a:r>
              <a:rPr lang="en-GB" noProof="0" dirty="0"/>
              <a:t>Click to edit</a:t>
            </a:r>
          </a:p>
        </p:txBody>
      </p:sp>
      <p:grpSp>
        <p:nvGrpSpPr>
          <p:cNvPr id="6" name="Group 5">
            <a:extLst>
              <a:ext uri="{FF2B5EF4-FFF2-40B4-BE49-F238E27FC236}">
                <a16:creationId xmlns:a16="http://schemas.microsoft.com/office/drawing/2014/main" id="{D099350C-9DA7-ED1A-0DEA-E865E680FAE5}"/>
              </a:ext>
            </a:extLst>
          </p:cNvPr>
          <p:cNvGrpSpPr/>
          <p:nvPr userDrawn="1"/>
        </p:nvGrpSpPr>
        <p:grpSpPr>
          <a:xfrm>
            <a:off x="6149024" y="278542"/>
            <a:ext cx="6091309" cy="1006793"/>
            <a:chOff x="7215159" y="416427"/>
            <a:chExt cx="3798854" cy="627888"/>
          </a:xfrm>
        </p:grpSpPr>
        <p:sp>
          <p:nvSpPr>
            <p:cNvPr id="4" name="Rectangle 3">
              <a:extLst>
                <a:ext uri="{FF2B5EF4-FFF2-40B4-BE49-F238E27FC236}">
                  <a16:creationId xmlns:a16="http://schemas.microsoft.com/office/drawing/2014/main" id="{DEF5354F-071B-9B00-2765-BB0B26349D34}"/>
                </a:ext>
              </a:extLst>
            </p:cNvPr>
            <p:cNvSpPr/>
            <p:nvPr userDrawn="1"/>
          </p:nvSpPr>
          <p:spPr>
            <a:xfrm>
              <a:off x="7215159" y="416427"/>
              <a:ext cx="3798854" cy="627888"/>
            </a:xfrm>
            <a:prstGeom prst="rect">
              <a:avLst/>
            </a:prstGeom>
            <a:solidFill>
              <a:srgbClr val="9A8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sted-image.pdf">
              <a:extLst>
                <a:ext uri="{FF2B5EF4-FFF2-40B4-BE49-F238E27FC236}">
                  <a16:creationId xmlns:a16="http://schemas.microsoft.com/office/drawing/2014/main" id="{CD77490B-93AF-5365-85C6-FD533DFEC17E}"/>
                </a:ext>
              </a:extLst>
            </p:cNvPr>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7339298" y="513383"/>
              <a:ext cx="3550574" cy="466266"/>
            </a:xfrm>
            <a:prstGeom prst="rect">
              <a:avLst/>
            </a:prstGeom>
            <a:ln w="12700">
              <a:miter lim="400000"/>
            </a:ln>
          </p:spPr>
        </p:pic>
      </p:grpSp>
    </p:spTree>
    <p:extLst>
      <p:ext uri="{BB962C8B-B14F-4D97-AF65-F5344CB8AC3E}">
        <p14:creationId xmlns:p14="http://schemas.microsoft.com/office/powerpoint/2010/main" val="2140094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11C02-A4A1-4B95-8BD6-98C827A232BB}"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749A1DC-4EDC-4C2D-8E1D-A10D8B0E5D42}" type="slidenum">
              <a:rPr lang="en-US" smtClean="0"/>
              <a:t>‹#›</a:t>
            </a:fld>
            <a:endParaRPr lang="en-US"/>
          </a:p>
        </p:txBody>
      </p:sp>
    </p:spTree>
    <p:extLst>
      <p:ext uri="{BB962C8B-B14F-4D97-AF65-F5344CB8AC3E}">
        <p14:creationId xmlns:p14="http://schemas.microsoft.com/office/powerpoint/2010/main" val="3129960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11C02-A4A1-4B95-8BD6-98C827A232BB}"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749A1DC-4EDC-4C2D-8E1D-A10D8B0E5D42}" type="slidenum">
              <a:rPr lang="en-US" smtClean="0"/>
              <a:t>‹#›</a:t>
            </a:fld>
            <a:endParaRPr lang="en-US"/>
          </a:p>
        </p:txBody>
      </p:sp>
    </p:spTree>
    <p:extLst>
      <p:ext uri="{BB962C8B-B14F-4D97-AF65-F5344CB8AC3E}">
        <p14:creationId xmlns:p14="http://schemas.microsoft.com/office/powerpoint/2010/main" val="204999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053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7059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594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smilla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30B12-3517-4CF0-9A10-DB0D9DF299F7}"/>
              </a:ext>
            </a:extLst>
          </p:cNvPr>
          <p:cNvSpPr/>
          <p:nvPr userDrawn="1"/>
        </p:nvSpPr>
        <p:spPr>
          <a:xfrm>
            <a:off x="-304801" y="-166256"/>
            <a:ext cx="12607637" cy="7148947"/>
          </a:xfrm>
          <a:prstGeom prst="rect">
            <a:avLst/>
          </a:prstGeom>
          <a:solidFill>
            <a:srgbClr val="105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5370FBBC-AED8-4F3A-A9FB-3AC183657C3F}"/>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55159" y="1845075"/>
            <a:ext cx="5457092" cy="2237408"/>
          </a:xfrm>
          <a:prstGeom prst="rect">
            <a:avLst/>
          </a:prstGeom>
        </p:spPr>
      </p:pic>
    </p:spTree>
    <p:extLst>
      <p:ext uri="{BB962C8B-B14F-4D97-AF65-F5344CB8AC3E}">
        <p14:creationId xmlns:p14="http://schemas.microsoft.com/office/powerpoint/2010/main" val="2602110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22903" y="1581403"/>
            <a:ext cx="5346192" cy="939800"/>
          </a:xfrm>
          <a:prstGeom prst="rect">
            <a:avLst/>
          </a:prstGeom>
        </p:spPr>
        <p:txBody>
          <a:bodyPr wrap="square" lIns="0" tIns="0" rIns="0" bIns="0">
            <a:spAutoFit/>
          </a:bodyPr>
          <a:lstStyle>
            <a:lvl1pPr>
              <a:defRPr sz="6000" b="1" i="0">
                <a:solidFill>
                  <a:srgbClr val="00AEEE"/>
                </a:solidFill>
                <a:latin typeface="Carlito"/>
                <a:cs typeface="Carlit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05215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Divider">
    <p:spTree>
      <p:nvGrpSpPr>
        <p:cNvPr id="1" name=""/>
        <p:cNvGrpSpPr/>
        <p:nvPr/>
      </p:nvGrpSpPr>
      <p:grpSpPr>
        <a:xfrm>
          <a:off x="0" y="0"/>
          <a:ext cx="0" cy="0"/>
          <a:chOff x="0" y="0"/>
          <a:chExt cx="0" cy="0"/>
        </a:xfrm>
      </p:grpSpPr>
      <p:sp>
        <p:nvSpPr>
          <p:cNvPr id="8" name="Shape 1138">
            <a:extLst>
              <a:ext uri="{FF2B5EF4-FFF2-40B4-BE49-F238E27FC236}">
                <a16:creationId xmlns:a16="http://schemas.microsoft.com/office/drawing/2014/main" id="{597DEEFC-A1B1-45AA-864C-4AEEFB0D23BE}"/>
              </a:ext>
            </a:extLst>
          </p:cNvPr>
          <p:cNvSpPr/>
          <p:nvPr userDrawn="1"/>
        </p:nvSpPr>
        <p:spPr>
          <a:xfrm>
            <a:off x="1524000" y="0"/>
            <a:ext cx="9144000" cy="51198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510"/>
                </a:lnTo>
                <a:lnTo>
                  <a:pt x="10800" y="21600"/>
                </a:lnTo>
                <a:lnTo>
                  <a:pt x="0" y="10510"/>
                </a:lnTo>
                <a:lnTo>
                  <a:pt x="0" y="0"/>
                </a:lnTo>
                <a:lnTo>
                  <a:pt x="21600" y="0"/>
                </a:lnTo>
                <a:close/>
              </a:path>
            </a:pathLst>
          </a:custGeom>
          <a:solidFill>
            <a:srgbClr val="105F3F"/>
          </a:solidFill>
          <a:ln w="12700">
            <a:noFill/>
            <a:miter lim="400000"/>
          </a:ln>
        </p:spPr>
        <p:txBody>
          <a:bodyPr lIns="50800" tIns="50800" rIns="50800" bIns="50800" anchor="ctr"/>
          <a:lstStyle/>
          <a:p>
            <a:pPr lvl="0">
              <a:lnSpc>
                <a:spcPct val="100000"/>
              </a:lnSpc>
              <a:defRPr sz="3200">
                <a:solidFill>
                  <a:srgbClr val="FFFFFF"/>
                </a:solidFill>
                <a:latin typeface="+mn-lt"/>
                <a:ea typeface="+mn-ea"/>
                <a:cs typeface="+mn-cs"/>
                <a:sym typeface="Helvetica Light"/>
              </a:defRPr>
            </a:pPr>
            <a:endParaRPr>
              <a:latin typeface="+mj-lt"/>
            </a:endParaRPr>
          </a:p>
        </p:txBody>
      </p:sp>
      <p:sp>
        <p:nvSpPr>
          <p:cNvPr id="7" name="Shape 1142">
            <a:extLst>
              <a:ext uri="{FF2B5EF4-FFF2-40B4-BE49-F238E27FC236}">
                <a16:creationId xmlns:a16="http://schemas.microsoft.com/office/drawing/2014/main" id="{C48E3A21-FD3C-4AFD-8D16-C1079FE3273B}"/>
              </a:ext>
            </a:extLst>
          </p:cNvPr>
          <p:cNvSpPr/>
          <p:nvPr userDrawn="1"/>
        </p:nvSpPr>
        <p:spPr>
          <a:xfrm>
            <a:off x="5625425" y="4024033"/>
            <a:ext cx="947501" cy="1094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92D050"/>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latin typeface="+mj-lt"/>
            </a:endParaRPr>
          </a:p>
        </p:txBody>
      </p:sp>
      <p:sp>
        <p:nvSpPr>
          <p:cNvPr id="15" name="Title 14">
            <a:extLst>
              <a:ext uri="{FF2B5EF4-FFF2-40B4-BE49-F238E27FC236}">
                <a16:creationId xmlns:a16="http://schemas.microsoft.com/office/drawing/2014/main" id="{5AE171B9-A538-46A4-B1AB-77954115352E}"/>
              </a:ext>
            </a:extLst>
          </p:cNvPr>
          <p:cNvSpPr>
            <a:spLocks noGrp="1"/>
          </p:cNvSpPr>
          <p:nvPr>
            <p:ph type="title" hasCustomPrompt="1"/>
          </p:nvPr>
        </p:nvSpPr>
        <p:spPr>
          <a:xfrm>
            <a:off x="1524000" y="1139792"/>
            <a:ext cx="9144000" cy="2289208"/>
          </a:xfrm>
          <a:prstGeom prst="rect">
            <a:avLst/>
          </a:prstGeom>
        </p:spPr>
        <p:txBody>
          <a:bodyPr>
            <a:normAutofit/>
          </a:bodyPr>
          <a:lstStyle>
            <a:lvl1pPr algn="ctr">
              <a:defRPr sz="3600" b="1">
                <a:solidFill>
                  <a:schemeClr val="bg1"/>
                </a:solidFill>
                <a:latin typeface="+mj-lt"/>
              </a:defRPr>
            </a:lvl1pPr>
          </a:lstStyle>
          <a:p>
            <a:r>
              <a:rPr lang="en-GB" noProof="0"/>
              <a:t>Title</a:t>
            </a:r>
          </a:p>
        </p:txBody>
      </p:sp>
      <p:sp>
        <p:nvSpPr>
          <p:cNvPr id="17" name="Text Placeholder 16">
            <a:extLst>
              <a:ext uri="{FF2B5EF4-FFF2-40B4-BE49-F238E27FC236}">
                <a16:creationId xmlns:a16="http://schemas.microsoft.com/office/drawing/2014/main" id="{87D9DFED-2814-4DC8-BEDD-9251CDC7D487}"/>
              </a:ext>
            </a:extLst>
          </p:cNvPr>
          <p:cNvSpPr>
            <a:spLocks noGrp="1"/>
          </p:cNvSpPr>
          <p:nvPr>
            <p:ph type="body" sz="quarter" idx="10" hasCustomPrompt="1"/>
          </p:nvPr>
        </p:nvSpPr>
        <p:spPr>
          <a:xfrm>
            <a:off x="4541482" y="419660"/>
            <a:ext cx="3132137" cy="493713"/>
          </a:xfrm>
          <a:prstGeom prst="rect">
            <a:avLst/>
          </a:prstGeom>
        </p:spPr>
        <p:txBody>
          <a:bodyPr>
            <a:noAutofit/>
          </a:bodyPr>
          <a:lstStyle>
            <a:lvl1pPr marL="0" indent="0" algn="ctr">
              <a:buNone/>
              <a:defRPr sz="4800">
                <a:solidFill>
                  <a:schemeClr val="bg1"/>
                </a:solidFill>
                <a:latin typeface="+mj-lt"/>
              </a:defRPr>
            </a:lvl1pPr>
          </a:lstStyle>
          <a:p>
            <a:pPr lvl="0"/>
            <a:r>
              <a:rPr lang="en-GB" noProof="0"/>
              <a:t>No.</a:t>
            </a:r>
          </a:p>
        </p:txBody>
      </p:sp>
      <p:pic>
        <p:nvPicPr>
          <p:cNvPr id="3" name="Picture 2" descr="A picture containing clock&#10;&#10;Description automatically generated">
            <a:extLst>
              <a:ext uri="{FF2B5EF4-FFF2-40B4-BE49-F238E27FC236}">
                <a16:creationId xmlns:a16="http://schemas.microsoft.com/office/drawing/2014/main" id="{32680435-80B2-439E-9CC8-A5BA9F429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8681" y="4208993"/>
            <a:ext cx="814638" cy="719597"/>
          </a:xfrm>
          <a:prstGeom prst="flowChartConnector">
            <a:avLst/>
          </a:prstGeom>
        </p:spPr>
      </p:pic>
      <p:sp>
        <p:nvSpPr>
          <p:cNvPr id="2" name="Rectangle 1">
            <a:extLst>
              <a:ext uri="{FF2B5EF4-FFF2-40B4-BE49-F238E27FC236}">
                <a16:creationId xmlns:a16="http://schemas.microsoft.com/office/drawing/2014/main" id="{6DB05BC2-B370-B486-0922-1E9C146C11F5}"/>
              </a:ext>
            </a:extLst>
          </p:cNvPr>
          <p:cNvSpPr/>
          <p:nvPr userDrawn="1"/>
        </p:nvSpPr>
        <p:spPr>
          <a:xfrm>
            <a:off x="11274725" y="6142008"/>
            <a:ext cx="917275" cy="62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D7AF591-40C9-664F-92A9-5CEB07D889E0}"/>
              </a:ext>
            </a:extLst>
          </p:cNvPr>
          <p:cNvSpPr/>
          <p:nvPr userDrawn="1"/>
        </p:nvSpPr>
        <p:spPr>
          <a:xfrm>
            <a:off x="0" y="6142008"/>
            <a:ext cx="12192000" cy="71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302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714587" y="1546605"/>
            <a:ext cx="4787887" cy="463989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303772" y="1585722"/>
            <a:ext cx="5096865" cy="4032377"/>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7114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94E2BC-AA55-4A12-B0A4-2FEF52CC9874}" type="datetimeFigureOut">
              <a:rPr lang="en-US"/>
              <a:pPr>
                <a:defRPr/>
              </a:pPr>
              <a:t>10/31/2023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24A5B-3D7F-4470-9046-F0C9A04E0BE8}" type="slidenum">
              <a:rPr lang="en-US"/>
              <a:pPr>
                <a:defRPr/>
              </a:pPr>
              <a:t>‹#›</a:t>
            </a:fld>
            <a:endParaRPr lang="en-US"/>
          </a:p>
        </p:txBody>
      </p:sp>
    </p:spTree>
    <p:extLst>
      <p:ext uri="{BB962C8B-B14F-4D97-AF65-F5344CB8AC3E}">
        <p14:creationId xmlns:p14="http://schemas.microsoft.com/office/powerpoint/2010/main" val="283075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3BC31B3-9E1E-41DE-8CD5-1AC9F7CEB567}"/>
              </a:ext>
            </a:extLst>
          </p:cNvPr>
          <p:cNvSpPr>
            <a:spLocks noGrp="1"/>
          </p:cNvSpPr>
          <p:nvPr>
            <p:ph type="sldNum" sz="quarter" idx="12"/>
          </p:nvPr>
        </p:nvSpPr>
        <p:spPr>
          <a:xfrm>
            <a:off x="11792308" y="6356350"/>
            <a:ext cx="406875" cy="365125"/>
          </a:xfrm>
          <a:prstGeom prst="rect">
            <a:avLst/>
          </a:prstGeom>
        </p:spPr>
        <p:txBody>
          <a:bodyPr/>
          <a:lstStyle/>
          <a:p>
            <a:fld id="{B1AE6AA8-9295-4453-9FA8-09A866231E32}" type="slidenum">
              <a:rPr lang="en-US" smtClean="0"/>
              <a:t>‹#›</a:t>
            </a:fld>
            <a:endParaRPr lang="en-US"/>
          </a:p>
        </p:txBody>
      </p:sp>
      <p:sp>
        <p:nvSpPr>
          <p:cNvPr id="5" name="Line 2">
            <a:extLst>
              <a:ext uri="{FF2B5EF4-FFF2-40B4-BE49-F238E27FC236}">
                <a16:creationId xmlns:a16="http://schemas.microsoft.com/office/drawing/2014/main" id="{92711284-DBB0-A5E6-D4A9-8EAAA1314727}"/>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6" name="Oval 3">
            <a:extLst>
              <a:ext uri="{FF2B5EF4-FFF2-40B4-BE49-F238E27FC236}">
                <a16:creationId xmlns:a16="http://schemas.microsoft.com/office/drawing/2014/main" id="{541197BB-E09D-C43A-9BAE-EA1D3FF23026}"/>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7" name="Title Placeholder 1">
            <a:extLst>
              <a:ext uri="{FF2B5EF4-FFF2-40B4-BE49-F238E27FC236}">
                <a16:creationId xmlns:a16="http://schemas.microsoft.com/office/drawing/2014/main" id="{5014F3E7-A700-F717-26D9-1220F891A4C9}"/>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
        <p:nvSpPr>
          <p:cNvPr id="8" name="Content Placeholder 2">
            <a:extLst>
              <a:ext uri="{FF2B5EF4-FFF2-40B4-BE49-F238E27FC236}">
                <a16:creationId xmlns:a16="http://schemas.microsoft.com/office/drawing/2014/main" id="{75A657D5-FC09-6CB7-1E25-D88239340E65}"/>
              </a:ext>
            </a:extLst>
          </p:cNvPr>
          <p:cNvSpPr>
            <a:spLocks noGrp="1"/>
          </p:cNvSpPr>
          <p:nvPr>
            <p:ph sz="half" idx="1" hasCustomPrompt="1"/>
          </p:nvPr>
        </p:nvSpPr>
        <p:spPr>
          <a:xfrm>
            <a:off x="660144" y="1148576"/>
            <a:ext cx="10834837" cy="494356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6367977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with QUOTE">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B283112E-87C9-4769-8AF5-A91CDB014770}"/>
              </a:ext>
            </a:extLst>
          </p:cNvPr>
          <p:cNvSpPr>
            <a:spLocks/>
          </p:cNvSpPr>
          <p:nvPr userDrawn="1"/>
        </p:nvSpPr>
        <p:spPr bwMode="auto">
          <a:xfrm>
            <a:off x="0" y="358713"/>
            <a:ext cx="12192000" cy="3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38100" tIns="38100" rIns="38100" bIns="38100" anchor="ctr"/>
          <a:lstStyle/>
          <a:p>
            <a:pPr algn="ctr" fontAlgn="base">
              <a:spcBef>
                <a:spcPct val="0"/>
              </a:spcBef>
              <a:spcAft>
                <a:spcPct val="0"/>
              </a:spcAft>
            </a:pPr>
            <a:endParaRPr lang="en-US" sz="2400">
              <a:solidFill>
                <a:srgbClr val="125A3D"/>
              </a:solidFill>
              <a:latin typeface="+mj-lt"/>
              <a:cs typeface="U.S. 101" charset="0"/>
              <a:sym typeface="U.S. 101" charset="0"/>
            </a:endParaRPr>
          </a:p>
        </p:txBody>
      </p:sp>
      <p:sp>
        <p:nvSpPr>
          <p:cNvPr id="10" name="Line 2">
            <a:extLst>
              <a:ext uri="{FF2B5EF4-FFF2-40B4-BE49-F238E27FC236}">
                <a16:creationId xmlns:a16="http://schemas.microsoft.com/office/drawing/2014/main" id="{53694EAB-3177-4C72-82C3-4570CDCD0B2C}"/>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11" name="Oval 3">
            <a:extLst>
              <a:ext uri="{FF2B5EF4-FFF2-40B4-BE49-F238E27FC236}">
                <a16:creationId xmlns:a16="http://schemas.microsoft.com/office/drawing/2014/main" id="{BFDD8B66-53FC-42B1-8AA1-C0B865BF34C7}"/>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29" name="Text Placeholder 26">
            <a:extLst>
              <a:ext uri="{FF2B5EF4-FFF2-40B4-BE49-F238E27FC236}">
                <a16:creationId xmlns:a16="http://schemas.microsoft.com/office/drawing/2014/main" id="{7C9E86F6-947F-4340-8EE5-B1DBFBAB8764}"/>
              </a:ext>
            </a:extLst>
          </p:cNvPr>
          <p:cNvSpPr>
            <a:spLocks noGrp="1"/>
          </p:cNvSpPr>
          <p:nvPr>
            <p:ph type="body" sz="quarter" idx="11" hasCustomPrompt="1"/>
          </p:nvPr>
        </p:nvSpPr>
        <p:spPr>
          <a:xfrm>
            <a:off x="649795" y="1278959"/>
            <a:ext cx="2952750" cy="4813192"/>
          </a:xfrm>
          <a:prstGeom prst="rect">
            <a:avLst/>
          </a:prstGeom>
        </p:spPr>
        <p:txBody>
          <a:bodyPr anchor="t">
            <a:normAutofit/>
          </a:bodyPr>
          <a:lstStyle>
            <a:lvl1pPr marL="0" indent="0" algn="l">
              <a:lnSpc>
                <a:spcPct val="100000"/>
              </a:lnSpc>
              <a:spcBef>
                <a:spcPts val="0"/>
              </a:spcBef>
              <a:buNone/>
              <a:defRPr sz="2400" i="1">
                <a:solidFill>
                  <a:srgbClr val="125A3D"/>
                </a:solidFill>
                <a:latin typeface="+mj-lt"/>
                <a:ea typeface="Source Sans Pro" panose="020B0503030403020204" pitchFamily="34" charset="0"/>
              </a:defRPr>
            </a:lvl1pPr>
          </a:lstStyle>
          <a:p>
            <a:pPr lvl="0"/>
            <a:r>
              <a:rPr lang="en-GB" noProof="0" dirty="0"/>
              <a:t>Quote here</a:t>
            </a:r>
          </a:p>
        </p:txBody>
      </p:sp>
      <p:sp>
        <p:nvSpPr>
          <p:cNvPr id="30" name="Text Placeholder 26">
            <a:extLst>
              <a:ext uri="{FF2B5EF4-FFF2-40B4-BE49-F238E27FC236}">
                <a16:creationId xmlns:a16="http://schemas.microsoft.com/office/drawing/2014/main" id="{7FD8860D-EF99-4839-AF3D-3969530E107D}"/>
              </a:ext>
            </a:extLst>
          </p:cNvPr>
          <p:cNvSpPr>
            <a:spLocks noGrp="1"/>
          </p:cNvSpPr>
          <p:nvPr>
            <p:ph type="body" sz="quarter" idx="13"/>
          </p:nvPr>
        </p:nvSpPr>
        <p:spPr>
          <a:xfrm>
            <a:off x="3995906" y="1278959"/>
            <a:ext cx="3548062" cy="4813193"/>
          </a:xfrm>
          <a:prstGeom prst="rect">
            <a:avLst/>
          </a:prstGeom>
        </p:spPr>
        <p:txBody>
          <a:bodyPr>
            <a:normAutofit/>
          </a:bodyPr>
          <a:lstStyle>
            <a:lvl1pPr marL="285750" indent="-285750" algn="l">
              <a:buFont typeface="Arial" panose="020B0604020202020204" pitchFamily="34" charset="0"/>
              <a:buChar char="•"/>
              <a:defRPr sz="2200">
                <a:solidFill>
                  <a:srgbClr val="125A3D"/>
                </a:solidFill>
                <a:latin typeface="+mj-lt"/>
                <a:ea typeface="Source Sans Pro" panose="020B0503030403020204" pitchFamily="34" charset="0"/>
              </a:defRPr>
            </a:lvl1pPr>
          </a:lstStyle>
          <a:p>
            <a:pPr lvl="0"/>
            <a:r>
              <a:rPr lang="en-GB" noProof="0" dirty="0"/>
              <a:t>Click to edit Master text styles</a:t>
            </a:r>
          </a:p>
        </p:txBody>
      </p:sp>
      <p:sp>
        <p:nvSpPr>
          <p:cNvPr id="32" name="Text Placeholder 26">
            <a:extLst>
              <a:ext uri="{FF2B5EF4-FFF2-40B4-BE49-F238E27FC236}">
                <a16:creationId xmlns:a16="http://schemas.microsoft.com/office/drawing/2014/main" id="{4EDA1208-DC7F-4E8B-8D92-075FAC510D23}"/>
              </a:ext>
            </a:extLst>
          </p:cNvPr>
          <p:cNvSpPr>
            <a:spLocks noGrp="1"/>
          </p:cNvSpPr>
          <p:nvPr>
            <p:ph type="body" sz="quarter" idx="14"/>
          </p:nvPr>
        </p:nvSpPr>
        <p:spPr>
          <a:xfrm>
            <a:off x="7850048" y="1278959"/>
            <a:ext cx="3693174" cy="4813193"/>
          </a:xfrm>
          <a:prstGeom prst="rect">
            <a:avLst/>
          </a:prstGeom>
        </p:spPr>
        <p:txBody>
          <a:bodyPr>
            <a:normAutofit/>
          </a:bodyPr>
          <a:lstStyle>
            <a:lvl1pPr marL="285750" indent="-285750" algn="l">
              <a:buFont typeface="Arial" panose="020B0604020202020204" pitchFamily="34" charset="0"/>
              <a:buChar char="•"/>
              <a:defRPr sz="2200">
                <a:solidFill>
                  <a:srgbClr val="125A3D"/>
                </a:solidFill>
                <a:latin typeface="+mj-lt"/>
                <a:ea typeface="Source Sans Pro" panose="020B0503030403020204" pitchFamily="34" charset="0"/>
              </a:defRPr>
            </a:lvl1pPr>
          </a:lstStyle>
          <a:p>
            <a:pPr lvl="0"/>
            <a:r>
              <a:rPr lang="en-GB" noProof="0" dirty="0"/>
              <a:t>Click to edit Master text styles</a:t>
            </a:r>
          </a:p>
        </p:txBody>
      </p:sp>
      <p:sp>
        <p:nvSpPr>
          <p:cNvPr id="2" name="TextBox 1">
            <a:extLst>
              <a:ext uri="{FF2B5EF4-FFF2-40B4-BE49-F238E27FC236}">
                <a16:creationId xmlns:a16="http://schemas.microsoft.com/office/drawing/2014/main" id="{ECFCEDDC-DF21-4E9E-96D4-D7D45EE7D5F2}"/>
              </a:ext>
            </a:extLst>
          </p:cNvPr>
          <p:cNvSpPr txBox="1"/>
          <p:nvPr userDrawn="1"/>
        </p:nvSpPr>
        <p:spPr>
          <a:xfrm>
            <a:off x="61951" y="765849"/>
            <a:ext cx="1175686" cy="1446550"/>
          </a:xfrm>
          <a:prstGeom prst="rect">
            <a:avLst/>
          </a:prstGeom>
          <a:noFill/>
        </p:spPr>
        <p:txBody>
          <a:bodyPr wrap="square" rtlCol="0">
            <a:spAutoFit/>
          </a:bodyPr>
          <a:lstStyle/>
          <a:p>
            <a:r>
              <a:rPr lang="en-US" sz="8800" dirty="0">
                <a:solidFill>
                  <a:srgbClr val="20643C"/>
                </a:solidFill>
                <a:latin typeface="+mj-lt"/>
              </a:rPr>
              <a:t>“</a:t>
            </a:r>
          </a:p>
        </p:txBody>
      </p:sp>
      <p:cxnSp>
        <p:nvCxnSpPr>
          <p:cNvPr id="37" name="Straight Connector 36">
            <a:extLst>
              <a:ext uri="{FF2B5EF4-FFF2-40B4-BE49-F238E27FC236}">
                <a16:creationId xmlns:a16="http://schemas.microsoft.com/office/drawing/2014/main" id="{E4A2D5C6-9FF9-4B56-BEE5-1AE404126EF6}"/>
              </a:ext>
            </a:extLst>
          </p:cNvPr>
          <p:cNvCxnSpPr>
            <a:cxnSpLocks/>
          </p:cNvCxnSpPr>
          <p:nvPr userDrawn="1"/>
        </p:nvCxnSpPr>
        <p:spPr>
          <a:xfrm>
            <a:off x="3779661" y="1278959"/>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3" name="Title Placeholder 1">
            <a:extLst>
              <a:ext uri="{FF2B5EF4-FFF2-40B4-BE49-F238E27FC236}">
                <a16:creationId xmlns:a16="http://schemas.microsoft.com/office/drawing/2014/main" id="{78716CB2-3092-BE56-F37A-4A63D81A3A4B}"/>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
        <p:nvSpPr>
          <p:cNvPr id="4" name="Slide Number Placeholder 9">
            <a:extLst>
              <a:ext uri="{FF2B5EF4-FFF2-40B4-BE49-F238E27FC236}">
                <a16:creationId xmlns:a16="http://schemas.microsoft.com/office/drawing/2014/main" id="{2B0D2B11-3CB7-B1A3-4709-41B4B2AAEA9A}"/>
              </a:ext>
            </a:extLst>
          </p:cNvPr>
          <p:cNvSpPr>
            <a:spLocks noGrp="1"/>
          </p:cNvSpPr>
          <p:nvPr>
            <p:ph type="sldNum" sz="quarter" idx="12"/>
          </p:nvPr>
        </p:nvSpPr>
        <p:spPr>
          <a:xfrm>
            <a:off x="11792308" y="6356350"/>
            <a:ext cx="406875" cy="365125"/>
          </a:xfrm>
          <a:prstGeom prst="rect">
            <a:avLst/>
          </a:prstGeom>
        </p:spPr>
        <p:txBody>
          <a:bodyPr/>
          <a:lstStyle/>
          <a:p>
            <a:fld id="{B1AE6AA8-9295-4453-9FA8-09A866231E32}" type="slidenum">
              <a:rPr lang="en-US" smtClean="0"/>
              <a:t>‹#›</a:t>
            </a:fld>
            <a:endParaRPr lang="en-US"/>
          </a:p>
        </p:txBody>
      </p:sp>
    </p:spTree>
    <p:extLst>
      <p:ext uri="{BB962C8B-B14F-4D97-AF65-F5344CB8AC3E}">
        <p14:creationId xmlns:p14="http://schemas.microsoft.com/office/powerpoint/2010/main" val="909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umns-with QUOTE_Headings">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B283112E-87C9-4769-8AF5-A91CDB014770}"/>
              </a:ext>
            </a:extLst>
          </p:cNvPr>
          <p:cNvSpPr>
            <a:spLocks/>
          </p:cNvSpPr>
          <p:nvPr userDrawn="1"/>
        </p:nvSpPr>
        <p:spPr bwMode="auto">
          <a:xfrm>
            <a:off x="0" y="358713"/>
            <a:ext cx="12192000" cy="3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txBody>
          <a:bodyPr lIns="38100" tIns="38100" rIns="38100" bIns="38100" anchor="ctr"/>
          <a:lstStyle/>
          <a:p>
            <a:pPr algn="ctr" fontAlgn="base">
              <a:spcBef>
                <a:spcPct val="0"/>
              </a:spcBef>
              <a:spcAft>
                <a:spcPct val="0"/>
              </a:spcAft>
            </a:pPr>
            <a:endParaRPr lang="en-US" sz="2400">
              <a:solidFill>
                <a:srgbClr val="125A3D"/>
              </a:solidFill>
              <a:latin typeface="+mj-lt"/>
              <a:cs typeface="U.S. 101" charset="0"/>
              <a:sym typeface="U.S. 101" charset="0"/>
            </a:endParaRPr>
          </a:p>
        </p:txBody>
      </p:sp>
      <p:sp>
        <p:nvSpPr>
          <p:cNvPr id="10" name="Line 2">
            <a:extLst>
              <a:ext uri="{FF2B5EF4-FFF2-40B4-BE49-F238E27FC236}">
                <a16:creationId xmlns:a16="http://schemas.microsoft.com/office/drawing/2014/main" id="{53694EAB-3177-4C72-82C3-4570CDCD0B2C}"/>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11" name="Oval 3">
            <a:extLst>
              <a:ext uri="{FF2B5EF4-FFF2-40B4-BE49-F238E27FC236}">
                <a16:creationId xmlns:a16="http://schemas.microsoft.com/office/drawing/2014/main" id="{BFDD8B66-53FC-42B1-8AA1-C0B865BF34C7}"/>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29" name="Text Placeholder 26">
            <a:extLst>
              <a:ext uri="{FF2B5EF4-FFF2-40B4-BE49-F238E27FC236}">
                <a16:creationId xmlns:a16="http://schemas.microsoft.com/office/drawing/2014/main" id="{7C9E86F6-947F-4340-8EE5-B1DBFBAB8764}"/>
              </a:ext>
            </a:extLst>
          </p:cNvPr>
          <p:cNvSpPr>
            <a:spLocks noGrp="1"/>
          </p:cNvSpPr>
          <p:nvPr>
            <p:ph type="body" sz="quarter" idx="11" hasCustomPrompt="1"/>
          </p:nvPr>
        </p:nvSpPr>
        <p:spPr>
          <a:xfrm>
            <a:off x="649795" y="1278959"/>
            <a:ext cx="2952750" cy="4813192"/>
          </a:xfrm>
          <a:prstGeom prst="rect">
            <a:avLst/>
          </a:prstGeom>
        </p:spPr>
        <p:txBody>
          <a:bodyPr anchor="t">
            <a:normAutofit/>
          </a:bodyPr>
          <a:lstStyle>
            <a:lvl1pPr marL="0" indent="0" algn="l">
              <a:lnSpc>
                <a:spcPct val="100000"/>
              </a:lnSpc>
              <a:spcBef>
                <a:spcPts val="0"/>
              </a:spcBef>
              <a:buNone/>
              <a:defRPr sz="2400" i="1">
                <a:solidFill>
                  <a:srgbClr val="125A3D"/>
                </a:solidFill>
                <a:latin typeface="+mj-lt"/>
                <a:ea typeface="Source Sans Pro" panose="020B0503030403020204" pitchFamily="34" charset="0"/>
              </a:defRPr>
            </a:lvl1pPr>
          </a:lstStyle>
          <a:p>
            <a:pPr lvl="0"/>
            <a:r>
              <a:rPr lang="en-GB" noProof="0" dirty="0"/>
              <a:t>Quote here</a:t>
            </a:r>
          </a:p>
        </p:txBody>
      </p:sp>
      <p:sp>
        <p:nvSpPr>
          <p:cNvPr id="30" name="Text Placeholder 26">
            <a:extLst>
              <a:ext uri="{FF2B5EF4-FFF2-40B4-BE49-F238E27FC236}">
                <a16:creationId xmlns:a16="http://schemas.microsoft.com/office/drawing/2014/main" id="{7FD8860D-EF99-4839-AF3D-3969530E107D}"/>
              </a:ext>
            </a:extLst>
          </p:cNvPr>
          <p:cNvSpPr>
            <a:spLocks noGrp="1"/>
          </p:cNvSpPr>
          <p:nvPr>
            <p:ph type="body" sz="quarter" idx="13"/>
          </p:nvPr>
        </p:nvSpPr>
        <p:spPr>
          <a:xfrm>
            <a:off x="3995906" y="1935559"/>
            <a:ext cx="3548062" cy="4156593"/>
          </a:xfrm>
          <a:prstGeom prst="rect">
            <a:avLst/>
          </a:prstGeom>
        </p:spPr>
        <p:txBody>
          <a:bodyPr>
            <a:normAutofit/>
          </a:bodyPr>
          <a:lstStyle>
            <a:lvl1pPr marL="285750" indent="-285750" algn="l">
              <a:buFont typeface="Arial" panose="020B0604020202020204" pitchFamily="34" charset="0"/>
              <a:buChar char="•"/>
              <a:defRPr sz="2200">
                <a:solidFill>
                  <a:srgbClr val="125A3D"/>
                </a:solidFill>
                <a:latin typeface="+mj-lt"/>
                <a:ea typeface="Source Sans Pro" panose="020B0503030403020204" pitchFamily="34" charset="0"/>
              </a:defRPr>
            </a:lvl1pPr>
          </a:lstStyle>
          <a:p>
            <a:pPr lvl="0"/>
            <a:r>
              <a:rPr lang="en-GB" noProof="0" dirty="0"/>
              <a:t>Click to edit Master text styles</a:t>
            </a:r>
          </a:p>
        </p:txBody>
      </p:sp>
      <p:sp>
        <p:nvSpPr>
          <p:cNvPr id="32" name="Text Placeholder 26">
            <a:extLst>
              <a:ext uri="{FF2B5EF4-FFF2-40B4-BE49-F238E27FC236}">
                <a16:creationId xmlns:a16="http://schemas.microsoft.com/office/drawing/2014/main" id="{4EDA1208-DC7F-4E8B-8D92-075FAC510D23}"/>
              </a:ext>
            </a:extLst>
          </p:cNvPr>
          <p:cNvSpPr>
            <a:spLocks noGrp="1"/>
          </p:cNvSpPr>
          <p:nvPr>
            <p:ph type="body" sz="quarter" idx="14"/>
          </p:nvPr>
        </p:nvSpPr>
        <p:spPr>
          <a:xfrm>
            <a:off x="7850048" y="1935559"/>
            <a:ext cx="3693174" cy="4156593"/>
          </a:xfrm>
          <a:prstGeom prst="rect">
            <a:avLst/>
          </a:prstGeom>
        </p:spPr>
        <p:txBody>
          <a:bodyPr>
            <a:normAutofit/>
          </a:bodyPr>
          <a:lstStyle>
            <a:lvl1pPr marL="285750" indent="-285750" algn="l">
              <a:buFont typeface="Arial" panose="020B0604020202020204" pitchFamily="34" charset="0"/>
              <a:buChar char="•"/>
              <a:defRPr sz="2200">
                <a:solidFill>
                  <a:srgbClr val="125A3D"/>
                </a:solidFill>
                <a:latin typeface="+mj-lt"/>
                <a:ea typeface="Source Sans Pro" panose="020B0503030403020204" pitchFamily="34" charset="0"/>
              </a:defRPr>
            </a:lvl1pPr>
          </a:lstStyle>
          <a:p>
            <a:pPr lvl="0"/>
            <a:r>
              <a:rPr lang="en-GB" noProof="0" dirty="0"/>
              <a:t>Click to edit Master text styles</a:t>
            </a:r>
          </a:p>
        </p:txBody>
      </p:sp>
      <p:sp>
        <p:nvSpPr>
          <p:cNvPr id="2" name="TextBox 1">
            <a:extLst>
              <a:ext uri="{FF2B5EF4-FFF2-40B4-BE49-F238E27FC236}">
                <a16:creationId xmlns:a16="http://schemas.microsoft.com/office/drawing/2014/main" id="{ECFCEDDC-DF21-4E9E-96D4-D7D45EE7D5F2}"/>
              </a:ext>
            </a:extLst>
          </p:cNvPr>
          <p:cNvSpPr txBox="1"/>
          <p:nvPr userDrawn="1"/>
        </p:nvSpPr>
        <p:spPr>
          <a:xfrm>
            <a:off x="61951" y="765849"/>
            <a:ext cx="1175686" cy="1446550"/>
          </a:xfrm>
          <a:prstGeom prst="rect">
            <a:avLst/>
          </a:prstGeom>
          <a:noFill/>
        </p:spPr>
        <p:txBody>
          <a:bodyPr wrap="square" rtlCol="0">
            <a:spAutoFit/>
          </a:bodyPr>
          <a:lstStyle/>
          <a:p>
            <a:r>
              <a:rPr lang="en-US" sz="8800" dirty="0">
                <a:solidFill>
                  <a:srgbClr val="20643C"/>
                </a:solidFill>
                <a:latin typeface="+mj-lt"/>
              </a:rPr>
              <a:t>“</a:t>
            </a:r>
          </a:p>
        </p:txBody>
      </p:sp>
      <p:cxnSp>
        <p:nvCxnSpPr>
          <p:cNvPr id="37" name="Straight Connector 36">
            <a:extLst>
              <a:ext uri="{FF2B5EF4-FFF2-40B4-BE49-F238E27FC236}">
                <a16:creationId xmlns:a16="http://schemas.microsoft.com/office/drawing/2014/main" id="{E4A2D5C6-9FF9-4B56-BEE5-1AE404126EF6}"/>
              </a:ext>
            </a:extLst>
          </p:cNvPr>
          <p:cNvCxnSpPr>
            <a:cxnSpLocks/>
          </p:cNvCxnSpPr>
          <p:nvPr userDrawn="1"/>
        </p:nvCxnSpPr>
        <p:spPr>
          <a:xfrm>
            <a:off x="3779661" y="1278959"/>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0D678D4-CE53-AE57-509D-82F296818638}"/>
              </a:ext>
            </a:extLst>
          </p:cNvPr>
          <p:cNvCxnSpPr>
            <a:cxnSpLocks/>
          </p:cNvCxnSpPr>
          <p:nvPr userDrawn="1"/>
        </p:nvCxnSpPr>
        <p:spPr>
          <a:xfrm>
            <a:off x="3977253" y="1262268"/>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EF587B54-6DB7-F36B-766C-BA48DFE2A5A6}"/>
              </a:ext>
            </a:extLst>
          </p:cNvPr>
          <p:cNvSpPr>
            <a:spLocks noGrp="1"/>
          </p:cNvSpPr>
          <p:nvPr>
            <p:ph type="body" sz="quarter" idx="15"/>
          </p:nvPr>
        </p:nvSpPr>
        <p:spPr>
          <a:xfrm>
            <a:off x="3995906" y="1278959"/>
            <a:ext cx="3579226"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cxnSp>
        <p:nvCxnSpPr>
          <p:cNvPr id="7" name="Straight Connector 6">
            <a:extLst>
              <a:ext uri="{FF2B5EF4-FFF2-40B4-BE49-F238E27FC236}">
                <a16:creationId xmlns:a16="http://schemas.microsoft.com/office/drawing/2014/main" id="{6389D771-B704-8097-4C7C-627A7AF32E71}"/>
              </a:ext>
            </a:extLst>
          </p:cNvPr>
          <p:cNvCxnSpPr>
            <a:cxnSpLocks/>
          </p:cNvCxnSpPr>
          <p:nvPr userDrawn="1"/>
        </p:nvCxnSpPr>
        <p:spPr>
          <a:xfrm>
            <a:off x="3995905" y="1681032"/>
            <a:ext cx="35792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A675C4-13AF-80C0-3226-C1DA5A33D64F}"/>
              </a:ext>
            </a:extLst>
          </p:cNvPr>
          <p:cNvCxnSpPr>
            <a:cxnSpLocks/>
          </p:cNvCxnSpPr>
          <p:nvPr userDrawn="1"/>
        </p:nvCxnSpPr>
        <p:spPr>
          <a:xfrm>
            <a:off x="7831395" y="1262268"/>
            <a:ext cx="3692157"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54BBD700-421D-5863-5AA2-5C465C313984}"/>
              </a:ext>
            </a:extLst>
          </p:cNvPr>
          <p:cNvSpPr>
            <a:spLocks noGrp="1"/>
          </p:cNvSpPr>
          <p:nvPr>
            <p:ph type="body" sz="quarter" idx="17"/>
          </p:nvPr>
        </p:nvSpPr>
        <p:spPr>
          <a:xfrm>
            <a:off x="7850047" y="1278959"/>
            <a:ext cx="3692157"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cxnSp>
        <p:nvCxnSpPr>
          <p:cNvPr id="16" name="Straight Connector 15">
            <a:extLst>
              <a:ext uri="{FF2B5EF4-FFF2-40B4-BE49-F238E27FC236}">
                <a16:creationId xmlns:a16="http://schemas.microsoft.com/office/drawing/2014/main" id="{4AC21EC8-2671-4192-817B-427EBD42B2A0}"/>
              </a:ext>
            </a:extLst>
          </p:cNvPr>
          <p:cNvCxnSpPr>
            <a:cxnSpLocks/>
          </p:cNvCxnSpPr>
          <p:nvPr userDrawn="1"/>
        </p:nvCxnSpPr>
        <p:spPr>
          <a:xfrm>
            <a:off x="7850047" y="1681032"/>
            <a:ext cx="3692157"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19" name="Slide Number Placeholder 9">
            <a:extLst>
              <a:ext uri="{FF2B5EF4-FFF2-40B4-BE49-F238E27FC236}">
                <a16:creationId xmlns:a16="http://schemas.microsoft.com/office/drawing/2014/main" id="{E3982F57-A8EB-36C0-5CC7-8BDE753A14A4}"/>
              </a:ext>
            </a:extLst>
          </p:cNvPr>
          <p:cNvSpPr>
            <a:spLocks noGrp="1"/>
          </p:cNvSpPr>
          <p:nvPr>
            <p:ph type="sldNum" sz="quarter" idx="12"/>
          </p:nvPr>
        </p:nvSpPr>
        <p:spPr>
          <a:xfrm>
            <a:off x="11792308" y="6356350"/>
            <a:ext cx="406875" cy="365125"/>
          </a:xfrm>
          <a:prstGeom prst="rect">
            <a:avLst/>
          </a:prstGeom>
        </p:spPr>
        <p:txBody>
          <a:bodyPr/>
          <a:lstStyle/>
          <a:p>
            <a:fld id="{B1AE6AA8-9295-4453-9FA8-09A866231E32}" type="slidenum">
              <a:rPr lang="en-US" smtClean="0"/>
              <a:t>‹#›</a:t>
            </a:fld>
            <a:endParaRPr lang="en-US"/>
          </a:p>
        </p:txBody>
      </p:sp>
      <p:sp>
        <p:nvSpPr>
          <p:cNvPr id="8" name="Title Placeholder 1">
            <a:extLst>
              <a:ext uri="{FF2B5EF4-FFF2-40B4-BE49-F238E27FC236}">
                <a16:creationId xmlns:a16="http://schemas.microsoft.com/office/drawing/2014/main" id="{811586B8-9414-60B2-1A19-3918575CF218}"/>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365520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with QUOTE">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29C30FD5-BD62-4984-B7F8-642ECFCEF1AD}"/>
              </a:ext>
            </a:extLst>
          </p:cNvPr>
          <p:cNvCxnSpPr/>
          <p:nvPr userDrawn="1"/>
        </p:nvCxnSpPr>
        <p:spPr>
          <a:xfrm>
            <a:off x="3933031" y="1260952"/>
            <a:ext cx="7557165"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912C136E-8DCE-4C45-B8F0-501B91A3C0E3}"/>
              </a:ext>
            </a:extLst>
          </p:cNvPr>
          <p:cNvSpPr>
            <a:spLocks noGrp="1"/>
          </p:cNvSpPr>
          <p:nvPr>
            <p:ph type="body" sz="quarter" idx="10"/>
          </p:nvPr>
        </p:nvSpPr>
        <p:spPr>
          <a:xfrm>
            <a:off x="3951684" y="1277643"/>
            <a:ext cx="7557164"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sp>
        <p:nvSpPr>
          <p:cNvPr id="33" name="Text Placeholder 26">
            <a:extLst>
              <a:ext uri="{FF2B5EF4-FFF2-40B4-BE49-F238E27FC236}">
                <a16:creationId xmlns:a16="http://schemas.microsoft.com/office/drawing/2014/main" id="{F0240127-4C04-4EAA-BA02-5214747E2ED7}"/>
              </a:ext>
            </a:extLst>
          </p:cNvPr>
          <p:cNvSpPr>
            <a:spLocks noGrp="1"/>
          </p:cNvSpPr>
          <p:nvPr>
            <p:ph type="body" sz="quarter" idx="13"/>
          </p:nvPr>
        </p:nvSpPr>
        <p:spPr>
          <a:xfrm>
            <a:off x="3951684" y="1725289"/>
            <a:ext cx="7557165" cy="4378887"/>
          </a:xfrm>
          <a:prstGeom prst="rect">
            <a:avLst/>
          </a:prstGeom>
        </p:spPr>
        <p:txBody>
          <a:bodyPr>
            <a:normAutofit/>
          </a:bodyPr>
          <a:lstStyle>
            <a:lvl1pPr marL="285750" indent="-285750" algn="l">
              <a:buFont typeface="Arial" panose="020B0604020202020204" pitchFamily="34" charset="0"/>
              <a:buChar char="•"/>
              <a:defRPr sz="2200">
                <a:solidFill>
                  <a:srgbClr val="125A3D"/>
                </a:solidFill>
                <a:latin typeface="+mj-lt"/>
              </a:defRPr>
            </a:lvl1pPr>
            <a:lvl2pPr>
              <a:defRPr/>
            </a:lvl2pPr>
          </a:lstStyle>
          <a:p>
            <a:pPr lvl="0"/>
            <a:r>
              <a:rPr lang="en-GB" noProof="0" dirty="0"/>
              <a:t>Click to edit Master text styles</a:t>
            </a:r>
          </a:p>
          <a:p>
            <a:pPr lvl="1"/>
            <a:r>
              <a:rPr lang="en-GB" noProof="0" dirty="0"/>
              <a:t>Second level</a:t>
            </a:r>
          </a:p>
        </p:txBody>
      </p:sp>
      <p:cxnSp>
        <p:nvCxnSpPr>
          <p:cNvPr id="35" name="Straight Connector 34">
            <a:extLst>
              <a:ext uri="{FF2B5EF4-FFF2-40B4-BE49-F238E27FC236}">
                <a16:creationId xmlns:a16="http://schemas.microsoft.com/office/drawing/2014/main" id="{53E50745-43FC-46FD-A475-9DB587AF775F}"/>
              </a:ext>
            </a:extLst>
          </p:cNvPr>
          <p:cNvCxnSpPr/>
          <p:nvPr userDrawn="1"/>
        </p:nvCxnSpPr>
        <p:spPr>
          <a:xfrm>
            <a:off x="3951683" y="1679716"/>
            <a:ext cx="7557165"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6" name="Line 2">
            <a:extLst>
              <a:ext uri="{FF2B5EF4-FFF2-40B4-BE49-F238E27FC236}">
                <a16:creationId xmlns:a16="http://schemas.microsoft.com/office/drawing/2014/main" id="{55D94D17-7CFC-2BE8-854C-32E7863FEF0C}"/>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7" name="Oval 3">
            <a:extLst>
              <a:ext uri="{FF2B5EF4-FFF2-40B4-BE49-F238E27FC236}">
                <a16:creationId xmlns:a16="http://schemas.microsoft.com/office/drawing/2014/main" id="{AD60193B-70CA-B4AA-7C0D-99239558D6B1}"/>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12" name="Text Placeholder 26">
            <a:extLst>
              <a:ext uri="{FF2B5EF4-FFF2-40B4-BE49-F238E27FC236}">
                <a16:creationId xmlns:a16="http://schemas.microsoft.com/office/drawing/2014/main" id="{2EA77070-236E-1025-C1E9-4ED9B34B54EB}"/>
              </a:ext>
            </a:extLst>
          </p:cNvPr>
          <p:cNvSpPr>
            <a:spLocks noGrp="1"/>
          </p:cNvSpPr>
          <p:nvPr>
            <p:ph type="body" sz="quarter" idx="11" hasCustomPrompt="1"/>
          </p:nvPr>
        </p:nvSpPr>
        <p:spPr>
          <a:xfrm>
            <a:off x="649795" y="1278959"/>
            <a:ext cx="2952750" cy="4813192"/>
          </a:xfrm>
          <a:prstGeom prst="rect">
            <a:avLst/>
          </a:prstGeom>
        </p:spPr>
        <p:txBody>
          <a:bodyPr anchor="t">
            <a:normAutofit/>
          </a:bodyPr>
          <a:lstStyle>
            <a:lvl1pPr marL="0" indent="0" algn="l">
              <a:lnSpc>
                <a:spcPct val="100000"/>
              </a:lnSpc>
              <a:spcBef>
                <a:spcPts val="0"/>
              </a:spcBef>
              <a:buNone/>
              <a:defRPr sz="2400" i="1">
                <a:solidFill>
                  <a:srgbClr val="125A3D"/>
                </a:solidFill>
                <a:latin typeface="+mj-lt"/>
                <a:ea typeface="Source Sans Pro" panose="020B0503030403020204" pitchFamily="34" charset="0"/>
              </a:defRPr>
            </a:lvl1pPr>
          </a:lstStyle>
          <a:p>
            <a:pPr lvl="0"/>
            <a:r>
              <a:rPr lang="en-GB" noProof="0" dirty="0"/>
              <a:t>Quote here</a:t>
            </a:r>
          </a:p>
        </p:txBody>
      </p:sp>
      <p:cxnSp>
        <p:nvCxnSpPr>
          <p:cNvPr id="13" name="Straight Connector 12">
            <a:extLst>
              <a:ext uri="{FF2B5EF4-FFF2-40B4-BE49-F238E27FC236}">
                <a16:creationId xmlns:a16="http://schemas.microsoft.com/office/drawing/2014/main" id="{0CCB31B4-2DBF-3971-7A1C-405E7AAFAF53}"/>
              </a:ext>
            </a:extLst>
          </p:cNvPr>
          <p:cNvCxnSpPr>
            <a:cxnSpLocks/>
          </p:cNvCxnSpPr>
          <p:nvPr userDrawn="1"/>
        </p:nvCxnSpPr>
        <p:spPr>
          <a:xfrm>
            <a:off x="3779661" y="1278959"/>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AD5865-D96E-AC04-87D3-498082CA8D9A}"/>
              </a:ext>
            </a:extLst>
          </p:cNvPr>
          <p:cNvSpPr txBox="1"/>
          <p:nvPr userDrawn="1"/>
        </p:nvSpPr>
        <p:spPr>
          <a:xfrm>
            <a:off x="61951" y="765849"/>
            <a:ext cx="1175686" cy="1446550"/>
          </a:xfrm>
          <a:prstGeom prst="rect">
            <a:avLst/>
          </a:prstGeom>
          <a:noFill/>
        </p:spPr>
        <p:txBody>
          <a:bodyPr wrap="square" rtlCol="0">
            <a:spAutoFit/>
          </a:bodyPr>
          <a:lstStyle/>
          <a:p>
            <a:r>
              <a:rPr lang="en-US" sz="8800" dirty="0">
                <a:solidFill>
                  <a:srgbClr val="20643C"/>
                </a:solidFill>
                <a:latin typeface="+mj-lt"/>
              </a:rPr>
              <a:t>“</a:t>
            </a:r>
          </a:p>
        </p:txBody>
      </p:sp>
      <p:sp>
        <p:nvSpPr>
          <p:cNvPr id="2" name="Slide Number Placeholder 9">
            <a:extLst>
              <a:ext uri="{FF2B5EF4-FFF2-40B4-BE49-F238E27FC236}">
                <a16:creationId xmlns:a16="http://schemas.microsoft.com/office/drawing/2014/main" id="{3787AE90-B20B-5FBD-A7AC-D3991B0844F6}"/>
              </a:ext>
            </a:extLst>
          </p:cNvPr>
          <p:cNvSpPr>
            <a:spLocks noGrp="1"/>
          </p:cNvSpPr>
          <p:nvPr>
            <p:ph type="sldNum" sz="quarter" idx="12"/>
          </p:nvPr>
        </p:nvSpPr>
        <p:spPr>
          <a:xfrm>
            <a:off x="11792308" y="6356350"/>
            <a:ext cx="406875" cy="365125"/>
          </a:xfrm>
          <a:prstGeom prst="rect">
            <a:avLst/>
          </a:prstGeom>
        </p:spPr>
        <p:txBody>
          <a:bodyPr/>
          <a:lstStyle/>
          <a:p>
            <a:fld id="{B1AE6AA8-9295-4453-9FA8-09A866231E32}" type="slidenum">
              <a:rPr lang="en-US" smtClean="0"/>
              <a:t>‹#›</a:t>
            </a:fld>
            <a:endParaRPr lang="en-US"/>
          </a:p>
        </p:txBody>
      </p:sp>
      <p:sp>
        <p:nvSpPr>
          <p:cNvPr id="5" name="Title Placeholder 1">
            <a:extLst>
              <a:ext uri="{FF2B5EF4-FFF2-40B4-BE49-F238E27FC236}">
                <a16:creationId xmlns:a16="http://schemas.microsoft.com/office/drawing/2014/main" id="{4AA6D50E-52D2-57C5-8C38-A39C3A9909C8}"/>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9693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sidebar-notitle">
    <p:spTree>
      <p:nvGrpSpPr>
        <p:cNvPr id="1" name=""/>
        <p:cNvGrpSpPr/>
        <p:nvPr/>
      </p:nvGrpSpPr>
      <p:grpSpPr>
        <a:xfrm>
          <a:off x="0" y="0"/>
          <a:ext cx="0" cy="0"/>
          <a:chOff x="0" y="0"/>
          <a:chExt cx="0" cy="0"/>
        </a:xfrm>
      </p:grpSpPr>
      <p:sp>
        <p:nvSpPr>
          <p:cNvPr id="33" name="Text Placeholder 26">
            <a:extLst>
              <a:ext uri="{FF2B5EF4-FFF2-40B4-BE49-F238E27FC236}">
                <a16:creationId xmlns:a16="http://schemas.microsoft.com/office/drawing/2014/main" id="{F0240127-4C04-4EAA-BA02-5214747E2ED7}"/>
              </a:ext>
            </a:extLst>
          </p:cNvPr>
          <p:cNvSpPr>
            <a:spLocks noGrp="1"/>
          </p:cNvSpPr>
          <p:nvPr>
            <p:ph type="body" sz="quarter" idx="13"/>
          </p:nvPr>
        </p:nvSpPr>
        <p:spPr>
          <a:xfrm>
            <a:off x="3956779" y="1278960"/>
            <a:ext cx="7527854" cy="4813192"/>
          </a:xfrm>
          <a:prstGeom prst="rect">
            <a:avLst/>
          </a:prstGeom>
        </p:spPr>
        <p:txBody>
          <a:bodyPr>
            <a:normAutofit/>
          </a:bodyPr>
          <a:lstStyle>
            <a:lvl1pPr marL="342900" indent="-342900" algn="just">
              <a:buFont typeface="Arial" panose="020B0604020202020204" pitchFamily="34" charset="0"/>
              <a:buChar char="•"/>
              <a:defRPr sz="2200">
                <a:solidFill>
                  <a:srgbClr val="125A3D"/>
                </a:solidFill>
                <a:latin typeface="+mj-lt"/>
              </a:defRPr>
            </a:lvl1pPr>
          </a:lstStyle>
          <a:p>
            <a:pPr lvl="0"/>
            <a:r>
              <a:rPr lang="en-GB" noProof="0" dirty="0"/>
              <a:t>Click to edit Master text styles</a:t>
            </a:r>
          </a:p>
        </p:txBody>
      </p:sp>
      <p:sp>
        <p:nvSpPr>
          <p:cNvPr id="8" name="Line 2">
            <a:extLst>
              <a:ext uri="{FF2B5EF4-FFF2-40B4-BE49-F238E27FC236}">
                <a16:creationId xmlns:a16="http://schemas.microsoft.com/office/drawing/2014/main" id="{C8B90209-704C-B3EB-36E3-201B5B149A74}"/>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12" name="Oval 3">
            <a:extLst>
              <a:ext uri="{FF2B5EF4-FFF2-40B4-BE49-F238E27FC236}">
                <a16:creationId xmlns:a16="http://schemas.microsoft.com/office/drawing/2014/main" id="{659B8708-F2C4-417D-BF2A-EDB12B0623AF}"/>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14" name="Text Placeholder 26">
            <a:extLst>
              <a:ext uri="{FF2B5EF4-FFF2-40B4-BE49-F238E27FC236}">
                <a16:creationId xmlns:a16="http://schemas.microsoft.com/office/drawing/2014/main" id="{A0BCB085-F86A-3961-AD1C-8481173B7978}"/>
              </a:ext>
            </a:extLst>
          </p:cNvPr>
          <p:cNvSpPr>
            <a:spLocks noGrp="1"/>
          </p:cNvSpPr>
          <p:nvPr>
            <p:ph type="body" sz="quarter" idx="11" hasCustomPrompt="1"/>
          </p:nvPr>
        </p:nvSpPr>
        <p:spPr>
          <a:xfrm>
            <a:off x="649795" y="1278959"/>
            <a:ext cx="2952750" cy="4813192"/>
          </a:xfrm>
          <a:prstGeom prst="rect">
            <a:avLst/>
          </a:prstGeom>
        </p:spPr>
        <p:txBody>
          <a:bodyPr anchor="t">
            <a:normAutofit/>
          </a:bodyPr>
          <a:lstStyle>
            <a:lvl1pPr marL="0" indent="0" algn="l">
              <a:lnSpc>
                <a:spcPct val="100000"/>
              </a:lnSpc>
              <a:spcBef>
                <a:spcPts val="0"/>
              </a:spcBef>
              <a:buNone/>
              <a:defRPr sz="2400" i="1">
                <a:solidFill>
                  <a:srgbClr val="125A3D"/>
                </a:solidFill>
                <a:latin typeface="+mj-lt"/>
                <a:ea typeface="Source Sans Pro" panose="020B0503030403020204" pitchFamily="34" charset="0"/>
              </a:defRPr>
            </a:lvl1pPr>
          </a:lstStyle>
          <a:p>
            <a:pPr lvl="0"/>
            <a:r>
              <a:rPr lang="en-GB" noProof="0" dirty="0"/>
              <a:t>Quote here</a:t>
            </a:r>
          </a:p>
        </p:txBody>
      </p:sp>
      <p:cxnSp>
        <p:nvCxnSpPr>
          <p:cNvPr id="15" name="Straight Connector 14">
            <a:extLst>
              <a:ext uri="{FF2B5EF4-FFF2-40B4-BE49-F238E27FC236}">
                <a16:creationId xmlns:a16="http://schemas.microsoft.com/office/drawing/2014/main" id="{7EF88658-316D-6A59-5CF4-8B81E360200E}"/>
              </a:ext>
            </a:extLst>
          </p:cNvPr>
          <p:cNvCxnSpPr>
            <a:cxnSpLocks/>
          </p:cNvCxnSpPr>
          <p:nvPr userDrawn="1"/>
        </p:nvCxnSpPr>
        <p:spPr>
          <a:xfrm>
            <a:off x="3779661" y="1278959"/>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1AA5D9-D972-31A3-F46F-0074E3915BF9}"/>
              </a:ext>
            </a:extLst>
          </p:cNvPr>
          <p:cNvSpPr txBox="1"/>
          <p:nvPr userDrawn="1"/>
        </p:nvSpPr>
        <p:spPr>
          <a:xfrm>
            <a:off x="61951" y="765849"/>
            <a:ext cx="1175686" cy="1446550"/>
          </a:xfrm>
          <a:prstGeom prst="rect">
            <a:avLst/>
          </a:prstGeom>
          <a:noFill/>
        </p:spPr>
        <p:txBody>
          <a:bodyPr wrap="square" rtlCol="0">
            <a:spAutoFit/>
          </a:bodyPr>
          <a:lstStyle/>
          <a:p>
            <a:r>
              <a:rPr lang="en-US" sz="8800" dirty="0">
                <a:solidFill>
                  <a:srgbClr val="20643C"/>
                </a:solidFill>
                <a:latin typeface="+mj-lt"/>
              </a:rPr>
              <a:t>“</a:t>
            </a:r>
          </a:p>
        </p:txBody>
      </p:sp>
      <p:sp>
        <p:nvSpPr>
          <p:cNvPr id="4" name="Slide Number Placeholder 9">
            <a:extLst>
              <a:ext uri="{FF2B5EF4-FFF2-40B4-BE49-F238E27FC236}">
                <a16:creationId xmlns:a16="http://schemas.microsoft.com/office/drawing/2014/main" id="{670F04D8-012D-E700-70AA-1C94F5DDBA4B}"/>
              </a:ext>
            </a:extLst>
          </p:cNvPr>
          <p:cNvSpPr>
            <a:spLocks noGrp="1"/>
          </p:cNvSpPr>
          <p:nvPr>
            <p:ph type="sldNum" sz="quarter" idx="12"/>
          </p:nvPr>
        </p:nvSpPr>
        <p:spPr>
          <a:xfrm>
            <a:off x="11792308" y="6356350"/>
            <a:ext cx="406875" cy="365125"/>
          </a:xfrm>
          <a:prstGeom prst="rect">
            <a:avLst/>
          </a:prstGeom>
        </p:spPr>
        <p:txBody>
          <a:bodyPr/>
          <a:lstStyle/>
          <a:p>
            <a:fld id="{B1AE6AA8-9295-4453-9FA8-09A866231E32}" type="slidenum">
              <a:rPr lang="en-US" smtClean="0"/>
              <a:t>‹#›</a:t>
            </a:fld>
            <a:endParaRPr lang="en-US"/>
          </a:p>
        </p:txBody>
      </p:sp>
      <p:sp>
        <p:nvSpPr>
          <p:cNvPr id="5" name="Title Placeholder 1">
            <a:extLst>
              <a:ext uri="{FF2B5EF4-FFF2-40B4-BE49-F238E27FC236}">
                <a16:creationId xmlns:a16="http://schemas.microsoft.com/office/drawing/2014/main" id="{2C895EA5-4286-AAC0-95D8-F505096A2C4C}"/>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5547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144" y="1148576"/>
            <a:ext cx="5274825" cy="494356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203372" y="1148576"/>
            <a:ext cx="5281260" cy="4943565"/>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9">
            <a:extLst>
              <a:ext uri="{FF2B5EF4-FFF2-40B4-BE49-F238E27FC236}">
                <a16:creationId xmlns:a16="http://schemas.microsoft.com/office/drawing/2014/main" id="{D3BC31B3-9E1E-41DE-8CD5-1AC9F7CEB567}"/>
              </a:ext>
            </a:extLst>
          </p:cNvPr>
          <p:cNvSpPr>
            <a:spLocks noGrp="1"/>
          </p:cNvSpPr>
          <p:nvPr>
            <p:ph type="sldNum" sz="quarter" idx="12"/>
          </p:nvPr>
        </p:nvSpPr>
        <p:spPr>
          <a:xfrm>
            <a:off x="11783682" y="6356350"/>
            <a:ext cx="415501" cy="365125"/>
          </a:xfrm>
          <a:prstGeom prst="rect">
            <a:avLst/>
          </a:prstGeom>
        </p:spPr>
        <p:txBody>
          <a:bodyPr/>
          <a:lstStyle/>
          <a:p>
            <a:fld id="{B1AE6AA8-9295-4453-9FA8-09A866231E32}" type="slidenum">
              <a:rPr lang="en-US" smtClean="0"/>
              <a:t>‹#›</a:t>
            </a:fld>
            <a:endParaRPr lang="en-US" dirty="0"/>
          </a:p>
        </p:txBody>
      </p:sp>
      <p:sp>
        <p:nvSpPr>
          <p:cNvPr id="5" name="Line 2">
            <a:extLst>
              <a:ext uri="{FF2B5EF4-FFF2-40B4-BE49-F238E27FC236}">
                <a16:creationId xmlns:a16="http://schemas.microsoft.com/office/drawing/2014/main" id="{093EC818-B03E-E558-38A2-7B14CC587B60}"/>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6" name="Oval 3">
            <a:extLst>
              <a:ext uri="{FF2B5EF4-FFF2-40B4-BE49-F238E27FC236}">
                <a16:creationId xmlns:a16="http://schemas.microsoft.com/office/drawing/2014/main" id="{F1682607-03C0-9383-42E0-DB809BB4CC5B}"/>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cxnSp>
        <p:nvCxnSpPr>
          <p:cNvPr id="8" name="Straight Connector 7">
            <a:extLst>
              <a:ext uri="{FF2B5EF4-FFF2-40B4-BE49-F238E27FC236}">
                <a16:creationId xmlns:a16="http://schemas.microsoft.com/office/drawing/2014/main" id="{350329E6-F512-1A92-7948-36179699FF6C}"/>
              </a:ext>
            </a:extLst>
          </p:cNvPr>
          <p:cNvCxnSpPr>
            <a:cxnSpLocks/>
          </p:cNvCxnSpPr>
          <p:nvPr userDrawn="1"/>
        </p:nvCxnSpPr>
        <p:spPr>
          <a:xfrm>
            <a:off x="6069170" y="1228427"/>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227B5EA2-B240-7BD3-5C85-3D02A6DBFE19}"/>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13034970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_w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144" y="1656272"/>
            <a:ext cx="5274825" cy="443587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203372" y="1656268"/>
            <a:ext cx="5281260" cy="443587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9">
            <a:extLst>
              <a:ext uri="{FF2B5EF4-FFF2-40B4-BE49-F238E27FC236}">
                <a16:creationId xmlns:a16="http://schemas.microsoft.com/office/drawing/2014/main" id="{D3BC31B3-9E1E-41DE-8CD5-1AC9F7CEB567}"/>
              </a:ext>
            </a:extLst>
          </p:cNvPr>
          <p:cNvSpPr>
            <a:spLocks noGrp="1"/>
          </p:cNvSpPr>
          <p:nvPr>
            <p:ph type="sldNum" sz="quarter" idx="12"/>
          </p:nvPr>
        </p:nvSpPr>
        <p:spPr>
          <a:xfrm>
            <a:off x="11783682" y="6356350"/>
            <a:ext cx="415501" cy="365125"/>
          </a:xfrm>
          <a:prstGeom prst="rect">
            <a:avLst/>
          </a:prstGeom>
        </p:spPr>
        <p:txBody>
          <a:bodyPr/>
          <a:lstStyle/>
          <a:p>
            <a:fld id="{B1AE6AA8-9295-4453-9FA8-09A866231E32}" type="slidenum">
              <a:rPr lang="en-US" smtClean="0"/>
              <a:t>‹#›</a:t>
            </a:fld>
            <a:endParaRPr lang="en-US"/>
          </a:p>
        </p:txBody>
      </p:sp>
      <p:sp>
        <p:nvSpPr>
          <p:cNvPr id="5" name="Line 2">
            <a:extLst>
              <a:ext uri="{FF2B5EF4-FFF2-40B4-BE49-F238E27FC236}">
                <a16:creationId xmlns:a16="http://schemas.microsoft.com/office/drawing/2014/main" id="{093EC818-B03E-E558-38A2-7B14CC587B60}"/>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6" name="Oval 3">
            <a:extLst>
              <a:ext uri="{FF2B5EF4-FFF2-40B4-BE49-F238E27FC236}">
                <a16:creationId xmlns:a16="http://schemas.microsoft.com/office/drawing/2014/main" id="{F1682607-03C0-9383-42E0-DB809BB4CC5B}"/>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cxnSp>
        <p:nvCxnSpPr>
          <p:cNvPr id="8" name="Straight Connector 7">
            <a:extLst>
              <a:ext uri="{FF2B5EF4-FFF2-40B4-BE49-F238E27FC236}">
                <a16:creationId xmlns:a16="http://schemas.microsoft.com/office/drawing/2014/main" id="{350329E6-F512-1A92-7948-36179699FF6C}"/>
              </a:ext>
            </a:extLst>
          </p:cNvPr>
          <p:cNvCxnSpPr>
            <a:cxnSpLocks/>
          </p:cNvCxnSpPr>
          <p:nvPr userDrawn="1"/>
        </p:nvCxnSpPr>
        <p:spPr>
          <a:xfrm>
            <a:off x="6069170" y="1228427"/>
            <a:ext cx="0" cy="4813192"/>
          </a:xfrm>
          <a:prstGeom prst="line">
            <a:avLst/>
          </a:prstGeom>
          <a:ln w="19050">
            <a:solidFill>
              <a:srgbClr val="105F3F"/>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FE3BBA-8249-F413-24D3-5DB9AB41A81C}"/>
              </a:ext>
            </a:extLst>
          </p:cNvPr>
          <p:cNvCxnSpPr>
            <a:cxnSpLocks/>
          </p:cNvCxnSpPr>
          <p:nvPr userDrawn="1"/>
        </p:nvCxnSpPr>
        <p:spPr>
          <a:xfrm>
            <a:off x="641491" y="1140223"/>
            <a:ext cx="52748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76A6B1F1-06D8-7DCB-D6EB-391DDCE0E385}"/>
              </a:ext>
            </a:extLst>
          </p:cNvPr>
          <p:cNvSpPr>
            <a:spLocks noGrp="1"/>
          </p:cNvSpPr>
          <p:nvPr>
            <p:ph type="body" sz="quarter" idx="10"/>
          </p:nvPr>
        </p:nvSpPr>
        <p:spPr>
          <a:xfrm>
            <a:off x="660144" y="1156914"/>
            <a:ext cx="5274825"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cxnSp>
        <p:nvCxnSpPr>
          <p:cNvPr id="12" name="Straight Connector 11">
            <a:extLst>
              <a:ext uri="{FF2B5EF4-FFF2-40B4-BE49-F238E27FC236}">
                <a16:creationId xmlns:a16="http://schemas.microsoft.com/office/drawing/2014/main" id="{61486323-F912-23AC-DC1F-0043BAFE8053}"/>
              </a:ext>
            </a:extLst>
          </p:cNvPr>
          <p:cNvCxnSpPr>
            <a:cxnSpLocks/>
          </p:cNvCxnSpPr>
          <p:nvPr userDrawn="1"/>
        </p:nvCxnSpPr>
        <p:spPr>
          <a:xfrm>
            <a:off x="660143" y="1558987"/>
            <a:ext cx="52748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ACD5CF-D68D-65FF-2B47-9E7173D5AF63}"/>
              </a:ext>
            </a:extLst>
          </p:cNvPr>
          <p:cNvCxnSpPr>
            <a:cxnSpLocks/>
          </p:cNvCxnSpPr>
          <p:nvPr userDrawn="1"/>
        </p:nvCxnSpPr>
        <p:spPr>
          <a:xfrm>
            <a:off x="6184719" y="1138590"/>
            <a:ext cx="52748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ADED0944-CB9A-10E1-54F1-3989CE586B2D}"/>
              </a:ext>
            </a:extLst>
          </p:cNvPr>
          <p:cNvSpPr>
            <a:spLocks noGrp="1"/>
          </p:cNvSpPr>
          <p:nvPr>
            <p:ph type="body" sz="quarter" idx="13"/>
          </p:nvPr>
        </p:nvSpPr>
        <p:spPr>
          <a:xfrm>
            <a:off x="6203372" y="1155281"/>
            <a:ext cx="5274825" cy="402073"/>
          </a:xfrm>
          <a:prstGeom prst="rect">
            <a:avLst/>
          </a:prstGeom>
        </p:spPr>
        <p:txBody>
          <a:bodyPr>
            <a:noAutofit/>
          </a:bodyPr>
          <a:lstStyle>
            <a:lvl1pPr marL="0" indent="0" algn="l">
              <a:buNone/>
              <a:defRPr sz="2000" b="1">
                <a:solidFill>
                  <a:srgbClr val="125A3D"/>
                </a:solidFill>
                <a:latin typeface="+mj-lt"/>
              </a:defRPr>
            </a:lvl1pPr>
          </a:lstStyle>
          <a:p>
            <a:pPr lvl="0"/>
            <a:r>
              <a:rPr lang="en-GB" noProof="0" dirty="0"/>
              <a:t>Click to edit Master</a:t>
            </a:r>
          </a:p>
        </p:txBody>
      </p:sp>
      <p:cxnSp>
        <p:nvCxnSpPr>
          <p:cNvPr id="17" name="Straight Connector 16">
            <a:extLst>
              <a:ext uri="{FF2B5EF4-FFF2-40B4-BE49-F238E27FC236}">
                <a16:creationId xmlns:a16="http://schemas.microsoft.com/office/drawing/2014/main" id="{B2B55F3A-AC04-F938-1200-FE355765663C}"/>
              </a:ext>
            </a:extLst>
          </p:cNvPr>
          <p:cNvCxnSpPr>
            <a:cxnSpLocks/>
          </p:cNvCxnSpPr>
          <p:nvPr userDrawn="1"/>
        </p:nvCxnSpPr>
        <p:spPr>
          <a:xfrm>
            <a:off x="6203371" y="1557354"/>
            <a:ext cx="5274826" cy="0"/>
          </a:xfrm>
          <a:prstGeom prst="line">
            <a:avLst/>
          </a:prstGeom>
          <a:ln w="19050">
            <a:solidFill>
              <a:srgbClr val="487F6E"/>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C584BE52-0FEA-0CA0-B8EE-4D86FF2F643E}"/>
              </a:ext>
            </a:extLst>
          </p:cNvPr>
          <p:cNvSpPr>
            <a:spLocks noGrp="1"/>
          </p:cNvSpPr>
          <p:nvPr>
            <p:ph type="title"/>
          </p:nvPr>
        </p:nvSpPr>
        <p:spPr>
          <a:xfrm>
            <a:off x="649795" y="234476"/>
            <a:ext cx="10845186" cy="472020"/>
          </a:xfrm>
          <a:prstGeom prst="rect">
            <a:avLst/>
          </a:prstGeom>
        </p:spPr>
        <p:txBody>
          <a:bodyPr vert="horz" lIns="91440" tIns="45720" rIns="91440" bIns="45720" rtlCol="0" anchor="ctr">
            <a:noAutofit/>
          </a:bodyPr>
          <a:lstStyle>
            <a:lvl1pPr>
              <a:defRPr sz="2800"/>
            </a:lvl1pPr>
          </a:lstStyle>
          <a:p>
            <a:r>
              <a:rPr lang="en-GB" noProof="0" dirty="0"/>
              <a:t>Click to edit Master title style</a:t>
            </a:r>
          </a:p>
        </p:txBody>
      </p:sp>
    </p:spTree>
    <p:extLst>
      <p:ext uri="{BB962C8B-B14F-4D97-AF65-F5344CB8AC3E}">
        <p14:creationId xmlns:p14="http://schemas.microsoft.com/office/powerpoint/2010/main" val="23407522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1A5F8BB-A73C-0F34-F412-39F543358121}"/>
              </a:ext>
            </a:extLst>
          </p:cNvPr>
          <p:cNvSpPr/>
          <p:nvPr userDrawn="1"/>
        </p:nvSpPr>
        <p:spPr>
          <a:xfrm>
            <a:off x="11792308" y="6356350"/>
            <a:ext cx="413663" cy="377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234476"/>
            <a:ext cx="10515600" cy="472020"/>
          </a:xfrm>
          <a:prstGeom prst="rect">
            <a:avLst/>
          </a:prstGeom>
        </p:spPr>
        <p:txBody>
          <a:bodyPr vert="horz" lIns="91440" tIns="45720" rIns="91440" bIns="45720" rtlCol="0" anchor="ctr">
            <a:noAutofit/>
          </a:bodyPr>
          <a:lstStyle/>
          <a:p>
            <a:r>
              <a:rPr lang="en-GB" noProof="0" dirty="0"/>
              <a:t>Click to edit Master title style</a:t>
            </a:r>
          </a:p>
        </p:txBody>
      </p:sp>
      <p:sp>
        <p:nvSpPr>
          <p:cNvPr id="3" name="Text Placeholder 2"/>
          <p:cNvSpPr>
            <a:spLocks noGrp="1"/>
          </p:cNvSpPr>
          <p:nvPr>
            <p:ph type="body" idx="1"/>
          </p:nvPr>
        </p:nvSpPr>
        <p:spPr>
          <a:xfrm>
            <a:off x="838200" y="1043302"/>
            <a:ext cx="10515600" cy="5133662"/>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4"/>
          </p:nvPr>
        </p:nvSpPr>
        <p:spPr>
          <a:xfrm>
            <a:off x="11785520" y="6356350"/>
            <a:ext cx="413664" cy="365125"/>
          </a:xfrm>
          <a:prstGeom prst="rect">
            <a:avLst/>
          </a:prstGeom>
        </p:spPr>
        <p:txBody>
          <a:bodyPr vert="horz" lIns="91440" tIns="45720" rIns="91440" bIns="45720" rtlCol="0" anchor="ctr"/>
          <a:lstStyle>
            <a:lvl1pPr algn="r">
              <a:defRPr sz="1200" b="0">
                <a:solidFill>
                  <a:schemeClr val="tx1"/>
                </a:solidFill>
              </a:defRPr>
            </a:lvl1pPr>
          </a:lstStyle>
          <a:p>
            <a:fld id="{B1AE6AA8-9295-4453-9FA8-09A866231E32}" type="slidenum">
              <a:rPr lang="en-US" smtClean="0"/>
              <a:pPr/>
              <a:t>‹#›</a:t>
            </a:fld>
            <a:r>
              <a:rPr lang="en-US" dirty="0"/>
              <a:t> </a:t>
            </a:r>
          </a:p>
        </p:txBody>
      </p:sp>
      <p:grpSp>
        <p:nvGrpSpPr>
          <p:cNvPr id="8" name="Group 7">
            <a:extLst>
              <a:ext uri="{FF2B5EF4-FFF2-40B4-BE49-F238E27FC236}">
                <a16:creationId xmlns:a16="http://schemas.microsoft.com/office/drawing/2014/main" id="{F4C40D3B-7B8B-AD4D-9B1B-0A79AD9CBF19}"/>
              </a:ext>
            </a:extLst>
          </p:cNvPr>
          <p:cNvGrpSpPr/>
          <p:nvPr userDrawn="1"/>
        </p:nvGrpSpPr>
        <p:grpSpPr>
          <a:xfrm>
            <a:off x="6071" y="6800628"/>
            <a:ext cx="12199901" cy="71438"/>
            <a:chOff x="606161" y="2106824"/>
            <a:chExt cx="6205940" cy="1241188"/>
          </a:xfrm>
        </p:grpSpPr>
        <p:sp>
          <p:nvSpPr>
            <p:cNvPr id="9" name="Rectangle 8">
              <a:extLst>
                <a:ext uri="{FF2B5EF4-FFF2-40B4-BE49-F238E27FC236}">
                  <a16:creationId xmlns:a16="http://schemas.microsoft.com/office/drawing/2014/main" id="{EFCB5647-9ED7-8C46-86D8-C99BCC65C725}"/>
                </a:ext>
              </a:extLst>
            </p:cNvPr>
            <p:cNvSpPr/>
            <p:nvPr userDrawn="1"/>
          </p:nvSpPr>
          <p:spPr>
            <a:xfrm>
              <a:off x="606161" y="2106824"/>
              <a:ext cx="1241188" cy="1241188"/>
            </a:xfrm>
            <a:prstGeom prst="rect">
              <a:avLst/>
            </a:prstGeom>
            <a:solidFill>
              <a:srgbClr val="155C0E"/>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479" rtl="0" eaLnBrk="1" fontAlgn="auto" latinLnBrk="0" hangingPunct="1">
                <a:lnSpc>
                  <a:spcPct val="100000"/>
                </a:lnSpc>
                <a:spcBef>
                  <a:spcPts val="0"/>
                </a:spcBef>
                <a:spcAft>
                  <a:spcPts val="0"/>
                </a:spcAft>
                <a:buClrTx/>
                <a:buSzTx/>
                <a:buFontTx/>
                <a:buNone/>
                <a:tabLst/>
                <a:defRPr/>
              </a:pPr>
              <a:endParaRPr kumimoji="0" lang="en-US" sz="4031" b="0" i="0" u="none" strike="noStrike" kern="0" cap="none" spc="0" normalizeH="0" baseline="0" noProof="0">
                <a:ln>
                  <a:noFill/>
                </a:ln>
                <a:solidFill>
                  <a:prstClr val="white"/>
                </a:solidFill>
                <a:effectLst/>
                <a:uLnTx/>
                <a:uFillTx/>
                <a:latin typeface="+mj-lt"/>
                <a:ea typeface="+mn-ea"/>
                <a:cs typeface="+mn-cs"/>
              </a:endParaRPr>
            </a:p>
          </p:txBody>
        </p:sp>
        <p:sp>
          <p:nvSpPr>
            <p:cNvPr id="10" name="Rectangle 9">
              <a:extLst>
                <a:ext uri="{FF2B5EF4-FFF2-40B4-BE49-F238E27FC236}">
                  <a16:creationId xmlns:a16="http://schemas.microsoft.com/office/drawing/2014/main" id="{FB6A2A20-1E54-E445-B8F4-FF19EDD1CF4C}"/>
                </a:ext>
              </a:extLst>
            </p:cNvPr>
            <p:cNvSpPr/>
            <p:nvPr userDrawn="1"/>
          </p:nvSpPr>
          <p:spPr>
            <a:xfrm>
              <a:off x="1847349" y="2106824"/>
              <a:ext cx="1241188" cy="1241188"/>
            </a:xfrm>
            <a:prstGeom prst="rect">
              <a:avLst/>
            </a:prstGeom>
            <a:solidFill>
              <a:srgbClr val="1680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479" rtl="0" eaLnBrk="1" fontAlgn="auto" latinLnBrk="0" hangingPunct="1">
                <a:lnSpc>
                  <a:spcPct val="100000"/>
                </a:lnSpc>
                <a:spcBef>
                  <a:spcPts val="0"/>
                </a:spcBef>
                <a:spcAft>
                  <a:spcPts val="0"/>
                </a:spcAft>
                <a:buClrTx/>
                <a:buSzTx/>
                <a:buFontTx/>
                <a:buNone/>
                <a:tabLst/>
                <a:defRPr/>
              </a:pPr>
              <a:endParaRPr kumimoji="0" lang="en-US" sz="4031" b="0" i="0" u="none" strike="noStrike" kern="0" cap="none" spc="0" normalizeH="0" baseline="0" noProof="0">
                <a:ln>
                  <a:noFill/>
                </a:ln>
                <a:solidFill>
                  <a:prstClr val="white"/>
                </a:solidFill>
                <a:effectLst/>
                <a:uLnTx/>
                <a:uFillTx/>
                <a:latin typeface="+mj-lt"/>
                <a:ea typeface="+mn-ea"/>
                <a:cs typeface="+mn-cs"/>
              </a:endParaRPr>
            </a:p>
          </p:txBody>
        </p:sp>
        <p:sp>
          <p:nvSpPr>
            <p:cNvPr id="11" name="Rectangle 10">
              <a:extLst>
                <a:ext uri="{FF2B5EF4-FFF2-40B4-BE49-F238E27FC236}">
                  <a16:creationId xmlns:a16="http://schemas.microsoft.com/office/drawing/2014/main" id="{E3D52C52-6824-044C-9864-33776278B8FE}"/>
                </a:ext>
              </a:extLst>
            </p:cNvPr>
            <p:cNvSpPr/>
            <p:nvPr userDrawn="1"/>
          </p:nvSpPr>
          <p:spPr>
            <a:xfrm>
              <a:off x="3088537" y="2106824"/>
              <a:ext cx="1241188" cy="1241188"/>
            </a:xfrm>
            <a:prstGeom prst="rect">
              <a:avLst/>
            </a:prstGeom>
            <a:solidFill>
              <a:srgbClr val="399F18"/>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479" rtl="0" eaLnBrk="1" fontAlgn="auto" latinLnBrk="0" hangingPunct="1">
                <a:lnSpc>
                  <a:spcPct val="100000"/>
                </a:lnSpc>
                <a:spcBef>
                  <a:spcPts val="0"/>
                </a:spcBef>
                <a:spcAft>
                  <a:spcPts val="0"/>
                </a:spcAft>
                <a:buClrTx/>
                <a:buSzTx/>
                <a:buFontTx/>
                <a:buNone/>
                <a:tabLst/>
                <a:defRPr/>
              </a:pPr>
              <a:endParaRPr kumimoji="0" lang="en-US" sz="4031" b="0" i="0" u="none" strike="noStrike" kern="0" cap="none" spc="0" normalizeH="0" baseline="0" noProof="0">
                <a:ln>
                  <a:noFill/>
                </a:ln>
                <a:solidFill>
                  <a:prstClr val="white"/>
                </a:solidFill>
                <a:effectLst/>
                <a:uLnTx/>
                <a:uFillTx/>
                <a:latin typeface="+mj-lt"/>
                <a:ea typeface="+mn-ea"/>
                <a:cs typeface="+mn-cs"/>
              </a:endParaRPr>
            </a:p>
          </p:txBody>
        </p:sp>
        <p:sp>
          <p:nvSpPr>
            <p:cNvPr id="12" name="Rectangle 11">
              <a:extLst>
                <a:ext uri="{FF2B5EF4-FFF2-40B4-BE49-F238E27FC236}">
                  <a16:creationId xmlns:a16="http://schemas.microsoft.com/office/drawing/2014/main" id="{CB6B7C25-2B46-3D4E-BBAC-629425AC41E1}"/>
                </a:ext>
              </a:extLst>
            </p:cNvPr>
            <p:cNvSpPr/>
            <p:nvPr userDrawn="1"/>
          </p:nvSpPr>
          <p:spPr>
            <a:xfrm>
              <a:off x="4329725" y="2106824"/>
              <a:ext cx="1241188" cy="1241188"/>
            </a:xfrm>
            <a:prstGeom prst="rect">
              <a:avLst/>
            </a:prstGeom>
            <a:solidFill>
              <a:srgbClr val="58C619"/>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479" rtl="0" eaLnBrk="1" fontAlgn="auto" latinLnBrk="0" hangingPunct="1">
                <a:lnSpc>
                  <a:spcPct val="100000"/>
                </a:lnSpc>
                <a:spcBef>
                  <a:spcPts val="0"/>
                </a:spcBef>
                <a:spcAft>
                  <a:spcPts val="0"/>
                </a:spcAft>
                <a:buClrTx/>
                <a:buSzTx/>
                <a:buFontTx/>
                <a:buNone/>
                <a:tabLst/>
                <a:defRPr/>
              </a:pPr>
              <a:endParaRPr kumimoji="0" lang="en-US" sz="4031" b="0" i="0" u="none" strike="noStrike" kern="0" cap="none" spc="0" normalizeH="0" baseline="0" noProof="0">
                <a:ln>
                  <a:noFill/>
                </a:ln>
                <a:solidFill>
                  <a:prstClr val="white"/>
                </a:solidFill>
                <a:effectLst/>
                <a:uLnTx/>
                <a:uFillTx/>
                <a:latin typeface="+mj-lt"/>
                <a:ea typeface="+mn-ea"/>
                <a:cs typeface="+mn-cs"/>
              </a:endParaRPr>
            </a:p>
          </p:txBody>
        </p:sp>
        <p:sp>
          <p:nvSpPr>
            <p:cNvPr id="13" name="Rectangle 12">
              <a:extLst>
                <a:ext uri="{FF2B5EF4-FFF2-40B4-BE49-F238E27FC236}">
                  <a16:creationId xmlns:a16="http://schemas.microsoft.com/office/drawing/2014/main" id="{B7C27D4F-67A7-944C-83CA-2E0720BC1F6C}"/>
                </a:ext>
              </a:extLst>
            </p:cNvPr>
            <p:cNvSpPr/>
            <p:nvPr userDrawn="1"/>
          </p:nvSpPr>
          <p:spPr>
            <a:xfrm>
              <a:off x="5570913" y="2106824"/>
              <a:ext cx="1241188" cy="1241188"/>
            </a:xfrm>
            <a:prstGeom prst="rect">
              <a:avLst/>
            </a:prstGeom>
            <a:solidFill>
              <a:srgbClr val="7CD73E"/>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19479" rtl="0" eaLnBrk="1" fontAlgn="auto" latinLnBrk="0" hangingPunct="1">
                <a:lnSpc>
                  <a:spcPct val="100000"/>
                </a:lnSpc>
                <a:spcBef>
                  <a:spcPts val="0"/>
                </a:spcBef>
                <a:spcAft>
                  <a:spcPts val="0"/>
                </a:spcAft>
                <a:buClrTx/>
                <a:buSzTx/>
                <a:buFontTx/>
                <a:buNone/>
                <a:tabLst/>
                <a:defRPr/>
              </a:pPr>
              <a:endParaRPr kumimoji="0" lang="en-US" sz="4031" b="0" i="0" u="none" strike="noStrike" kern="0" cap="none" spc="0" normalizeH="0" baseline="0" noProof="0">
                <a:ln>
                  <a:noFill/>
                </a:ln>
                <a:solidFill>
                  <a:prstClr val="white"/>
                </a:solidFill>
                <a:effectLst/>
                <a:uLnTx/>
                <a:uFillTx/>
                <a:latin typeface="+mj-lt"/>
                <a:ea typeface="+mn-ea"/>
                <a:cs typeface="+mn-cs"/>
              </a:endParaRPr>
            </a:p>
          </p:txBody>
        </p:sp>
      </p:grpSp>
      <p:sp>
        <p:nvSpPr>
          <p:cNvPr id="15" name="Line 2">
            <a:extLst>
              <a:ext uri="{FF2B5EF4-FFF2-40B4-BE49-F238E27FC236}">
                <a16:creationId xmlns:a16="http://schemas.microsoft.com/office/drawing/2014/main" id="{CFCBC5A0-7EFB-5A4F-AF27-EB5EED6ACFC1}"/>
              </a:ext>
            </a:extLst>
          </p:cNvPr>
          <p:cNvSpPr>
            <a:spLocks noChangeShapeType="1"/>
          </p:cNvSpPr>
          <p:nvPr userDrawn="1"/>
        </p:nvSpPr>
        <p:spPr bwMode="auto">
          <a:xfrm>
            <a:off x="5320145" y="849799"/>
            <a:ext cx="1520042" cy="0"/>
          </a:xfrm>
          <a:prstGeom prst="line">
            <a:avLst/>
          </a:prstGeom>
          <a:noFill/>
          <a:ln w="9525">
            <a:solidFill>
              <a:srgbClr val="125A3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sp>
        <p:nvSpPr>
          <p:cNvPr id="16" name="Oval 3">
            <a:extLst>
              <a:ext uri="{FF2B5EF4-FFF2-40B4-BE49-F238E27FC236}">
                <a16:creationId xmlns:a16="http://schemas.microsoft.com/office/drawing/2014/main" id="{8785D08A-EEDB-7847-A18E-A0A60E590551}"/>
              </a:ext>
            </a:extLst>
          </p:cNvPr>
          <p:cNvSpPr>
            <a:spLocks/>
          </p:cNvSpPr>
          <p:nvPr userDrawn="1"/>
        </p:nvSpPr>
        <p:spPr bwMode="auto">
          <a:xfrm>
            <a:off x="6024748" y="811656"/>
            <a:ext cx="134587" cy="81053"/>
          </a:xfrm>
          <a:prstGeom prst="ellipse">
            <a:avLst/>
          </a:prstGeom>
          <a:solidFill>
            <a:srgbClr val="125A3D"/>
          </a:solidFill>
          <a:ln>
            <a:noFill/>
          </a:ln>
        </p:spPr>
        <p:txBody>
          <a:bodyPr lIns="0" tIns="0" rIns="0" bIns="0"/>
          <a:lstStyle/>
          <a:p>
            <a:pPr algn="ctr" fontAlgn="base">
              <a:spcBef>
                <a:spcPct val="0"/>
              </a:spcBef>
              <a:spcAft>
                <a:spcPct val="0"/>
              </a:spcAft>
            </a:pPr>
            <a:endParaRPr lang="en-US" sz="4100">
              <a:solidFill>
                <a:srgbClr val="000000"/>
              </a:solidFill>
              <a:latin typeface="+mj-lt"/>
              <a:sym typeface="Gill Sans" charset="0"/>
            </a:endParaRPr>
          </a:p>
        </p:txBody>
      </p:sp>
      <p:pic>
        <p:nvPicPr>
          <p:cNvPr id="4" name="Picture 3">
            <a:extLst>
              <a:ext uri="{FF2B5EF4-FFF2-40B4-BE49-F238E27FC236}">
                <a16:creationId xmlns:a16="http://schemas.microsoft.com/office/drawing/2014/main" id="{C4D4AA3C-B8D8-7FD1-473B-A10567A28081}"/>
              </a:ext>
            </a:extLst>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p:blipFill>
        <p:spPr bwMode="auto">
          <a:xfrm>
            <a:off x="77459" y="6411426"/>
            <a:ext cx="890208" cy="32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58943"/>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38" r:id="rId3"/>
    <p:sldLayoutId id="2147483677" r:id="rId4"/>
    <p:sldLayoutId id="2147483751" r:id="rId5"/>
    <p:sldLayoutId id="2147483680" r:id="rId6"/>
    <p:sldLayoutId id="2147483688" r:id="rId7"/>
    <p:sldLayoutId id="2147483749" r:id="rId8"/>
    <p:sldLayoutId id="2147483750" r:id="rId9"/>
    <p:sldLayoutId id="2147483747" r:id="rId10"/>
    <p:sldLayoutId id="2147483748" r:id="rId11"/>
    <p:sldLayoutId id="2147483737" r:id="rId12"/>
    <p:sldLayoutId id="2147483746" r:id="rId13"/>
    <p:sldLayoutId id="2147483745"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Lst>
  <p:hf hdr="0" ftr="0"/>
  <p:txStyles>
    <p:titleStyle>
      <a:lvl1pPr algn="ctr" defTabSz="914400" rtl="0" eaLnBrk="1" latinLnBrk="0" hangingPunct="1">
        <a:lnSpc>
          <a:spcPct val="90000"/>
        </a:lnSpc>
        <a:spcBef>
          <a:spcPct val="0"/>
        </a:spcBef>
        <a:buNone/>
        <a:defRPr sz="2800" b="1" kern="1200">
          <a:solidFill>
            <a:srgbClr val="125A3D"/>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200" kern="1200">
          <a:solidFill>
            <a:srgbClr val="125A3D"/>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s://www.ibm.com/downloads/cas/QMXVZX6R"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corpus.quran.com/wordbyword.jsp?chapter=24&amp;verse=37#(24:37:1)"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www.searchtruth.com/chapter_display.php?chapter=5&amp;translator=5#4" TargetMode="External"/><Relationship Id="rId13" Type="http://schemas.openxmlformats.org/officeDocument/2006/relationships/hyperlink" Target="http://www.searchtruth.com/chapter_display.php?chapter=23&amp;translator=5#51" TargetMode="External"/><Relationship Id="rId3" Type="http://schemas.openxmlformats.org/officeDocument/2006/relationships/hyperlink" Target="http://www.searchtruth.com/chapter_display.php?chapter=16&amp;translator=5" TargetMode="External"/><Relationship Id="rId7" Type="http://schemas.openxmlformats.org/officeDocument/2006/relationships/hyperlink" Target="http://www.searchtruth.com/chapter_display.php?chapter=5&amp;translator=5" TargetMode="External"/><Relationship Id="rId12" Type="http://schemas.openxmlformats.org/officeDocument/2006/relationships/hyperlink" Target="http://www.searchtruth.com/chapter_display.php?chapter=23&amp;translator=5" TargetMode="External"/><Relationship Id="rId17" Type="http://schemas.openxmlformats.org/officeDocument/2006/relationships/hyperlink" Target="http://www.searchtruth.com/chapter_display.php?chapter=6&amp;translator=5#145" TargetMode="External"/><Relationship Id="rId2" Type="http://schemas.openxmlformats.org/officeDocument/2006/relationships/notesSlide" Target="../notesSlides/notesSlide33.xml"/><Relationship Id="rId16" Type="http://schemas.openxmlformats.org/officeDocument/2006/relationships/hyperlink" Target="http://www.searchtruth.com/chapter_display.php?chapter=6&amp;translator=5" TargetMode="External"/><Relationship Id="rId1" Type="http://schemas.openxmlformats.org/officeDocument/2006/relationships/slideLayout" Target="../slideLayouts/slideLayout18.xml"/><Relationship Id="rId6" Type="http://schemas.openxmlformats.org/officeDocument/2006/relationships/hyperlink" Target="http://www.searchtruth.com/chapter_display.php?chapter=17&amp;translator=5#70" TargetMode="External"/><Relationship Id="rId11" Type="http://schemas.openxmlformats.org/officeDocument/2006/relationships/hyperlink" Target="http://www.searchtruth.com/chapter_display.php?chapter=7&amp;translator=5#32" TargetMode="External"/><Relationship Id="rId5" Type="http://schemas.openxmlformats.org/officeDocument/2006/relationships/hyperlink" Target="http://www.searchtruth.com/chapter_display.php?chapter=17&amp;translator=5" TargetMode="External"/><Relationship Id="rId15" Type="http://schemas.openxmlformats.org/officeDocument/2006/relationships/hyperlink" Target="http://www.searchtruth.com/chapter_display.php?chapter=20&amp;translator=5#81" TargetMode="External"/><Relationship Id="rId10" Type="http://schemas.openxmlformats.org/officeDocument/2006/relationships/hyperlink" Target="http://www.searchtruth.com/chapter_display.php?chapter=7&amp;translator=5" TargetMode="External"/><Relationship Id="rId4" Type="http://schemas.openxmlformats.org/officeDocument/2006/relationships/hyperlink" Target="http://www.searchtruth.com/chapter_display.php?chapter=16&amp;translator=5#114" TargetMode="External"/><Relationship Id="rId9" Type="http://schemas.openxmlformats.org/officeDocument/2006/relationships/hyperlink" Target="http://www.searchtruth.com/chapter_display.php?chapter=5&amp;translator=5#88" TargetMode="External"/><Relationship Id="rId14" Type="http://schemas.openxmlformats.org/officeDocument/2006/relationships/hyperlink" Target="http://www.searchtruth.com/chapter_display.php?chapter=20&amp;translator=5"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cbp@aaoifi.com" TargetMode="External"/><Relationship Id="rId2" Type="http://schemas.openxmlformats.org/officeDocument/2006/relationships/hyperlink" Target="mailto:mshaukat@aaoifi.com"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C978A-0D68-64A2-80F5-35D4CDF66659}"/>
              </a:ext>
            </a:extLst>
          </p:cNvPr>
          <p:cNvSpPr/>
          <p:nvPr/>
        </p:nvSpPr>
        <p:spPr>
          <a:xfrm>
            <a:off x="870734" y="2834186"/>
            <a:ext cx="8221520" cy="741933"/>
          </a:xfrm>
          <a:prstGeom prst="rect">
            <a:avLst/>
          </a:prstGeom>
          <a:solidFill>
            <a:srgbClr val="9A8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1091335-18CB-4CF4-ABD0-38B129D1495A}"/>
              </a:ext>
            </a:extLst>
          </p:cNvPr>
          <p:cNvSpPr>
            <a:spLocks noGrp="1"/>
          </p:cNvSpPr>
          <p:nvPr>
            <p:ph type="body" sz="quarter" idx="10"/>
          </p:nvPr>
        </p:nvSpPr>
        <p:spPr>
          <a:xfrm>
            <a:off x="886265" y="2883346"/>
            <a:ext cx="8221521" cy="595313"/>
          </a:xfrm>
        </p:spPr>
        <p:txBody>
          <a:bodyPr/>
          <a:lstStyle/>
          <a:p>
            <a:r>
              <a:rPr lang="en-US" sz="2000" dirty="0"/>
              <a:t>Guardian College: 1</a:t>
            </a:r>
            <a:r>
              <a:rPr lang="en-US" sz="2000" baseline="30000" dirty="0"/>
              <a:t>st</a:t>
            </a:r>
            <a:r>
              <a:rPr lang="en-US" sz="2000" dirty="0"/>
              <a:t> North American Conference in Islamic Finance (NACIF)  </a:t>
            </a:r>
          </a:p>
        </p:txBody>
      </p:sp>
      <p:sp>
        <p:nvSpPr>
          <p:cNvPr id="4" name="Text Placeholder 3">
            <a:extLst>
              <a:ext uri="{FF2B5EF4-FFF2-40B4-BE49-F238E27FC236}">
                <a16:creationId xmlns:a16="http://schemas.microsoft.com/office/drawing/2014/main" id="{42244A48-5109-4DE2-9B86-E3F6165EEC6F}"/>
              </a:ext>
            </a:extLst>
          </p:cNvPr>
          <p:cNvSpPr>
            <a:spLocks noGrp="1"/>
          </p:cNvSpPr>
          <p:nvPr>
            <p:ph type="body" sz="quarter" idx="11"/>
          </p:nvPr>
        </p:nvSpPr>
        <p:spPr>
          <a:xfrm>
            <a:off x="886265" y="5314950"/>
            <a:ext cx="5947672" cy="1311275"/>
          </a:xfrm>
        </p:spPr>
        <p:txBody>
          <a:bodyPr>
            <a:normAutofit/>
          </a:bodyPr>
          <a:lstStyle/>
          <a:p>
            <a:pPr algn="l"/>
            <a:r>
              <a:rPr lang="en-US" sz="2000" dirty="0"/>
              <a:t>Mughees Shaukat</a:t>
            </a:r>
            <a:br>
              <a:rPr lang="en-US" sz="2000" dirty="0"/>
            </a:br>
            <a:r>
              <a:rPr lang="en-US" sz="2000" dirty="0"/>
              <a:t>Senior Manager</a:t>
            </a:r>
          </a:p>
          <a:p>
            <a:pPr algn="l"/>
            <a:r>
              <a:rPr lang="en-US" sz="1600" dirty="0"/>
              <a:t>21 October 2023 | 2pm – 4pm (Houston time) | Texas, United States</a:t>
            </a:r>
            <a:endParaRPr lang="en-US" sz="1400" dirty="0"/>
          </a:p>
        </p:txBody>
      </p:sp>
      <p:sp>
        <p:nvSpPr>
          <p:cNvPr id="22" name="Text Placeholder 21">
            <a:extLst>
              <a:ext uri="{FF2B5EF4-FFF2-40B4-BE49-F238E27FC236}">
                <a16:creationId xmlns:a16="http://schemas.microsoft.com/office/drawing/2014/main" id="{ED15B5A5-6A37-E749-B3B5-36DDC53F0880}"/>
              </a:ext>
            </a:extLst>
          </p:cNvPr>
          <p:cNvSpPr>
            <a:spLocks noGrp="1"/>
          </p:cNvSpPr>
          <p:nvPr>
            <p:ph type="body" sz="quarter" idx="12"/>
          </p:nvPr>
        </p:nvSpPr>
        <p:spPr>
          <a:xfrm>
            <a:off x="886264" y="925513"/>
            <a:ext cx="10086535" cy="1651000"/>
          </a:xfrm>
        </p:spPr>
        <p:txBody>
          <a:bodyPr>
            <a:normAutofit/>
          </a:bodyPr>
          <a:lstStyle/>
          <a:p>
            <a:r>
              <a:rPr lang="en-US" sz="4400" dirty="0"/>
              <a:t>Value proposition of Islamic Finance: Current and future trajectory</a:t>
            </a:r>
            <a:endParaRPr lang="aa-ET" sz="4400" dirty="0"/>
          </a:p>
        </p:txBody>
      </p:sp>
      <p:sp>
        <p:nvSpPr>
          <p:cNvPr id="3" name="Rectangle 2">
            <a:extLst>
              <a:ext uri="{FF2B5EF4-FFF2-40B4-BE49-F238E27FC236}">
                <a16:creationId xmlns:a16="http://schemas.microsoft.com/office/drawing/2014/main" id="{54FAD874-DA33-100D-9640-8C4E61BD269B}"/>
              </a:ext>
            </a:extLst>
          </p:cNvPr>
          <p:cNvSpPr/>
          <p:nvPr/>
        </p:nvSpPr>
        <p:spPr>
          <a:xfrm>
            <a:off x="562708" y="674186"/>
            <a:ext cx="11197883" cy="6021316"/>
          </a:xfrm>
          <a:prstGeom prst="rect">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64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1858-8957-6D77-EDBA-31B4F601AB89}"/>
              </a:ext>
            </a:extLst>
          </p:cNvPr>
          <p:cNvSpPr>
            <a:spLocks noGrp="1"/>
          </p:cNvSpPr>
          <p:nvPr>
            <p:ph type="title"/>
          </p:nvPr>
        </p:nvSpPr>
        <p:spPr/>
        <p:txBody>
          <a:bodyPr/>
          <a:lstStyle/>
          <a:p>
            <a:r>
              <a:rPr lang="en-US" dirty="0"/>
              <a:t>THE NEW NORMAL</a:t>
            </a:r>
          </a:p>
        </p:txBody>
      </p:sp>
      <p:sp>
        <p:nvSpPr>
          <p:cNvPr id="6" name="Content Placeholder 5">
            <a:extLst>
              <a:ext uri="{FF2B5EF4-FFF2-40B4-BE49-F238E27FC236}">
                <a16:creationId xmlns:a16="http://schemas.microsoft.com/office/drawing/2014/main" id="{7CDA06D8-A7B1-074F-7DC9-C9B73073CAEB}"/>
              </a:ext>
            </a:extLst>
          </p:cNvPr>
          <p:cNvSpPr>
            <a:spLocks noGrp="1"/>
          </p:cNvSpPr>
          <p:nvPr>
            <p:ph sz="quarter" idx="4"/>
          </p:nvPr>
        </p:nvSpPr>
        <p:spPr>
          <a:xfrm>
            <a:off x="533399" y="1600200"/>
            <a:ext cx="10972231" cy="4299598"/>
          </a:xfrm>
        </p:spPr>
        <p:txBody>
          <a:bodyPr>
            <a:normAutofit fontScale="92500" lnSpcReduction="10000"/>
          </a:bodyPr>
          <a:lstStyle/>
          <a:p>
            <a:r>
              <a:rPr lang="en-US" dirty="0"/>
              <a:t>The Post Covid World</a:t>
            </a:r>
          </a:p>
          <a:p>
            <a:endParaRPr lang="en-US" dirty="0"/>
          </a:p>
          <a:p>
            <a:r>
              <a:rPr lang="en-US" dirty="0"/>
              <a:t>The Tech/Digital Disrupted World</a:t>
            </a:r>
          </a:p>
          <a:p>
            <a:endParaRPr lang="en-US" dirty="0"/>
          </a:p>
          <a:p>
            <a:r>
              <a:rPr lang="en-US" dirty="0"/>
              <a:t>The Cyber and Cyber Security Prone World</a:t>
            </a:r>
          </a:p>
          <a:p>
            <a:endParaRPr lang="en-US" dirty="0"/>
          </a:p>
          <a:p>
            <a:r>
              <a:rPr lang="en-US" dirty="0"/>
              <a:t>The Climate Change Ridden World </a:t>
            </a:r>
          </a:p>
          <a:p>
            <a:endParaRPr lang="en-US" dirty="0"/>
          </a:p>
          <a:p>
            <a:r>
              <a:rPr lang="en-US" dirty="0"/>
              <a:t>The Renewable Energy World</a:t>
            </a:r>
          </a:p>
          <a:p>
            <a:endParaRPr lang="en-US" dirty="0"/>
          </a:p>
          <a:p>
            <a:r>
              <a:rPr lang="en-US" dirty="0"/>
              <a:t>The Shifting to another Planet World </a:t>
            </a:r>
          </a:p>
        </p:txBody>
      </p:sp>
    </p:spTree>
    <p:extLst>
      <p:ext uri="{BB962C8B-B14F-4D97-AF65-F5344CB8AC3E}">
        <p14:creationId xmlns:p14="http://schemas.microsoft.com/office/powerpoint/2010/main" val="301099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7" y="6400799"/>
            <a:ext cx="12189460" cy="457200"/>
          </a:xfrm>
          <a:custGeom>
            <a:avLst/>
            <a:gdLst/>
            <a:ahLst/>
            <a:cxnLst/>
            <a:rect l="l" t="t" r="r" b="b"/>
            <a:pathLst>
              <a:path w="12189460" h="457200">
                <a:moveTo>
                  <a:pt x="12188952" y="0"/>
                </a:moveTo>
                <a:lnTo>
                  <a:pt x="0" y="0"/>
                </a:lnTo>
                <a:lnTo>
                  <a:pt x="0" y="457199"/>
                </a:lnTo>
                <a:lnTo>
                  <a:pt x="12188952" y="457199"/>
                </a:lnTo>
                <a:lnTo>
                  <a:pt x="12188952"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93291" y="1897379"/>
            <a:ext cx="9966960" cy="0"/>
          </a:xfrm>
          <a:custGeom>
            <a:avLst/>
            <a:gdLst/>
            <a:ahLst/>
            <a:cxnLst/>
            <a:rect l="l" t="t" r="r" b="b"/>
            <a:pathLst>
              <a:path w="9966960">
                <a:moveTo>
                  <a:pt x="0" y="0"/>
                </a:moveTo>
                <a:lnTo>
                  <a:pt x="9966960" y="0"/>
                </a:lnTo>
              </a:path>
            </a:pathLst>
          </a:custGeom>
          <a:ln w="12700">
            <a:solidFill>
              <a:srgbClr val="4040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831594" y="1172083"/>
            <a:ext cx="8681720" cy="5202555"/>
          </a:xfrm>
          <a:prstGeom prst="rect">
            <a:avLst/>
          </a:prstGeom>
        </p:spPr>
        <p:txBody>
          <a:bodyPr vert="horz" wrap="square" lIns="0" tIns="12700" rIns="0" bIns="0" rtlCol="0">
            <a:spAutoFit/>
          </a:bodyPr>
          <a:lstStyle/>
          <a:p>
            <a:pPr marL="0" marR="544830" lvl="0" indent="0" algn="ctr"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165" normalizeH="0" baseline="0" noProof="0" dirty="0">
                <a:ln>
                  <a:noFill/>
                </a:ln>
                <a:solidFill>
                  <a:srgbClr val="6F2F9F"/>
                </a:solidFill>
                <a:effectLst/>
                <a:uLnTx/>
                <a:uFillTx/>
                <a:latin typeface="Georgia"/>
                <a:ea typeface="+mn-ea"/>
                <a:cs typeface="Georgia"/>
              </a:rPr>
              <a:t>FinTech </a:t>
            </a:r>
            <a:r>
              <a:rPr kumimoji="0" sz="2400" b="0" i="0" u="none" strike="noStrike" kern="1200" cap="none" spc="-150" normalizeH="0" baseline="0" noProof="0" dirty="0">
                <a:ln>
                  <a:noFill/>
                </a:ln>
                <a:solidFill>
                  <a:srgbClr val="6F2F9F"/>
                </a:solidFill>
                <a:effectLst/>
                <a:uLnTx/>
                <a:uFillTx/>
                <a:latin typeface="Georgia"/>
                <a:ea typeface="+mn-ea"/>
                <a:cs typeface="Georgia"/>
              </a:rPr>
              <a:t>A.K.A </a:t>
            </a:r>
            <a:r>
              <a:rPr kumimoji="0" sz="2400" b="0" i="0" u="none" strike="noStrike" kern="1200" cap="none" spc="-180" normalizeH="0" baseline="0" noProof="0" dirty="0">
                <a:ln>
                  <a:noFill/>
                </a:ln>
                <a:solidFill>
                  <a:srgbClr val="6F2F9F"/>
                </a:solidFill>
                <a:effectLst/>
                <a:uLnTx/>
                <a:uFillTx/>
                <a:latin typeface="Georgia"/>
                <a:ea typeface="+mn-ea"/>
                <a:cs typeface="Georgia"/>
              </a:rPr>
              <a:t>Risk </a:t>
            </a:r>
            <a:r>
              <a:rPr kumimoji="0" sz="2400" b="0" i="0" u="none" strike="noStrike" kern="1200" cap="none" spc="-195" normalizeH="0" baseline="0" noProof="0" dirty="0">
                <a:ln>
                  <a:noFill/>
                </a:ln>
                <a:solidFill>
                  <a:srgbClr val="6F2F9F"/>
                </a:solidFill>
                <a:effectLst/>
                <a:uLnTx/>
                <a:uFillTx/>
                <a:latin typeface="Georgia"/>
                <a:ea typeface="+mn-ea"/>
                <a:cs typeface="Georgia"/>
              </a:rPr>
              <a:t>Sharing </a:t>
            </a:r>
            <a:r>
              <a:rPr kumimoji="0" sz="2400" b="0" i="0" u="none" strike="noStrike" kern="1200" cap="none" spc="-190" normalizeH="0" baseline="0" noProof="0" dirty="0">
                <a:ln>
                  <a:noFill/>
                </a:ln>
                <a:solidFill>
                  <a:srgbClr val="6F2F9F"/>
                </a:solidFill>
                <a:effectLst/>
                <a:uLnTx/>
                <a:uFillTx/>
                <a:latin typeface="Georgia"/>
                <a:ea typeface="+mn-ea"/>
                <a:cs typeface="Georgia"/>
              </a:rPr>
              <a:t>Islamic</a:t>
            </a:r>
            <a:r>
              <a:rPr kumimoji="0" sz="2400" b="0" i="0" u="none" strike="noStrike" kern="1200" cap="none" spc="-430" normalizeH="0" baseline="0" noProof="0" dirty="0">
                <a:ln>
                  <a:noFill/>
                </a:ln>
                <a:solidFill>
                  <a:srgbClr val="6F2F9F"/>
                </a:solidFill>
                <a:effectLst/>
                <a:uLnTx/>
                <a:uFillTx/>
                <a:latin typeface="Georgia"/>
                <a:ea typeface="+mn-ea"/>
                <a:cs typeface="Georgia"/>
              </a:rPr>
              <a:t> </a:t>
            </a:r>
            <a:r>
              <a:rPr kumimoji="0" sz="2400" b="0" i="0" u="none" strike="noStrike" kern="1200" cap="none" spc="-180" normalizeH="0" baseline="0" noProof="0" dirty="0">
                <a:ln>
                  <a:noFill/>
                </a:ln>
                <a:solidFill>
                  <a:srgbClr val="6F2F9F"/>
                </a:solidFill>
                <a:effectLst/>
                <a:uLnTx/>
                <a:uFillTx/>
                <a:latin typeface="Georgia"/>
                <a:ea typeface="+mn-ea"/>
                <a:cs typeface="Georgia"/>
              </a:rPr>
              <a:t>Finance</a:t>
            </a:r>
            <a:endParaRPr kumimoji="0" sz="2400" b="0" i="0" u="none" strike="noStrike" kern="1200" cap="none" spc="0" normalizeH="0" baseline="0" noProof="0">
              <a:ln>
                <a:noFill/>
              </a:ln>
              <a:solidFill>
                <a:prstClr val="black"/>
              </a:solidFill>
              <a:effectLst/>
              <a:uLnTx/>
              <a:uFillTx/>
              <a:latin typeface="Georgia"/>
              <a:ea typeface="+mn-ea"/>
              <a:cs typeface="Georgi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950" b="0" i="0" u="none" strike="noStrike" kern="1200" cap="none" spc="0" normalizeH="0" baseline="0" noProof="0">
              <a:ln>
                <a:noFill/>
              </a:ln>
              <a:solidFill>
                <a:prstClr val="black"/>
              </a:solidFill>
              <a:effectLst/>
              <a:uLnTx/>
              <a:uFillTx/>
              <a:latin typeface="Georgia"/>
              <a:ea typeface="+mn-ea"/>
              <a:cs typeface="Georgia"/>
            </a:endParaRPr>
          </a:p>
          <a:p>
            <a:pPr marL="12700" marR="5715" lvl="0" indent="10160" algn="just" defTabSz="914400" rtl="0" eaLnBrk="1" fontAlgn="auto" latinLnBrk="0" hangingPunct="1">
              <a:lnSpc>
                <a:spcPct val="110000"/>
              </a:lnSpc>
              <a:spcBef>
                <a:spcPts val="0"/>
              </a:spcBef>
              <a:spcAft>
                <a:spcPts val="0"/>
              </a:spcAft>
              <a:buClrTx/>
              <a:buSzTx/>
              <a:buFontTx/>
              <a:buNone/>
              <a:tabLst/>
              <a:defRPr/>
            </a:pPr>
            <a:r>
              <a:rPr kumimoji="0" sz="2400" b="1" i="0" u="none" strike="noStrike" kern="1200" cap="none" spc="-225" normalizeH="0" baseline="0" noProof="0" dirty="0">
                <a:ln>
                  <a:noFill/>
                </a:ln>
                <a:solidFill>
                  <a:srgbClr val="404040"/>
                </a:solidFill>
                <a:effectLst/>
                <a:uLnTx/>
                <a:uFillTx/>
                <a:latin typeface="Arial"/>
                <a:ea typeface="+mn-ea"/>
                <a:cs typeface="Arial"/>
              </a:rPr>
              <a:t>What </a:t>
            </a:r>
            <a:r>
              <a:rPr kumimoji="0" sz="2400" b="1" i="0" u="none" strike="noStrike" kern="1200" cap="none" spc="-280" normalizeH="0" baseline="0" noProof="0" dirty="0">
                <a:ln>
                  <a:noFill/>
                </a:ln>
                <a:solidFill>
                  <a:srgbClr val="404040"/>
                </a:solidFill>
                <a:effectLst/>
                <a:uLnTx/>
                <a:uFillTx/>
                <a:latin typeface="Arial"/>
                <a:ea typeface="+mn-ea"/>
                <a:cs typeface="Arial"/>
              </a:rPr>
              <a:t>is </a:t>
            </a:r>
            <a:r>
              <a:rPr kumimoji="0" sz="2400" b="1" i="0" u="none" strike="noStrike" kern="1200" cap="none" spc="-204" normalizeH="0" baseline="0" noProof="0" dirty="0">
                <a:ln>
                  <a:noFill/>
                </a:ln>
                <a:solidFill>
                  <a:srgbClr val="404040"/>
                </a:solidFill>
                <a:effectLst/>
                <a:uLnTx/>
                <a:uFillTx/>
                <a:latin typeface="Arial"/>
                <a:ea typeface="+mn-ea"/>
                <a:cs typeface="Arial"/>
              </a:rPr>
              <a:t>crucially </a:t>
            </a:r>
            <a:r>
              <a:rPr kumimoji="0" sz="2400" b="1" i="0" u="none" strike="noStrike" kern="1200" cap="none" spc="-210" normalizeH="0" baseline="0" noProof="0" dirty="0">
                <a:ln>
                  <a:noFill/>
                </a:ln>
                <a:solidFill>
                  <a:srgbClr val="404040"/>
                </a:solidFill>
                <a:effectLst/>
                <a:uLnTx/>
                <a:uFillTx/>
                <a:latin typeface="Arial"/>
                <a:ea typeface="+mn-ea"/>
                <a:cs typeface="Arial"/>
              </a:rPr>
              <a:t>noteworthy </a:t>
            </a:r>
            <a:r>
              <a:rPr kumimoji="0" sz="2400" b="1" i="0" u="none" strike="noStrike" kern="1200" cap="none" spc="-280" normalizeH="0" baseline="0" noProof="0" dirty="0">
                <a:ln>
                  <a:noFill/>
                </a:ln>
                <a:solidFill>
                  <a:srgbClr val="404040"/>
                </a:solidFill>
                <a:effectLst/>
                <a:uLnTx/>
                <a:uFillTx/>
                <a:latin typeface="Arial"/>
                <a:ea typeface="+mn-ea"/>
                <a:cs typeface="Arial"/>
              </a:rPr>
              <a:t>is </a:t>
            </a:r>
            <a:r>
              <a:rPr kumimoji="0" sz="2400" b="1" i="0" u="none" strike="noStrike" kern="1200" cap="none" spc="-165" normalizeH="0" baseline="0" noProof="0" dirty="0">
                <a:ln>
                  <a:noFill/>
                </a:ln>
                <a:solidFill>
                  <a:srgbClr val="404040"/>
                </a:solidFill>
                <a:effectLst/>
                <a:uLnTx/>
                <a:uFillTx/>
                <a:latin typeface="Arial"/>
                <a:ea typeface="+mn-ea"/>
                <a:cs typeface="Arial"/>
              </a:rPr>
              <a:t>the </a:t>
            </a:r>
            <a:r>
              <a:rPr kumimoji="0" sz="2400" b="1" i="0" u="none" strike="noStrike" kern="1200" cap="none" spc="-130" normalizeH="0" baseline="0" noProof="0" dirty="0">
                <a:ln>
                  <a:noFill/>
                </a:ln>
                <a:solidFill>
                  <a:srgbClr val="404040"/>
                </a:solidFill>
                <a:effectLst/>
                <a:uLnTx/>
                <a:uFillTx/>
                <a:latin typeface="Arial"/>
                <a:ea typeface="+mn-ea"/>
                <a:cs typeface="Arial"/>
              </a:rPr>
              <a:t>fact </a:t>
            </a:r>
            <a:r>
              <a:rPr kumimoji="0" sz="2400" b="1" i="0" u="none" strike="noStrike" kern="1200" cap="none" spc="-120" normalizeH="0" baseline="0" noProof="0" dirty="0">
                <a:ln>
                  <a:noFill/>
                </a:ln>
                <a:solidFill>
                  <a:srgbClr val="404040"/>
                </a:solidFill>
                <a:effectLst/>
                <a:uLnTx/>
                <a:uFillTx/>
                <a:latin typeface="Arial"/>
                <a:ea typeface="+mn-ea"/>
                <a:cs typeface="Arial"/>
              </a:rPr>
              <a:t>that </a:t>
            </a:r>
            <a:r>
              <a:rPr kumimoji="0" sz="2400" b="1" i="0" u="none" strike="noStrike" kern="1200" cap="none" spc="-165" normalizeH="0" baseline="0" noProof="0" dirty="0">
                <a:ln>
                  <a:noFill/>
                </a:ln>
                <a:solidFill>
                  <a:srgbClr val="404040"/>
                </a:solidFill>
                <a:effectLst/>
                <a:uLnTx/>
                <a:uFillTx/>
                <a:latin typeface="Arial"/>
                <a:ea typeface="+mn-ea"/>
                <a:cs typeface="Arial"/>
              </a:rPr>
              <a:t>the </a:t>
            </a:r>
            <a:r>
              <a:rPr kumimoji="0" sz="2400" b="1" i="0" u="none" strike="noStrike" kern="1200" cap="none" spc="-175" normalizeH="0" baseline="0" noProof="0" dirty="0">
                <a:ln>
                  <a:noFill/>
                </a:ln>
                <a:solidFill>
                  <a:srgbClr val="404040"/>
                </a:solidFill>
                <a:effectLst/>
                <a:uLnTx/>
                <a:uFillTx/>
                <a:latin typeface="Arial"/>
                <a:ea typeface="+mn-ea"/>
                <a:cs typeface="Arial"/>
              </a:rPr>
              <a:t>fintech </a:t>
            </a:r>
            <a:r>
              <a:rPr kumimoji="0" sz="2400" b="1" i="0" u="none" strike="noStrike" kern="1200" cap="none" spc="-225" normalizeH="0" baseline="0" noProof="0" dirty="0">
                <a:ln>
                  <a:noFill/>
                </a:ln>
                <a:solidFill>
                  <a:srgbClr val="404040"/>
                </a:solidFill>
                <a:effectLst/>
                <a:uLnTx/>
                <a:uFillTx/>
                <a:latin typeface="Arial"/>
                <a:ea typeface="+mn-ea"/>
                <a:cs typeface="Arial"/>
              </a:rPr>
              <a:t>driven, </a:t>
            </a:r>
            <a:r>
              <a:rPr kumimoji="0" sz="2400" b="1" i="0" u="none" strike="noStrike" kern="1200" cap="none" spc="-275" normalizeH="0" baseline="0" noProof="0" dirty="0">
                <a:ln>
                  <a:noFill/>
                </a:ln>
                <a:solidFill>
                  <a:srgbClr val="404040"/>
                </a:solidFill>
                <a:effectLst/>
                <a:uLnTx/>
                <a:uFillTx/>
                <a:latin typeface="Arial"/>
                <a:ea typeface="+mn-ea"/>
                <a:cs typeface="Arial"/>
              </a:rPr>
              <a:t>new  </a:t>
            </a:r>
            <a:r>
              <a:rPr kumimoji="0" sz="2400" b="1" i="0" u="none" strike="noStrike" kern="1200" cap="none" spc="-229" normalizeH="0" baseline="0" noProof="0" dirty="0">
                <a:ln>
                  <a:noFill/>
                </a:ln>
                <a:solidFill>
                  <a:srgbClr val="404040"/>
                </a:solidFill>
                <a:effectLst/>
                <a:uLnTx/>
                <a:uFillTx/>
                <a:latin typeface="Arial"/>
                <a:ea typeface="+mn-ea"/>
                <a:cs typeface="Arial"/>
              </a:rPr>
              <a:t>age, </a:t>
            </a:r>
            <a:r>
              <a:rPr kumimoji="0" sz="2400" b="1" i="0" u="none" strike="noStrike" kern="1200" cap="none" spc="-215" normalizeH="0" baseline="0" noProof="0" dirty="0">
                <a:ln>
                  <a:noFill/>
                </a:ln>
                <a:solidFill>
                  <a:srgbClr val="404040"/>
                </a:solidFill>
                <a:effectLst/>
                <a:uLnTx/>
                <a:uFillTx/>
                <a:latin typeface="Arial"/>
                <a:ea typeface="+mn-ea"/>
                <a:cs typeface="Arial"/>
              </a:rPr>
              <a:t>finance </a:t>
            </a:r>
            <a:r>
              <a:rPr kumimoji="0" sz="2400" b="1" i="0" u="none" strike="noStrike" kern="1200" cap="none" spc="-280" normalizeH="0" baseline="0" noProof="0" dirty="0">
                <a:ln>
                  <a:noFill/>
                </a:ln>
                <a:solidFill>
                  <a:srgbClr val="404040"/>
                </a:solidFill>
                <a:effectLst/>
                <a:uLnTx/>
                <a:uFillTx/>
                <a:latin typeface="Arial"/>
                <a:ea typeface="+mn-ea"/>
                <a:cs typeface="Arial"/>
              </a:rPr>
              <a:t>is </a:t>
            </a:r>
            <a:r>
              <a:rPr kumimoji="0" sz="2400" b="1" i="0" u="none" strike="noStrike" kern="1200" cap="none" spc="-240" normalizeH="0" baseline="0" noProof="0" dirty="0">
                <a:ln>
                  <a:noFill/>
                </a:ln>
                <a:solidFill>
                  <a:srgbClr val="404040"/>
                </a:solidFill>
                <a:effectLst/>
                <a:uLnTx/>
                <a:uFillTx/>
                <a:latin typeface="Arial"/>
                <a:ea typeface="+mn-ea"/>
                <a:cs typeface="Arial"/>
              </a:rPr>
              <a:t>in </a:t>
            </a:r>
            <a:r>
              <a:rPr kumimoji="0" sz="2400" b="1" i="0" u="none" strike="noStrike" kern="1200" cap="none" spc="-210" normalizeH="0" baseline="0" noProof="0" dirty="0">
                <a:ln>
                  <a:noFill/>
                </a:ln>
                <a:solidFill>
                  <a:srgbClr val="404040"/>
                </a:solidFill>
                <a:effectLst/>
                <a:uLnTx/>
                <a:uFillTx/>
                <a:latin typeface="Arial"/>
                <a:ea typeface="+mn-ea"/>
                <a:cs typeface="Arial"/>
              </a:rPr>
              <a:t>complete </a:t>
            </a:r>
            <a:r>
              <a:rPr kumimoji="0" sz="2400" b="1" i="0" u="none" strike="noStrike" kern="1200" cap="none" spc="-195" normalizeH="0" baseline="0" noProof="0" dirty="0">
                <a:ln>
                  <a:noFill/>
                </a:ln>
                <a:solidFill>
                  <a:srgbClr val="404040"/>
                </a:solidFill>
                <a:effectLst/>
                <a:uLnTx/>
                <a:uFillTx/>
                <a:latin typeface="Arial"/>
                <a:ea typeface="+mn-ea"/>
                <a:cs typeface="Arial"/>
              </a:rPr>
              <a:t>actuality, </a:t>
            </a:r>
            <a:r>
              <a:rPr kumimoji="0" sz="2400" b="1" i="0" u="none" strike="noStrike" kern="1200" cap="none" spc="-215" normalizeH="0" baseline="0" noProof="0" dirty="0">
                <a:ln>
                  <a:noFill/>
                </a:ln>
                <a:solidFill>
                  <a:srgbClr val="404040"/>
                </a:solidFill>
                <a:effectLst/>
                <a:uLnTx/>
                <a:uFillTx/>
                <a:latin typeface="Arial"/>
                <a:ea typeface="+mn-ea"/>
                <a:cs typeface="Arial"/>
              </a:rPr>
              <a:t>application </a:t>
            </a:r>
            <a:r>
              <a:rPr kumimoji="0" sz="2400" b="1" i="0" u="none" strike="noStrike" kern="1200" cap="none" spc="-165" normalizeH="0" baseline="0" noProof="0" dirty="0">
                <a:ln>
                  <a:noFill/>
                </a:ln>
                <a:solidFill>
                  <a:srgbClr val="404040"/>
                </a:solidFill>
                <a:effectLst/>
                <a:uLnTx/>
                <a:uFillTx/>
                <a:latin typeface="Arial"/>
                <a:ea typeface="+mn-ea"/>
                <a:cs typeface="Arial"/>
              </a:rPr>
              <a:t>of </a:t>
            </a:r>
            <a:r>
              <a:rPr kumimoji="0" sz="2400" b="1" i="0" u="none" strike="noStrike" kern="1200" cap="none" spc="100" normalizeH="0" baseline="0" noProof="0" dirty="0">
                <a:ln>
                  <a:noFill/>
                </a:ln>
                <a:solidFill>
                  <a:srgbClr val="404040"/>
                </a:solidFill>
                <a:effectLst/>
                <a:uLnTx/>
                <a:uFillTx/>
                <a:latin typeface="Arial"/>
                <a:ea typeface="+mn-ea"/>
                <a:cs typeface="Arial"/>
              </a:rPr>
              <a:t>101 </a:t>
            </a:r>
            <a:r>
              <a:rPr kumimoji="0" sz="2400" b="1" i="0" u="none" strike="noStrike" kern="1200" cap="none" spc="-225" normalizeH="0" baseline="0" noProof="0" dirty="0">
                <a:ln>
                  <a:noFill/>
                </a:ln>
                <a:solidFill>
                  <a:srgbClr val="404040"/>
                </a:solidFill>
                <a:effectLst/>
                <a:uLnTx/>
                <a:uFillTx/>
                <a:latin typeface="Arial"/>
                <a:ea typeface="+mn-ea"/>
                <a:cs typeface="Arial"/>
              </a:rPr>
              <a:t>Islamic  </a:t>
            </a:r>
            <a:r>
              <a:rPr kumimoji="0" sz="2400" b="1" i="0" u="none" strike="noStrike" kern="1200" cap="none" spc="-254" normalizeH="0" baseline="0" noProof="0" dirty="0">
                <a:ln>
                  <a:noFill/>
                </a:ln>
                <a:solidFill>
                  <a:srgbClr val="404040"/>
                </a:solidFill>
                <a:effectLst/>
                <a:uLnTx/>
                <a:uFillTx/>
                <a:latin typeface="Arial"/>
                <a:ea typeface="+mn-ea"/>
                <a:cs typeface="Arial"/>
              </a:rPr>
              <a:t>Finance </a:t>
            </a:r>
            <a:r>
              <a:rPr kumimoji="0" sz="2400" b="1" i="0" u="none" strike="noStrike" kern="1200" cap="none" spc="-200" normalizeH="0" baseline="0" noProof="0" dirty="0">
                <a:ln>
                  <a:noFill/>
                </a:ln>
                <a:solidFill>
                  <a:srgbClr val="404040"/>
                </a:solidFill>
                <a:effectLst/>
                <a:uLnTx/>
                <a:uFillTx/>
                <a:latin typeface="Arial"/>
                <a:ea typeface="+mn-ea"/>
                <a:cs typeface="Arial"/>
              </a:rPr>
              <a:t>i.e. </a:t>
            </a:r>
            <a:r>
              <a:rPr kumimoji="0" sz="2400" b="1" i="0" u="none" strike="noStrike" kern="1200" cap="none" spc="-250" normalizeH="0" baseline="0" noProof="0" dirty="0">
                <a:ln>
                  <a:noFill/>
                </a:ln>
                <a:solidFill>
                  <a:srgbClr val="404040"/>
                </a:solidFill>
                <a:effectLst/>
                <a:uLnTx/>
                <a:uFillTx/>
                <a:latin typeface="Arial"/>
                <a:ea typeface="+mn-ea"/>
                <a:cs typeface="Arial"/>
              </a:rPr>
              <a:t>a simple </a:t>
            </a:r>
            <a:r>
              <a:rPr kumimoji="0" sz="2400" b="1" i="0" u="none" strike="noStrike" kern="1200" cap="none" spc="-215" normalizeH="0" baseline="0" noProof="0" dirty="0">
                <a:ln>
                  <a:noFill/>
                </a:ln>
                <a:solidFill>
                  <a:srgbClr val="404040"/>
                </a:solidFill>
                <a:effectLst/>
                <a:uLnTx/>
                <a:uFillTx/>
                <a:latin typeface="Arial"/>
                <a:ea typeface="+mn-ea"/>
                <a:cs typeface="Arial"/>
              </a:rPr>
              <a:t>resortion </a:t>
            </a:r>
            <a:r>
              <a:rPr kumimoji="0" sz="2400" b="1" i="0" u="none" strike="noStrike" kern="1200" cap="none" spc="-135" normalizeH="0" baseline="0" noProof="0" dirty="0">
                <a:ln>
                  <a:noFill/>
                </a:ln>
                <a:solidFill>
                  <a:srgbClr val="404040"/>
                </a:solidFill>
                <a:effectLst/>
                <a:uLnTx/>
                <a:uFillTx/>
                <a:latin typeface="Arial"/>
                <a:ea typeface="+mn-ea"/>
                <a:cs typeface="Arial"/>
              </a:rPr>
              <a:t>to </a:t>
            </a:r>
            <a:r>
              <a:rPr kumimoji="0" sz="2400" b="1" i="0" u="none" strike="noStrike" kern="1200" cap="none" spc="-229" normalizeH="0" baseline="0" noProof="0" dirty="0">
                <a:ln>
                  <a:noFill/>
                </a:ln>
                <a:solidFill>
                  <a:srgbClr val="404040"/>
                </a:solidFill>
                <a:effectLst/>
                <a:uLnTx/>
                <a:uFillTx/>
                <a:latin typeface="Arial"/>
                <a:ea typeface="+mn-ea"/>
                <a:cs typeface="Arial"/>
              </a:rPr>
              <a:t>Mudaraba </a:t>
            </a:r>
            <a:r>
              <a:rPr kumimoji="0" sz="2400" b="1" i="0" u="none" strike="noStrike" kern="1200" cap="none" spc="-270" normalizeH="0" baseline="0" noProof="0" dirty="0">
                <a:ln>
                  <a:noFill/>
                </a:ln>
                <a:solidFill>
                  <a:srgbClr val="404040"/>
                </a:solidFill>
                <a:effectLst/>
                <a:uLnTx/>
                <a:uFillTx/>
                <a:latin typeface="Arial"/>
                <a:ea typeface="+mn-ea"/>
                <a:cs typeface="Arial"/>
              </a:rPr>
              <a:t>and</a:t>
            </a:r>
            <a:r>
              <a:rPr kumimoji="0" sz="2400" b="1" i="0" u="none" strike="noStrike" kern="1200" cap="none" spc="125" normalizeH="0" baseline="0" noProof="0" dirty="0">
                <a:ln>
                  <a:noFill/>
                </a:ln>
                <a:solidFill>
                  <a:srgbClr val="404040"/>
                </a:solidFill>
                <a:effectLst/>
                <a:uLnTx/>
                <a:uFillTx/>
                <a:latin typeface="Arial"/>
                <a:ea typeface="+mn-ea"/>
                <a:cs typeface="Arial"/>
              </a:rPr>
              <a:t> </a:t>
            </a:r>
            <a:r>
              <a:rPr kumimoji="0" sz="2400" b="1" i="0" u="none" strike="noStrike" kern="1200" cap="none" spc="-245" normalizeH="0" baseline="0" noProof="0" dirty="0">
                <a:ln>
                  <a:noFill/>
                </a:ln>
                <a:solidFill>
                  <a:srgbClr val="404040"/>
                </a:solidFill>
                <a:effectLst/>
                <a:uLnTx/>
                <a:uFillTx/>
                <a:latin typeface="Arial"/>
                <a:ea typeface="+mn-ea"/>
                <a:cs typeface="Arial"/>
              </a:rPr>
              <a:t>Musharaka </a:t>
            </a:r>
            <a:r>
              <a:rPr kumimoji="0" sz="2400" b="1" i="0" u="none" strike="noStrike" kern="1200" cap="none" spc="-225" normalizeH="0" baseline="0" noProof="0" dirty="0">
                <a:ln>
                  <a:noFill/>
                </a:ln>
                <a:solidFill>
                  <a:srgbClr val="404040"/>
                </a:solidFill>
                <a:effectLst/>
                <a:uLnTx/>
                <a:uFillTx/>
                <a:latin typeface="Arial"/>
                <a:ea typeface="+mn-ea"/>
                <a:cs typeface="Arial"/>
              </a:rPr>
              <a:t>financing  </a:t>
            </a:r>
            <a:r>
              <a:rPr kumimoji="0" sz="2400" b="1" i="0" u="none" strike="noStrike" kern="1200" cap="none" spc="-245" normalizeH="0" baseline="0" noProof="0" dirty="0">
                <a:ln>
                  <a:noFill/>
                </a:ln>
                <a:solidFill>
                  <a:srgbClr val="404040"/>
                </a:solidFill>
                <a:effectLst/>
                <a:uLnTx/>
                <a:uFillTx/>
                <a:latin typeface="Arial"/>
                <a:ea typeface="+mn-ea"/>
                <a:cs typeface="Arial"/>
              </a:rPr>
              <a:t>via </a:t>
            </a:r>
            <a:r>
              <a:rPr kumimoji="0" sz="2400" b="1" i="0" u="none" strike="noStrike" kern="1200" cap="none" spc="-220" normalizeH="0" baseline="0" noProof="0" dirty="0">
                <a:ln>
                  <a:noFill/>
                </a:ln>
                <a:solidFill>
                  <a:srgbClr val="404040"/>
                </a:solidFill>
                <a:effectLst/>
                <a:uLnTx/>
                <a:uFillTx/>
                <a:latin typeface="Arial"/>
                <a:ea typeface="+mn-ea"/>
                <a:cs typeface="Arial"/>
              </a:rPr>
              <a:t>e.g. </a:t>
            </a:r>
            <a:r>
              <a:rPr kumimoji="0" sz="2400" b="1" i="0" u="none" strike="noStrike" kern="1200" cap="none" spc="-260" normalizeH="0" baseline="0" noProof="0" dirty="0">
                <a:ln>
                  <a:noFill/>
                </a:ln>
                <a:solidFill>
                  <a:srgbClr val="404040"/>
                </a:solidFill>
                <a:effectLst/>
                <a:uLnTx/>
                <a:uFillTx/>
                <a:latin typeface="Arial"/>
                <a:ea typeface="+mn-ea"/>
                <a:cs typeface="Arial"/>
              </a:rPr>
              <a:t>crowd </a:t>
            </a:r>
            <a:r>
              <a:rPr kumimoji="0" sz="2400" b="1" i="0" u="none" strike="noStrike" kern="1200" cap="none" spc="-270" normalizeH="0" baseline="0" noProof="0" dirty="0">
                <a:ln>
                  <a:noFill/>
                </a:ln>
                <a:solidFill>
                  <a:srgbClr val="404040"/>
                </a:solidFill>
                <a:effectLst/>
                <a:uLnTx/>
                <a:uFillTx/>
                <a:latin typeface="Arial"/>
                <a:ea typeface="+mn-ea"/>
                <a:cs typeface="Arial"/>
              </a:rPr>
              <a:t>Funding, </a:t>
            </a:r>
            <a:r>
              <a:rPr kumimoji="0" sz="2400" b="1" i="0" u="none" strike="noStrike" kern="1200" cap="none" spc="-254" normalizeH="0" baseline="0" noProof="0" dirty="0">
                <a:ln>
                  <a:noFill/>
                </a:ln>
                <a:solidFill>
                  <a:srgbClr val="404040"/>
                </a:solidFill>
                <a:effectLst/>
                <a:uLnTx/>
                <a:uFillTx/>
                <a:latin typeface="Arial"/>
                <a:ea typeface="+mn-ea"/>
                <a:cs typeface="Arial"/>
              </a:rPr>
              <a:t>Angel </a:t>
            </a:r>
            <a:r>
              <a:rPr kumimoji="0" sz="2400" b="1" i="0" u="none" strike="noStrike" kern="1200" cap="none" spc="-220" normalizeH="0" baseline="0" noProof="0" dirty="0">
                <a:ln>
                  <a:noFill/>
                </a:ln>
                <a:solidFill>
                  <a:srgbClr val="404040"/>
                </a:solidFill>
                <a:effectLst/>
                <a:uLnTx/>
                <a:uFillTx/>
                <a:latin typeface="Arial"/>
                <a:ea typeface="+mn-ea"/>
                <a:cs typeface="Arial"/>
              </a:rPr>
              <a:t>Investing</a:t>
            </a:r>
            <a:r>
              <a:rPr kumimoji="0" sz="2400" b="1" i="0" u="none" strike="noStrike" kern="1200" cap="none" spc="-165" normalizeH="0" baseline="0" noProof="0" dirty="0">
                <a:ln>
                  <a:noFill/>
                </a:ln>
                <a:solidFill>
                  <a:srgbClr val="404040"/>
                </a:solidFill>
                <a:effectLst/>
                <a:uLnTx/>
                <a:uFillTx/>
                <a:latin typeface="Arial"/>
                <a:ea typeface="+mn-ea"/>
                <a:cs typeface="Arial"/>
              </a:rPr>
              <a:t> </a:t>
            </a:r>
            <a:r>
              <a:rPr kumimoji="0" sz="2400" b="1" i="0" u="none" strike="noStrike" kern="1200" cap="none" spc="-225" normalizeH="0" baseline="0" noProof="0" dirty="0">
                <a:ln>
                  <a:noFill/>
                </a:ln>
                <a:solidFill>
                  <a:srgbClr val="404040"/>
                </a:solidFill>
                <a:effectLst/>
                <a:uLnTx/>
                <a:uFillTx/>
                <a:latin typeface="Arial"/>
                <a:ea typeface="+mn-ea"/>
                <a:cs typeface="Arial"/>
              </a:rPr>
              <a:t>,P2P</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450" b="0" i="0" u="none" strike="noStrike" kern="1200" cap="none" spc="0" normalizeH="0" baseline="0" noProof="0">
              <a:ln>
                <a:noFill/>
              </a:ln>
              <a:solidFill>
                <a:prstClr val="black"/>
              </a:solidFill>
              <a:effectLst/>
              <a:uLnTx/>
              <a:uFillTx/>
              <a:latin typeface="Arial"/>
              <a:ea typeface="+mn-ea"/>
              <a:cs typeface="Arial"/>
            </a:endParaRPr>
          </a:p>
          <a:p>
            <a:pPr marL="12700" marR="5080" lvl="0" indent="10160" algn="just" defTabSz="914400" rtl="0" eaLnBrk="1" fontAlgn="auto" latinLnBrk="0" hangingPunct="1">
              <a:lnSpc>
                <a:spcPct val="110000"/>
              </a:lnSpc>
              <a:spcBef>
                <a:spcPts val="0"/>
              </a:spcBef>
              <a:spcAft>
                <a:spcPts val="0"/>
              </a:spcAft>
              <a:buClrTx/>
              <a:buSzTx/>
              <a:buFontTx/>
              <a:buNone/>
              <a:tabLst/>
              <a:defRPr/>
            </a:pPr>
            <a:r>
              <a:rPr kumimoji="0" sz="2400" b="1" i="0" u="none" strike="noStrike" kern="1200" cap="none" spc="-190" normalizeH="0" baseline="0" noProof="0" dirty="0">
                <a:ln>
                  <a:noFill/>
                </a:ln>
                <a:solidFill>
                  <a:srgbClr val="404040"/>
                </a:solidFill>
                <a:effectLst/>
                <a:uLnTx/>
                <a:uFillTx/>
                <a:latin typeface="Arial"/>
                <a:ea typeface="+mn-ea"/>
                <a:cs typeface="Arial"/>
              </a:rPr>
              <a:t>In </a:t>
            </a:r>
            <a:r>
              <a:rPr kumimoji="0" sz="2400" b="1" i="0" u="none" strike="noStrike" kern="1200" cap="none" spc="-250" normalizeH="0" baseline="0" noProof="0" dirty="0">
                <a:ln>
                  <a:noFill/>
                </a:ln>
                <a:solidFill>
                  <a:srgbClr val="404040"/>
                </a:solidFill>
                <a:effectLst/>
                <a:uLnTx/>
                <a:uFillTx/>
                <a:latin typeface="Arial"/>
                <a:ea typeface="+mn-ea"/>
                <a:cs typeface="Arial"/>
              </a:rPr>
              <a:t>a </a:t>
            </a:r>
            <a:r>
              <a:rPr kumimoji="0" sz="2400" b="1" i="0" u="none" strike="noStrike" kern="1200" cap="none" spc="-200" normalizeH="0" baseline="0" noProof="0" dirty="0">
                <a:ln>
                  <a:noFill/>
                </a:ln>
                <a:solidFill>
                  <a:srgbClr val="404040"/>
                </a:solidFill>
                <a:effectLst/>
                <a:uLnTx/>
                <a:uFillTx/>
                <a:latin typeface="Arial"/>
                <a:ea typeface="+mn-ea"/>
                <a:cs typeface="Arial"/>
              </a:rPr>
              <a:t>typical </a:t>
            </a:r>
            <a:r>
              <a:rPr kumimoji="0" sz="2400" b="1" i="0" u="none" strike="noStrike" kern="1200" cap="none" spc="-240" normalizeH="0" baseline="0" noProof="0" dirty="0">
                <a:ln>
                  <a:noFill/>
                </a:ln>
                <a:solidFill>
                  <a:srgbClr val="404040"/>
                </a:solidFill>
                <a:effectLst/>
                <a:uLnTx/>
                <a:uFillTx/>
                <a:latin typeface="Arial"/>
                <a:ea typeface="+mn-ea"/>
                <a:cs typeface="Arial"/>
              </a:rPr>
              <a:t>risk </a:t>
            </a:r>
            <a:r>
              <a:rPr kumimoji="0" sz="2400" b="1" i="0" u="none" strike="noStrike" kern="1200" cap="none" spc="-254" normalizeH="0" baseline="0" noProof="0" dirty="0">
                <a:ln>
                  <a:noFill/>
                </a:ln>
                <a:solidFill>
                  <a:srgbClr val="404040"/>
                </a:solidFill>
                <a:effectLst/>
                <a:uLnTx/>
                <a:uFillTx/>
                <a:latin typeface="Arial"/>
                <a:ea typeface="+mn-ea"/>
                <a:cs typeface="Arial"/>
              </a:rPr>
              <a:t>sharing </a:t>
            </a:r>
            <a:r>
              <a:rPr kumimoji="0" sz="2400" b="1" i="0" u="none" strike="noStrike" kern="1200" cap="none" spc="-215" normalizeH="0" baseline="0" noProof="0" dirty="0">
                <a:ln>
                  <a:noFill/>
                </a:ln>
                <a:solidFill>
                  <a:srgbClr val="404040"/>
                </a:solidFill>
                <a:effectLst/>
                <a:uLnTx/>
                <a:uFillTx/>
                <a:latin typeface="Arial"/>
                <a:ea typeface="+mn-ea"/>
                <a:cs typeface="Arial"/>
              </a:rPr>
              <a:t>arrangement </a:t>
            </a:r>
            <a:r>
              <a:rPr kumimoji="0" sz="2400" b="1" i="0" u="none" strike="noStrike" kern="1200" cap="none" spc="-290" normalizeH="0" baseline="0" noProof="0" dirty="0">
                <a:ln>
                  <a:noFill/>
                </a:ln>
                <a:solidFill>
                  <a:srgbClr val="404040"/>
                </a:solidFill>
                <a:effectLst/>
                <a:uLnTx/>
                <a:uFillTx/>
                <a:latin typeface="Arial"/>
                <a:ea typeface="+mn-ea"/>
                <a:cs typeface="Arial"/>
              </a:rPr>
              <a:t>such </a:t>
            </a:r>
            <a:r>
              <a:rPr kumimoji="0" sz="2400" b="1" i="0" u="none" strike="noStrike" kern="1200" cap="none" spc="-310" normalizeH="0" baseline="0" noProof="0" dirty="0">
                <a:ln>
                  <a:noFill/>
                </a:ln>
                <a:solidFill>
                  <a:srgbClr val="404040"/>
                </a:solidFill>
                <a:effectLst/>
                <a:uLnTx/>
                <a:uFillTx/>
                <a:latin typeface="Arial"/>
                <a:ea typeface="+mn-ea"/>
                <a:cs typeface="Arial"/>
              </a:rPr>
              <a:t>as </a:t>
            </a:r>
            <a:r>
              <a:rPr kumimoji="0" sz="2400" b="1" i="0" u="none" strike="noStrike" kern="1200" cap="none" spc="-215" normalizeH="0" baseline="0" noProof="0" dirty="0">
                <a:ln>
                  <a:noFill/>
                </a:ln>
                <a:solidFill>
                  <a:srgbClr val="404040"/>
                </a:solidFill>
                <a:effectLst/>
                <a:uLnTx/>
                <a:uFillTx/>
                <a:latin typeface="Arial"/>
                <a:ea typeface="+mn-ea"/>
                <a:cs typeface="Arial"/>
              </a:rPr>
              <a:t>equity </a:t>
            </a:r>
            <a:r>
              <a:rPr kumimoji="0" sz="2400" b="1" i="0" u="none" strike="noStrike" kern="1200" cap="none" spc="-204" normalizeH="0" baseline="0" noProof="0" dirty="0">
                <a:ln>
                  <a:noFill/>
                </a:ln>
                <a:solidFill>
                  <a:srgbClr val="404040"/>
                </a:solidFill>
                <a:effectLst/>
                <a:uLnTx/>
                <a:uFillTx/>
                <a:latin typeface="Arial"/>
                <a:ea typeface="+mn-ea"/>
                <a:cs typeface="Arial"/>
              </a:rPr>
              <a:t>finance, parties  </a:t>
            </a:r>
            <a:r>
              <a:rPr kumimoji="0" sz="2400" b="1" i="0" u="none" strike="noStrike" kern="1200" cap="none" spc="-265" normalizeH="0" baseline="0" noProof="0" dirty="0">
                <a:ln>
                  <a:noFill/>
                </a:ln>
                <a:solidFill>
                  <a:srgbClr val="404040"/>
                </a:solidFill>
                <a:effectLst/>
                <a:uLnTx/>
                <a:uFillTx/>
                <a:latin typeface="Arial"/>
                <a:ea typeface="+mn-ea"/>
                <a:cs typeface="Arial"/>
              </a:rPr>
              <a:t>share </a:t>
            </a:r>
            <a:r>
              <a:rPr kumimoji="0" sz="2400" b="1" i="0" u="none" strike="noStrike" kern="1200" cap="none" spc="-165" normalizeH="0" baseline="0" noProof="0" dirty="0">
                <a:ln>
                  <a:noFill/>
                </a:ln>
                <a:solidFill>
                  <a:srgbClr val="404040"/>
                </a:solidFill>
                <a:effectLst/>
                <a:uLnTx/>
                <a:uFillTx/>
                <a:latin typeface="Arial"/>
                <a:ea typeface="+mn-ea"/>
                <a:cs typeface="Arial"/>
              </a:rPr>
              <a:t>the </a:t>
            </a:r>
            <a:r>
              <a:rPr kumimoji="0" sz="2400" b="1" i="0" u="none" strike="noStrike" kern="1200" cap="none" spc="-245" normalizeH="0" baseline="0" noProof="0" dirty="0">
                <a:ln>
                  <a:noFill/>
                </a:ln>
                <a:solidFill>
                  <a:srgbClr val="404040"/>
                </a:solidFill>
                <a:effectLst/>
                <a:uLnTx/>
                <a:uFillTx/>
                <a:latin typeface="Arial"/>
                <a:ea typeface="+mn-ea"/>
                <a:cs typeface="Arial"/>
              </a:rPr>
              <a:t>risk </a:t>
            </a:r>
            <a:r>
              <a:rPr kumimoji="0" sz="2400" b="1" i="0" u="none" strike="noStrike" kern="1200" cap="none" spc="-310" normalizeH="0" baseline="0" noProof="0" dirty="0">
                <a:ln>
                  <a:noFill/>
                </a:ln>
                <a:solidFill>
                  <a:srgbClr val="404040"/>
                </a:solidFill>
                <a:effectLst/>
                <a:uLnTx/>
                <a:uFillTx/>
                <a:latin typeface="Arial"/>
                <a:ea typeface="+mn-ea"/>
                <a:cs typeface="Arial"/>
              </a:rPr>
              <a:t>as </a:t>
            </a:r>
            <a:r>
              <a:rPr kumimoji="0" sz="2400" b="1" i="0" u="none" strike="noStrike" kern="1200" cap="none" spc="-195" normalizeH="0" baseline="0" noProof="0" dirty="0">
                <a:ln>
                  <a:noFill/>
                </a:ln>
                <a:solidFill>
                  <a:srgbClr val="404040"/>
                </a:solidFill>
                <a:effectLst/>
                <a:uLnTx/>
                <a:uFillTx/>
                <a:latin typeface="Arial"/>
                <a:ea typeface="+mn-ea"/>
                <a:cs typeface="Arial"/>
              </a:rPr>
              <a:t>well </a:t>
            </a:r>
            <a:r>
              <a:rPr kumimoji="0" sz="2400" b="1" i="0" u="none" strike="noStrike" kern="1200" cap="none" spc="-310" normalizeH="0" baseline="0" noProof="0" dirty="0">
                <a:ln>
                  <a:noFill/>
                </a:ln>
                <a:solidFill>
                  <a:srgbClr val="404040"/>
                </a:solidFill>
                <a:effectLst/>
                <a:uLnTx/>
                <a:uFillTx/>
                <a:latin typeface="Arial"/>
                <a:ea typeface="+mn-ea"/>
                <a:cs typeface="Arial"/>
              </a:rPr>
              <a:t>as </a:t>
            </a:r>
            <a:r>
              <a:rPr kumimoji="0" sz="2400" b="1" i="0" u="none" strike="noStrike" kern="1200" cap="none" spc="-165" normalizeH="0" baseline="0" noProof="0" dirty="0">
                <a:ln>
                  <a:noFill/>
                </a:ln>
                <a:solidFill>
                  <a:srgbClr val="404040"/>
                </a:solidFill>
                <a:effectLst/>
                <a:uLnTx/>
                <a:uFillTx/>
                <a:latin typeface="Arial"/>
                <a:ea typeface="+mn-ea"/>
                <a:cs typeface="Arial"/>
              </a:rPr>
              <a:t>the </a:t>
            </a:r>
            <a:r>
              <a:rPr kumimoji="0" sz="2400" b="1" i="0" u="none" strike="noStrike" kern="1200" cap="none" spc="-260" normalizeH="0" baseline="0" noProof="0" dirty="0">
                <a:ln>
                  <a:noFill/>
                </a:ln>
                <a:solidFill>
                  <a:srgbClr val="404040"/>
                </a:solidFill>
                <a:effectLst/>
                <a:uLnTx/>
                <a:uFillTx/>
                <a:latin typeface="Arial"/>
                <a:ea typeface="+mn-ea"/>
                <a:cs typeface="Arial"/>
              </a:rPr>
              <a:t>rewards </a:t>
            </a:r>
            <a:r>
              <a:rPr kumimoji="0" sz="2400" b="1" i="0" u="none" strike="noStrike" kern="1200" cap="none" spc="-165" normalizeH="0" baseline="0" noProof="0" dirty="0">
                <a:ln>
                  <a:noFill/>
                </a:ln>
                <a:solidFill>
                  <a:srgbClr val="404040"/>
                </a:solidFill>
                <a:effectLst/>
                <a:uLnTx/>
                <a:uFillTx/>
                <a:latin typeface="Arial"/>
                <a:ea typeface="+mn-ea"/>
                <a:cs typeface="Arial"/>
              </a:rPr>
              <a:t>of </a:t>
            </a:r>
            <a:r>
              <a:rPr kumimoji="0" sz="2400" b="1" i="0" u="none" strike="noStrike" kern="1200" cap="none" spc="-250" normalizeH="0" baseline="0" noProof="0" dirty="0">
                <a:ln>
                  <a:noFill/>
                </a:ln>
                <a:solidFill>
                  <a:srgbClr val="404040"/>
                </a:solidFill>
                <a:effectLst/>
                <a:uLnTx/>
                <a:uFillTx/>
                <a:latin typeface="Arial"/>
                <a:ea typeface="+mn-ea"/>
                <a:cs typeface="Arial"/>
              </a:rPr>
              <a:t>a </a:t>
            </a:r>
            <a:r>
              <a:rPr kumimoji="0" sz="2400" b="1" i="0" u="none" strike="noStrike" kern="1200" cap="none" spc="-175" normalizeH="0" baseline="0" noProof="0" dirty="0">
                <a:ln>
                  <a:noFill/>
                </a:ln>
                <a:solidFill>
                  <a:srgbClr val="404040"/>
                </a:solidFill>
                <a:effectLst/>
                <a:uLnTx/>
                <a:uFillTx/>
                <a:latin typeface="Arial"/>
                <a:ea typeface="+mn-ea"/>
                <a:cs typeface="Arial"/>
              </a:rPr>
              <a:t>contract. </a:t>
            </a:r>
            <a:r>
              <a:rPr kumimoji="0" sz="2400" b="1" i="0" u="none" strike="noStrike" kern="1200" cap="none" spc="-280" normalizeH="0" baseline="0" noProof="0" dirty="0">
                <a:ln>
                  <a:noFill/>
                </a:ln>
                <a:solidFill>
                  <a:srgbClr val="404040"/>
                </a:solidFill>
                <a:effectLst/>
                <a:uLnTx/>
                <a:uFillTx/>
                <a:latin typeface="Arial"/>
                <a:ea typeface="+mn-ea"/>
                <a:cs typeface="Arial"/>
              </a:rPr>
              <a:t>Assets </a:t>
            </a:r>
            <a:r>
              <a:rPr kumimoji="0" sz="2400" b="1" i="0" u="none" strike="noStrike" kern="1200" cap="none" spc="-225" normalizeH="0" baseline="0" noProof="0" dirty="0">
                <a:ln>
                  <a:noFill/>
                </a:ln>
                <a:solidFill>
                  <a:srgbClr val="404040"/>
                </a:solidFill>
                <a:effectLst/>
                <a:uLnTx/>
                <a:uFillTx/>
                <a:latin typeface="Arial"/>
                <a:ea typeface="+mn-ea"/>
                <a:cs typeface="Arial"/>
              </a:rPr>
              <a:t>are  </a:t>
            </a:r>
            <a:r>
              <a:rPr kumimoji="0" sz="2400" b="1" i="0" u="none" strike="noStrike" kern="1200" cap="none" spc="-235" normalizeH="0" baseline="0" noProof="0" dirty="0">
                <a:ln>
                  <a:noFill/>
                </a:ln>
                <a:solidFill>
                  <a:srgbClr val="404040"/>
                </a:solidFill>
                <a:effectLst/>
                <a:uLnTx/>
                <a:uFillTx/>
                <a:latin typeface="Arial"/>
                <a:ea typeface="+mn-ea"/>
                <a:cs typeface="Arial"/>
              </a:rPr>
              <a:t>invested </a:t>
            </a:r>
            <a:r>
              <a:rPr kumimoji="0" sz="2400" b="1" i="0" u="none" strike="noStrike" kern="1200" cap="none" spc="-240" normalizeH="0" baseline="0" noProof="0" dirty="0">
                <a:ln>
                  <a:noFill/>
                </a:ln>
                <a:solidFill>
                  <a:srgbClr val="404040"/>
                </a:solidFill>
                <a:effectLst/>
                <a:uLnTx/>
                <a:uFillTx/>
                <a:latin typeface="Arial"/>
                <a:ea typeface="+mn-ea"/>
                <a:cs typeface="Arial"/>
              </a:rPr>
              <a:t>in </a:t>
            </a:r>
            <a:r>
              <a:rPr kumimoji="0" sz="2400" b="1" i="0" u="none" strike="noStrike" kern="1200" cap="none" spc="-220" normalizeH="0" baseline="0" noProof="0" dirty="0">
                <a:ln>
                  <a:noFill/>
                </a:ln>
                <a:solidFill>
                  <a:srgbClr val="404040"/>
                </a:solidFill>
                <a:effectLst/>
                <a:uLnTx/>
                <a:uFillTx/>
                <a:latin typeface="Arial"/>
                <a:ea typeface="+mn-ea"/>
                <a:cs typeface="Arial"/>
              </a:rPr>
              <a:t>remunerative </a:t>
            </a:r>
            <a:r>
              <a:rPr kumimoji="0" sz="2400" b="1" i="0" u="none" strike="noStrike" kern="1200" cap="none" spc="-180" normalizeH="0" baseline="0" noProof="0" dirty="0">
                <a:ln>
                  <a:noFill/>
                </a:ln>
                <a:solidFill>
                  <a:srgbClr val="404040"/>
                </a:solidFill>
                <a:effectLst/>
                <a:uLnTx/>
                <a:uFillTx/>
                <a:latin typeface="Arial"/>
                <a:ea typeface="+mn-ea"/>
                <a:cs typeface="Arial"/>
              </a:rPr>
              <a:t>trade </a:t>
            </a:r>
            <a:r>
              <a:rPr kumimoji="0" sz="2400" b="1" i="0" u="none" strike="noStrike" kern="1200" cap="none" spc="-275" normalizeH="0" baseline="0" noProof="0" dirty="0">
                <a:ln>
                  <a:noFill/>
                </a:ln>
                <a:solidFill>
                  <a:srgbClr val="404040"/>
                </a:solidFill>
                <a:effectLst/>
                <a:uLnTx/>
                <a:uFillTx/>
                <a:latin typeface="Arial"/>
                <a:ea typeface="+mn-ea"/>
                <a:cs typeface="Arial"/>
              </a:rPr>
              <a:t>and </a:t>
            </a:r>
            <a:r>
              <a:rPr kumimoji="0" sz="2400" b="1" i="0" u="none" strike="noStrike" kern="1200" cap="none" spc="-229" normalizeH="0" baseline="0" noProof="0" dirty="0">
                <a:ln>
                  <a:noFill/>
                </a:ln>
                <a:solidFill>
                  <a:srgbClr val="404040"/>
                </a:solidFill>
                <a:effectLst/>
                <a:uLnTx/>
                <a:uFillTx/>
                <a:latin typeface="Arial"/>
                <a:ea typeface="+mn-ea"/>
                <a:cs typeface="Arial"/>
              </a:rPr>
              <a:t>production </a:t>
            </a:r>
            <a:r>
              <a:rPr kumimoji="0" sz="2400" b="1" i="0" u="none" strike="noStrike" kern="1200" cap="none" spc="-190" normalizeH="0" baseline="0" noProof="0" dirty="0">
                <a:ln>
                  <a:noFill/>
                </a:ln>
                <a:solidFill>
                  <a:srgbClr val="404040"/>
                </a:solidFill>
                <a:effectLst/>
                <a:uLnTx/>
                <a:uFillTx/>
                <a:latin typeface="Arial"/>
                <a:ea typeface="+mn-ea"/>
                <a:cs typeface="Arial"/>
              </a:rPr>
              <a:t>activities. </a:t>
            </a:r>
            <a:r>
              <a:rPr kumimoji="0" sz="2400" b="1" i="0" u="none" strike="noStrike" kern="1200" cap="none" spc="-270" normalizeH="0" baseline="0" noProof="0" dirty="0">
                <a:ln>
                  <a:noFill/>
                </a:ln>
                <a:solidFill>
                  <a:srgbClr val="404040"/>
                </a:solidFill>
                <a:effectLst/>
                <a:uLnTx/>
                <a:uFillTx/>
                <a:latin typeface="Arial"/>
                <a:ea typeface="+mn-ea"/>
                <a:cs typeface="Arial"/>
              </a:rPr>
              <a:t>The</a:t>
            </a:r>
            <a:r>
              <a:rPr kumimoji="0" sz="2400" b="1" i="0" u="none" strike="noStrike" kern="1200" cap="none" spc="125" normalizeH="0" baseline="0" noProof="0" dirty="0">
                <a:ln>
                  <a:noFill/>
                </a:ln>
                <a:solidFill>
                  <a:srgbClr val="404040"/>
                </a:solidFill>
                <a:effectLst/>
                <a:uLnTx/>
                <a:uFillTx/>
                <a:latin typeface="Arial"/>
                <a:ea typeface="+mn-ea"/>
                <a:cs typeface="Arial"/>
              </a:rPr>
              <a:t> </a:t>
            </a:r>
            <a:r>
              <a:rPr kumimoji="0" sz="2400" b="1" i="0" u="none" strike="noStrike" kern="1200" cap="none" spc="-180" normalizeH="0" baseline="0" noProof="0" dirty="0">
                <a:ln>
                  <a:noFill/>
                </a:ln>
                <a:solidFill>
                  <a:srgbClr val="404040"/>
                </a:solidFill>
                <a:effectLst/>
                <a:uLnTx/>
                <a:uFillTx/>
                <a:latin typeface="Arial"/>
                <a:ea typeface="+mn-ea"/>
                <a:cs typeface="Arial"/>
              </a:rPr>
              <a:t>return  </a:t>
            </a:r>
            <a:r>
              <a:rPr kumimoji="0" sz="2400" b="1" i="0" u="none" strike="noStrike" kern="1200" cap="none" spc="-135" normalizeH="0" baseline="0" noProof="0" dirty="0">
                <a:ln>
                  <a:noFill/>
                </a:ln>
                <a:solidFill>
                  <a:srgbClr val="404040"/>
                </a:solidFill>
                <a:effectLst/>
                <a:uLnTx/>
                <a:uFillTx/>
                <a:latin typeface="Arial"/>
                <a:ea typeface="+mn-ea"/>
                <a:cs typeface="Arial"/>
              </a:rPr>
              <a:t>to </a:t>
            </a:r>
            <a:r>
              <a:rPr kumimoji="0" sz="2400" b="1" i="0" u="none" strike="noStrike" kern="1200" cap="none" spc="-260" normalizeH="0" baseline="0" noProof="0" dirty="0">
                <a:ln>
                  <a:noFill/>
                </a:ln>
                <a:solidFill>
                  <a:srgbClr val="404040"/>
                </a:solidFill>
                <a:effectLst/>
                <a:uLnTx/>
                <a:uFillTx/>
                <a:latin typeface="Arial"/>
                <a:ea typeface="+mn-ea"/>
                <a:cs typeface="Arial"/>
              </a:rPr>
              <a:t>assets </a:t>
            </a:r>
            <a:r>
              <a:rPr kumimoji="0" sz="2400" b="1" i="0" u="none" strike="noStrike" kern="1200" cap="none" spc="-225" normalizeH="0" baseline="0" noProof="0" dirty="0">
                <a:ln>
                  <a:noFill/>
                </a:ln>
                <a:solidFill>
                  <a:srgbClr val="404040"/>
                </a:solidFill>
                <a:effectLst/>
                <a:uLnTx/>
                <a:uFillTx/>
                <a:latin typeface="Arial"/>
                <a:ea typeface="+mn-ea"/>
                <a:cs typeface="Arial"/>
              </a:rPr>
              <a:t>are </a:t>
            </a:r>
            <a:r>
              <a:rPr kumimoji="0" sz="2400" b="1" i="0" u="none" strike="noStrike" kern="1200" cap="none" spc="-185" normalizeH="0" baseline="0" noProof="0" dirty="0">
                <a:ln>
                  <a:noFill/>
                </a:ln>
                <a:solidFill>
                  <a:srgbClr val="404040"/>
                </a:solidFill>
                <a:effectLst/>
                <a:uLnTx/>
                <a:uFillTx/>
                <a:latin typeface="Arial"/>
                <a:ea typeface="+mn-ea"/>
                <a:cs typeface="Arial"/>
              </a:rPr>
              <a:t>not </a:t>
            </a:r>
            <a:r>
              <a:rPr kumimoji="0" sz="2400" b="1" i="0" u="none" strike="noStrike" kern="1200" cap="none" spc="-300" normalizeH="0" baseline="0" noProof="0" dirty="0">
                <a:ln>
                  <a:noFill/>
                </a:ln>
                <a:solidFill>
                  <a:srgbClr val="404040"/>
                </a:solidFill>
                <a:effectLst/>
                <a:uLnTx/>
                <a:uFillTx/>
                <a:latin typeface="Arial"/>
                <a:ea typeface="+mn-ea"/>
                <a:cs typeface="Arial"/>
              </a:rPr>
              <a:t>known </a:t>
            </a:r>
            <a:r>
              <a:rPr kumimoji="0" sz="2400" b="1" i="0" u="none" strike="noStrike" kern="1200" cap="none" spc="-110" normalizeH="0" baseline="0" noProof="0" dirty="0">
                <a:ln>
                  <a:noFill/>
                </a:ln>
                <a:solidFill>
                  <a:srgbClr val="404040"/>
                </a:solidFill>
                <a:effectLst/>
                <a:uLnTx/>
                <a:uFillTx/>
                <a:latin typeface="Arial"/>
                <a:ea typeface="+mn-ea"/>
                <a:cs typeface="Arial"/>
              </a:rPr>
              <a:t>at </a:t>
            </a:r>
            <a:r>
              <a:rPr kumimoji="0" sz="2400" b="1" i="0" u="none" strike="noStrike" kern="1200" cap="none" spc="-165" normalizeH="0" baseline="0" noProof="0" dirty="0">
                <a:ln>
                  <a:noFill/>
                </a:ln>
                <a:solidFill>
                  <a:srgbClr val="404040"/>
                </a:solidFill>
                <a:effectLst/>
                <a:uLnTx/>
                <a:uFillTx/>
                <a:latin typeface="Arial"/>
                <a:ea typeface="+mn-ea"/>
                <a:cs typeface="Arial"/>
              </a:rPr>
              <a:t>the </a:t>
            </a:r>
            <a:r>
              <a:rPr kumimoji="0" sz="2400" b="1" i="0" u="none" strike="noStrike" kern="1200" cap="none" spc="-190" normalizeH="0" baseline="0" noProof="0" dirty="0">
                <a:ln>
                  <a:noFill/>
                </a:ln>
                <a:solidFill>
                  <a:srgbClr val="404040"/>
                </a:solidFill>
                <a:effectLst/>
                <a:uLnTx/>
                <a:uFillTx/>
                <a:latin typeface="Arial"/>
                <a:ea typeface="+mn-ea"/>
                <a:cs typeface="Arial"/>
              </a:rPr>
              <a:t>instant </a:t>
            </a:r>
            <a:r>
              <a:rPr kumimoji="0" sz="2400" b="1" i="0" u="none" strike="noStrike" kern="1200" cap="none" spc="-260" normalizeH="0" baseline="0" noProof="0" dirty="0">
                <a:ln>
                  <a:noFill/>
                </a:ln>
                <a:solidFill>
                  <a:srgbClr val="404040"/>
                </a:solidFill>
                <a:effectLst/>
                <a:uLnTx/>
                <a:uFillTx/>
                <a:latin typeface="Arial"/>
                <a:ea typeface="+mn-ea"/>
                <a:cs typeface="Arial"/>
              </a:rPr>
              <a:t>assets </a:t>
            </a:r>
            <a:r>
              <a:rPr kumimoji="0" sz="2400" b="1" i="0" u="none" strike="noStrike" kern="1200" cap="none" spc="-225" normalizeH="0" baseline="0" noProof="0" dirty="0">
                <a:ln>
                  <a:noFill/>
                </a:ln>
                <a:solidFill>
                  <a:srgbClr val="404040"/>
                </a:solidFill>
                <a:effectLst/>
                <a:uLnTx/>
                <a:uFillTx/>
                <a:latin typeface="Arial"/>
                <a:ea typeface="+mn-ea"/>
                <a:cs typeface="Arial"/>
              </a:rPr>
              <a:t>are invested, </a:t>
            </a:r>
            <a:r>
              <a:rPr kumimoji="0" sz="2400" b="1" i="0" u="none" strike="noStrike" kern="1200" cap="none" spc="-260" normalizeH="0" baseline="0" noProof="0" dirty="0">
                <a:ln>
                  <a:noFill/>
                </a:ln>
                <a:solidFill>
                  <a:srgbClr val="404040"/>
                </a:solidFill>
                <a:effectLst/>
                <a:uLnTx/>
                <a:uFillTx/>
                <a:latin typeface="Arial"/>
                <a:ea typeface="+mn-ea"/>
                <a:cs typeface="Arial"/>
              </a:rPr>
              <a:t>akin </a:t>
            </a:r>
            <a:r>
              <a:rPr kumimoji="0" sz="2400" b="1" i="0" u="none" strike="noStrike" kern="1200" cap="none" spc="-140" normalizeH="0" baseline="0" noProof="0" dirty="0">
                <a:ln>
                  <a:noFill/>
                </a:ln>
                <a:solidFill>
                  <a:srgbClr val="404040"/>
                </a:solidFill>
                <a:effectLst/>
                <a:uLnTx/>
                <a:uFillTx/>
                <a:latin typeface="Arial"/>
                <a:ea typeface="+mn-ea"/>
                <a:cs typeface="Arial"/>
              </a:rPr>
              <a:t>to  </a:t>
            </a:r>
            <a:r>
              <a:rPr kumimoji="0" sz="2400" b="1" i="0" u="none" strike="noStrike" kern="1200" cap="none" spc="-195" normalizeH="0" baseline="0" noProof="0" dirty="0">
                <a:ln>
                  <a:noFill/>
                </a:ln>
                <a:solidFill>
                  <a:srgbClr val="404040"/>
                </a:solidFill>
                <a:effectLst/>
                <a:uLnTx/>
                <a:uFillTx/>
                <a:latin typeface="Arial"/>
                <a:ea typeface="+mn-ea"/>
                <a:cs typeface="Arial"/>
              </a:rPr>
              <a:t>Arrow-Debreu</a:t>
            </a:r>
            <a:r>
              <a:rPr kumimoji="0" sz="2400" b="1" i="0" u="none" strike="noStrike" kern="1200" cap="none" spc="105" normalizeH="0" baseline="0" noProof="0" dirty="0">
                <a:ln>
                  <a:noFill/>
                </a:ln>
                <a:solidFill>
                  <a:srgbClr val="404040"/>
                </a:solidFill>
                <a:effectLst/>
                <a:uLnTx/>
                <a:uFillTx/>
                <a:latin typeface="Arial"/>
                <a:ea typeface="+mn-ea"/>
                <a:cs typeface="Arial"/>
              </a:rPr>
              <a:t> </a:t>
            </a:r>
            <a:r>
              <a:rPr kumimoji="0" sz="2400" b="1" i="0" u="none" strike="noStrike" kern="1200" cap="none" spc="-210" normalizeH="0" baseline="0" noProof="0" dirty="0">
                <a:ln>
                  <a:noFill/>
                </a:ln>
                <a:solidFill>
                  <a:srgbClr val="404040"/>
                </a:solidFill>
                <a:effectLst/>
                <a:uLnTx/>
                <a:uFillTx/>
                <a:latin typeface="Arial"/>
                <a:ea typeface="+mn-ea"/>
                <a:cs typeface="Arial"/>
              </a:rPr>
              <a:t>securities.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55502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7" y="6400799"/>
            <a:ext cx="12189460" cy="457200"/>
          </a:xfrm>
          <a:custGeom>
            <a:avLst/>
            <a:gdLst/>
            <a:ahLst/>
            <a:cxnLst/>
            <a:rect l="l" t="t" r="r" b="b"/>
            <a:pathLst>
              <a:path w="12189460" h="457200">
                <a:moveTo>
                  <a:pt x="12188952" y="0"/>
                </a:moveTo>
                <a:lnTo>
                  <a:pt x="0" y="0"/>
                </a:lnTo>
                <a:lnTo>
                  <a:pt x="0" y="457199"/>
                </a:lnTo>
                <a:lnTo>
                  <a:pt x="12188952" y="457199"/>
                </a:lnTo>
                <a:lnTo>
                  <a:pt x="12188952"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93291" y="1897379"/>
            <a:ext cx="9966960" cy="0"/>
          </a:xfrm>
          <a:custGeom>
            <a:avLst/>
            <a:gdLst/>
            <a:ahLst/>
            <a:cxnLst/>
            <a:rect l="l" t="t" r="r" b="b"/>
            <a:pathLst>
              <a:path w="9966960">
                <a:moveTo>
                  <a:pt x="0" y="0"/>
                </a:moveTo>
                <a:lnTo>
                  <a:pt x="9966960" y="0"/>
                </a:lnTo>
              </a:path>
            </a:pathLst>
          </a:custGeom>
          <a:ln w="12700">
            <a:solidFill>
              <a:srgbClr val="4040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838200" y="655590"/>
            <a:ext cx="10515600" cy="472020"/>
          </a:xfrm>
          <a:prstGeom prst="rect">
            <a:avLst/>
          </a:prstGeom>
        </p:spPr>
        <p:txBody>
          <a:bodyPr vert="horz" wrap="square" lIns="0" tIns="91440" rIns="0" bIns="0" rtlCol="0">
            <a:spAutoFit/>
          </a:bodyPr>
          <a:lstStyle/>
          <a:p>
            <a:pPr marL="1787525" marR="5080" indent="-1623695">
              <a:lnSpc>
                <a:spcPts val="4970"/>
              </a:lnSpc>
              <a:spcBef>
                <a:spcPts val="720"/>
              </a:spcBef>
            </a:pPr>
            <a:r>
              <a:rPr spc="-340" dirty="0">
                <a:solidFill>
                  <a:srgbClr val="404040"/>
                </a:solidFill>
                <a:latin typeface="Georgia"/>
                <a:cs typeface="Georgia"/>
              </a:rPr>
              <a:t>CYBER </a:t>
            </a:r>
            <a:r>
              <a:rPr spc="-300" dirty="0">
                <a:solidFill>
                  <a:srgbClr val="404040"/>
                </a:solidFill>
                <a:latin typeface="Georgia"/>
                <a:cs typeface="Georgia"/>
              </a:rPr>
              <a:t>RISKS: </a:t>
            </a:r>
            <a:r>
              <a:rPr spc="-280" dirty="0">
                <a:solidFill>
                  <a:srgbClr val="404040"/>
                </a:solidFill>
                <a:latin typeface="Georgia"/>
                <a:cs typeface="Georgia"/>
              </a:rPr>
              <a:t>THE </a:t>
            </a:r>
            <a:r>
              <a:rPr spc="-340" dirty="0">
                <a:solidFill>
                  <a:srgbClr val="404040"/>
                </a:solidFill>
                <a:latin typeface="Georgia"/>
                <a:cs typeface="Georgia"/>
              </a:rPr>
              <a:t>DARK </a:t>
            </a:r>
            <a:r>
              <a:rPr spc="-285" dirty="0">
                <a:solidFill>
                  <a:srgbClr val="404040"/>
                </a:solidFill>
                <a:latin typeface="Georgia"/>
                <a:cs typeface="Georgia"/>
              </a:rPr>
              <a:t>SIDE </a:t>
            </a:r>
            <a:r>
              <a:rPr spc="-185" dirty="0">
                <a:solidFill>
                  <a:srgbClr val="404040"/>
                </a:solidFill>
                <a:latin typeface="Georgia"/>
                <a:cs typeface="Georgia"/>
              </a:rPr>
              <a:t>OF  </a:t>
            </a:r>
            <a:r>
              <a:rPr spc="-305" dirty="0">
                <a:solidFill>
                  <a:srgbClr val="404040"/>
                </a:solidFill>
                <a:latin typeface="Georgia"/>
                <a:cs typeface="Georgia"/>
              </a:rPr>
              <a:t>TECHNOLOGY</a:t>
            </a:r>
            <a:r>
              <a:rPr spc="-300" dirty="0">
                <a:solidFill>
                  <a:srgbClr val="404040"/>
                </a:solidFill>
                <a:latin typeface="Georgia"/>
                <a:cs typeface="Georgia"/>
              </a:rPr>
              <a:t> </a:t>
            </a:r>
            <a:r>
              <a:rPr spc="-305" dirty="0">
                <a:solidFill>
                  <a:srgbClr val="404040"/>
                </a:solidFill>
                <a:latin typeface="Georgia"/>
                <a:cs typeface="Georgia"/>
              </a:rPr>
              <a:t>BLISS</a:t>
            </a:r>
          </a:p>
        </p:txBody>
      </p:sp>
      <p:sp>
        <p:nvSpPr>
          <p:cNvPr id="5" name="object 5"/>
          <p:cNvSpPr txBox="1"/>
          <p:nvPr/>
        </p:nvSpPr>
        <p:spPr>
          <a:xfrm>
            <a:off x="730707" y="1962353"/>
            <a:ext cx="10725150" cy="3717290"/>
          </a:xfrm>
          <a:prstGeom prst="rect">
            <a:avLst/>
          </a:prstGeom>
        </p:spPr>
        <p:txBody>
          <a:bodyPr vert="horz" wrap="square" lIns="0" tIns="12065" rIns="0" bIns="0" rtlCol="0">
            <a:spAutoFit/>
          </a:bodyPr>
          <a:lstStyle/>
          <a:p>
            <a:pPr marL="12700" marR="0" lvl="0" indent="0" algn="l" defTabSz="914400" rtl="0" eaLnBrk="1" fontAlgn="auto" latinLnBrk="0" hangingPunct="1">
              <a:lnSpc>
                <a:spcPts val="2165"/>
              </a:lnSpc>
              <a:spcBef>
                <a:spcPts val="95"/>
              </a:spcBef>
              <a:spcAft>
                <a:spcPts val="0"/>
              </a:spcAft>
              <a:buClrTx/>
              <a:buSzTx/>
              <a:buFontTx/>
              <a:buNone/>
              <a:tabLst/>
              <a:defRPr/>
            </a:pPr>
            <a:r>
              <a:rPr kumimoji="0" sz="1900" b="1" i="0" u="none" strike="noStrike" kern="1200" cap="none" spc="-145" normalizeH="0" baseline="0" noProof="0" dirty="0">
                <a:ln>
                  <a:noFill/>
                </a:ln>
                <a:solidFill>
                  <a:prstClr val="black"/>
                </a:solidFill>
                <a:effectLst/>
                <a:uLnTx/>
                <a:uFillTx/>
                <a:latin typeface="Arial"/>
                <a:ea typeface="+mn-ea"/>
                <a:cs typeface="Arial"/>
              </a:rPr>
              <a:t>“As</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105" normalizeH="0" baseline="0" noProof="0" dirty="0">
                <a:ln>
                  <a:noFill/>
                </a:ln>
                <a:solidFill>
                  <a:prstClr val="black"/>
                </a:solidFill>
                <a:effectLst/>
                <a:uLnTx/>
                <a:uFillTx/>
                <a:latin typeface="Arial"/>
                <a:ea typeface="+mn-ea"/>
                <a:cs typeface="Arial"/>
              </a:rPr>
              <a:t>we</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45" normalizeH="0" baseline="0" noProof="0" dirty="0">
                <a:ln>
                  <a:noFill/>
                </a:ln>
                <a:solidFill>
                  <a:prstClr val="black"/>
                </a:solidFill>
                <a:effectLst/>
                <a:uLnTx/>
                <a:uFillTx/>
                <a:latin typeface="Arial"/>
                <a:ea typeface="+mn-ea"/>
                <a:cs typeface="Arial"/>
              </a:rPr>
              <a:t>become</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85" normalizeH="0" baseline="0" noProof="0" dirty="0">
                <a:ln>
                  <a:noFill/>
                </a:ln>
                <a:solidFill>
                  <a:prstClr val="black"/>
                </a:solidFill>
                <a:effectLst/>
                <a:uLnTx/>
                <a:uFillTx/>
                <a:latin typeface="Arial"/>
                <a:ea typeface="+mn-ea"/>
                <a:cs typeface="Arial"/>
              </a:rPr>
              <a:t>more</a:t>
            </a:r>
            <a:r>
              <a:rPr kumimoji="0" sz="1900" b="1" i="0" u="none" strike="noStrike" kern="1200" cap="none" spc="-35" normalizeH="0" baseline="0" noProof="0" dirty="0">
                <a:ln>
                  <a:noFill/>
                </a:ln>
                <a:solidFill>
                  <a:prstClr val="black"/>
                </a:solidFill>
                <a:effectLst/>
                <a:uLnTx/>
                <a:uFillTx/>
                <a:latin typeface="Arial"/>
                <a:ea typeface="+mn-ea"/>
                <a:cs typeface="Arial"/>
              </a:rPr>
              <a:t> </a:t>
            </a:r>
            <a:r>
              <a:rPr kumimoji="0" sz="1900" b="1" i="0" u="none" strike="noStrike" kern="1200" cap="none" spc="80" normalizeH="0" baseline="0" noProof="0" dirty="0">
                <a:ln>
                  <a:noFill/>
                </a:ln>
                <a:solidFill>
                  <a:prstClr val="black"/>
                </a:solidFill>
                <a:effectLst/>
                <a:uLnTx/>
                <a:uFillTx/>
                <a:latin typeface="Arial"/>
                <a:ea typeface="+mn-ea"/>
                <a:cs typeface="Arial"/>
              </a:rPr>
              <a:t>reliant</a:t>
            </a:r>
            <a:r>
              <a:rPr kumimoji="0" sz="1900" b="1" i="0" u="none" strike="noStrike" kern="1200" cap="none" spc="-10" normalizeH="0" baseline="0" noProof="0" dirty="0">
                <a:ln>
                  <a:noFill/>
                </a:ln>
                <a:solidFill>
                  <a:prstClr val="black"/>
                </a:solidFill>
                <a:effectLst/>
                <a:uLnTx/>
                <a:uFillTx/>
                <a:latin typeface="Arial"/>
                <a:ea typeface="+mn-ea"/>
                <a:cs typeface="Arial"/>
              </a:rPr>
              <a:t> </a:t>
            </a:r>
            <a:r>
              <a:rPr kumimoji="0" sz="1900" b="1" i="0" u="none" strike="noStrike" kern="1200" cap="none" spc="45" normalizeH="0" baseline="0" noProof="0" dirty="0">
                <a:ln>
                  <a:noFill/>
                </a:ln>
                <a:solidFill>
                  <a:prstClr val="black"/>
                </a:solidFill>
                <a:effectLst/>
                <a:uLnTx/>
                <a:uFillTx/>
                <a:latin typeface="Arial"/>
                <a:ea typeface="+mn-ea"/>
                <a:cs typeface="Arial"/>
              </a:rPr>
              <a:t>on</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110" normalizeH="0" baseline="0" noProof="0" dirty="0">
                <a:ln>
                  <a:noFill/>
                </a:ln>
                <a:solidFill>
                  <a:prstClr val="black"/>
                </a:solidFill>
                <a:effectLst/>
                <a:uLnTx/>
                <a:uFillTx/>
                <a:latin typeface="Arial"/>
                <a:ea typeface="+mn-ea"/>
                <a:cs typeface="Arial"/>
              </a:rPr>
              <a:t>the</a:t>
            </a:r>
            <a:r>
              <a:rPr kumimoji="0" sz="1900" b="1" i="0" u="none" strike="noStrike" kern="1200" cap="none" spc="-35" normalizeH="0" baseline="0" noProof="0" dirty="0">
                <a:ln>
                  <a:noFill/>
                </a:ln>
                <a:solidFill>
                  <a:prstClr val="black"/>
                </a:solidFill>
                <a:effectLst/>
                <a:uLnTx/>
                <a:uFillTx/>
                <a:latin typeface="Arial"/>
                <a:ea typeface="+mn-ea"/>
                <a:cs typeface="Arial"/>
              </a:rPr>
              <a:t> </a:t>
            </a:r>
            <a:r>
              <a:rPr kumimoji="0" sz="1900" b="1" i="0" u="none" strike="noStrike" kern="1200" cap="none" spc="-25" normalizeH="0" baseline="0" noProof="0" dirty="0">
                <a:ln>
                  <a:noFill/>
                </a:ln>
                <a:solidFill>
                  <a:prstClr val="black"/>
                </a:solidFill>
                <a:effectLst/>
                <a:uLnTx/>
                <a:uFillTx/>
                <a:latin typeface="Arial"/>
                <a:ea typeface="+mn-ea"/>
                <a:cs typeface="Arial"/>
              </a:rPr>
              <a:t>bliss </a:t>
            </a:r>
            <a:r>
              <a:rPr kumimoji="0" sz="1900" b="1" i="0" u="none" strike="noStrike" kern="1200" cap="none" spc="55" normalizeH="0" baseline="0" noProof="0" dirty="0">
                <a:ln>
                  <a:noFill/>
                </a:ln>
                <a:solidFill>
                  <a:prstClr val="black"/>
                </a:solidFill>
                <a:effectLst/>
                <a:uLnTx/>
                <a:uFillTx/>
                <a:latin typeface="Arial"/>
                <a:ea typeface="+mn-ea"/>
                <a:cs typeface="Arial"/>
              </a:rPr>
              <a:t>of</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25" normalizeH="0" baseline="0" noProof="0" dirty="0">
                <a:ln>
                  <a:noFill/>
                </a:ln>
                <a:solidFill>
                  <a:prstClr val="black"/>
                </a:solidFill>
                <a:effectLst/>
                <a:uLnTx/>
                <a:uFillTx/>
                <a:latin typeface="Arial"/>
                <a:ea typeface="+mn-ea"/>
                <a:cs typeface="Arial"/>
              </a:rPr>
              <a:t>technology,</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50" normalizeH="0" baseline="0" noProof="0" dirty="0">
                <a:ln>
                  <a:noFill/>
                </a:ln>
                <a:solidFill>
                  <a:prstClr val="black"/>
                </a:solidFill>
                <a:effectLst/>
                <a:uLnTx/>
                <a:uFillTx/>
                <a:latin typeface="Arial"/>
                <a:ea typeface="+mn-ea"/>
                <a:cs typeface="Arial"/>
              </a:rPr>
              <a:t>digital</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50" normalizeH="0" baseline="0" noProof="0" dirty="0">
                <a:ln>
                  <a:noFill/>
                </a:ln>
                <a:solidFill>
                  <a:prstClr val="black"/>
                </a:solidFill>
                <a:effectLst/>
                <a:uLnTx/>
                <a:uFillTx/>
                <a:latin typeface="Arial"/>
                <a:ea typeface="+mn-ea"/>
                <a:cs typeface="Arial"/>
              </a:rPr>
              <a:t>banking,</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0" normalizeH="0" baseline="0" noProof="0" dirty="0">
                <a:ln>
                  <a:noFill/>
                </a:ln>
                <a:solidFill>
                  <a:prstClr val="black"/>
                </a:solidFill>
                <a:effectLst/>
                <a:uLnTx/>
                <a:uFillTx/>
                <a:latin typeface="Arial"/>
                <a:ea typeface="+mn-ea"/>
                <a:cs typeface="Arial"/>
              </a:rPr>
              <a:t>services</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70" normalizeH="0" baseline="0" noProof="0" dirty="0">
                <a:ln>
                  <a:noFill/>
                </a:ln>
                <a:solidFill>
                  <a:prstClr val="black"/>
                </a:solidFill>
                <a:effectLst/>
                <a:uLnTx/>
                <a:uFillTx/>
                <a:latin typeface="Arial"/>
                <a:ea typeface="+mn-ea"/>
                <a:cs typeface="Arial"/>
              </a:rPr>
              <a:t>and</a:t>
            </a:r>
            <a:endParaRPr kumimoji="0" sz="19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2165"/>
              </a:lnSpc>
              <a:spcBef>
                <a:spcPts val="0"/>
              </a:spcBef>
              <a:spcAft>
                <a:spcPts val="0"/>
              </a:spcAft>
              <a:buClrTx/>
              <a:buSzTx/>
              <a:buFontTx/>
              <a:buNone/>
              <a:tabLst/>
              <a:defRPr/>
            </a:pPr>
            <a:r>
              <a:rPr kumimoji="0" sz="1900" b="1" i="0" u="none" strike="noStrike" kern="1200" cap="none" spc="60" normalizeH="0" baseline="0" noProof="0" dirty="0">
                <a:ln>
                  <a:noFill/>
                </a:ln>
                <a:solidFill>
                  <a:prstClr val="black"/>
                </a:solidFill>
                <a:effectLst/>
                <a:uLnTx/>
                <a:uFillTx/>
                <a:latin typeface="Arial"/>
                <a:ea typeface="+mn-ea"/>
                <a:cs typeface="Arial"/>
              </a:rPr>
              <a:t>payments,</a:t>
            </a:r>
            <a:r>
              <a:rPr kumimoji="0" sz="1900" b="1" i="0" u="none" strike="noStrike" kern="1200" cap="none" spc="-25" normalizeH="0" baseline="0" noProof="0" dirty="0">
                <a:ln>
                  <a:noFill/>
                </a:ln>
                <a:solidFill>
                  <a:prstClr val="black"/>
                </a:solidFill>
                <a:effectLst/>
                <a:uLnTx/>
                <a:uFillTx/>
                <a:latin typeface="Arial"/>
                <a:ea typeface="+mn-ea"/>
                <a:cs typeface="Arial"/>
              </a:rPr>
              <a:t> </a:t>
            </a:r>
            <a:r>
              <a:rPr kumimoji="0" sz="1900" b="1" i="0" u="none" strike="noStrike" kern="1200" cap="none" spc="95" normalizeH="0" baseline="0" noProof="0" dirty="0">
                <a:ln>
                  <a:noFill/>
                </a:ln>
                <a:solidFill>
                  <a:prstClr val="black"/>
                </a:solidFill>
                <a:effectLst/>
                <a:uLnTx/>
                <a:uFillTx/>
                <a:latin typeface="Arial"/>
                <a:ea typeface="+mn-ea"/>
                <a:cs typeface="Arial"/>
              </a:rPr>
              <a:t>there</a:t>
            </a:r>
            <a:r>
              <a:rPr kumimoji="0" sz="1900" b="1" i="0" u="none" strike="noStrike" kern="1200" cap="none" spc="-25" normalizeH="0" baseline="0" noProof="0" dirty="0">
                <a:ln>
                  <a:noFill/>
                </a:ln>
                <a:solidFill>
                  <a:prstClr val="black"/>
                </a:solidFill>
                <a:effectLst/>
                <a:uLnTx/>
                <a:uFillTx/>
                <a:latin typeface="Arial"/>
                <a:ea typeface="+mn-ea"/>
                <a:cs typeface="Arial"/>
              </a:rPr>
              <a:t> </a:t>
            </a:r>
            <a:r>
              <a:rPr kumimoji="0" sz="1900" b="1" i="0" u="none" strike="noStrike" kern="1200" cap="none" spc="-35" normalizeH="0" baseline="0" noProof="0" dirty="0">
                <a:ln>
                  <a:noFill/>
                </a:ln>
                <a:solidFill>
                  <a:prstClr val="black"/>
                </a:solidFill>
                <a:effectLst/>
                <a:uLnTx/>
                <a:uFillTx/>
                <a:latin typeface="Arial"/>
                <a:ea typeface="+mn-ea"/>
                <a:cs typeface="Arial"/>
              </a:rPr>
              <a:t>is</a:t>
            </a:r>
            <a:r>
              <a:rPr kumimoji="0" sz="1900" b="1" i="0" u="none" strike="noStrike" kern="1200" cap="none" spc="-40" normalizeH="0" baseline="0" noProof="0" dirty="0">
                <a:ln>
                  <a:noFill/>
                </a:ln>
                <a:solidFill>
                  <a:prstClr val="black"/>
                </a:solidFill>
                <a:effectLst/>
                <a:uLnTx/>
                <a:uFillTx/>
                <a:latin typeface="Arial"/>
                <a:ea typeface="+mn-ea"/>
                <a:cs typeface="Arial"/>
              </a:rPr>
              <a:t> </a:t>
            </a:r>
            <a:r>
              <a:rPr kumimoji="0" sz="1900" b="1" i="0" u="none" strike="noStrike" kern="1200" cap="none" spc="85" normalizeH="0" baseline="0" noProof="0" dirty="0">
                <a:ln>
                  <a:noFill/>
                </a:ln>
                <a:solidFill>
                  <a:prstClr val="black"/>
                </a:solidFill>
                <a:effectLst/>
                <a:uLnTx/>
                <a:uFillTx/>
                <a:latin typeface="Arial"/>
                <a:ea typeface="+mn-ea"/>
                <a:cs typeface="Arial"/>
              </a:rPr>
              <a:t>a</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90" normalizeH="0" baseline="0" noProof="0" dirty="0">
                <a:ln>
                  <a:noFill/>
                </a:ln>
                <a:solidFill>
                  <a:prstClr val="black"/>
                </a:solidFill>
                <a:effectLst/>
                <a:uLnTx/>
                <a:uFillTx/>
                <a:latin typeface="Arial"/>
                <a:ea typeface="+mn-ea"/>
                <a:cs typeface="Arial"/>
              </a:rPr>
              <a:t>dark</a:t>
            </a:r>
            <a:r>
              <a:rPr kumimoji="0" sz="1900" b="1" i="0" u="none" strike="noStrike" kern="1200" cap="none" spc="-25" normalizeH="0" baseline="0" noProof="0" dirty="0">
                <a:ln>
                  <a:noFill/>
                </a:ln>
                <a:solidFill>
                  <a:prstClr val="black"/>
                </a:solidFill>
                <a:effectLst/>
                <a:uLnTx/>
                <a:uFillTx/>
                <a:latin typeface="Arial"/>
                <a:ea typeface="+mn-ea"/>
                <a:cs typeface="Arial"/>
              </a:rPr>
              <a:t> </a:t>
            </a:r>
            <a:r>
              <a:rPr kumimoji="0" sz="1900" b="1" i="0" u="none" strike="noStrike" kern="1200" cap="none" spc="5" normalizeH="0" baseline="0" noProof="0" dirty="0">
                <a:ln>
                  <a:noFill/>
                </a:ln>
                <a:solidFill>
                  <a:prstClr val="black"/>
                </a:solidFill>
                <a:effectLst/>
                <a:uLnTx/>
                <a:uFillTx/>
                <a:latin typeface="Arial"/>
                <a:ea typeface="+mn-ea"/>
                <a:cs typeface="Arial"/>
              </a:rPr>
              <a:t>side</a:t>
            </a:r>
            <a:r>
              <a:rPr kumimoji="0" sz="1900" b="1" i="0" u="none" strike="noStrike" kern="1200" cap="none" spc="-25" normalizeH="0" baseline="0" noProof="0" dirty="0">
                <a:ln>
                  <a:noFill/>
                </a:ln>
                <a:solidFill>
                  <a:prstClr val="black"/>
                </a:solidFill>
                <a:effectLst/>
                <a:uLnTx/>
                <a:uFillTx/>
                <a:latin typeface="Arial"/>
                <a:ea typeface="+mn-ea"/>
                <a:cs typeface="Arial"/>
              </a:rPr>
              <a:t> </a:t>
            </a:r>
            <a:r>
              <a:rPr kumimoji="0" sz="1900" b="1" i="0" u="none" strike="noStrike" kern="1200" cap="none" spc="135" normalizeH="0" baseline="0" noProof="0" dirty="0">
                <a:ln>
                  <a:noFill/>
                </a:ln>
                <a:solidFill>
                  <a:prstClr val="black"/>
                </a:solidFill>
                <a:effectLst/>
                <a:uLnTx/>
                <a:uFillTx/>
                <a:latin typeface="Arial"/>
                <a:ea typeface="+mn-ea"/>
                <a:cs typeface="Arial"/>
              </a:rPr>
              <a:t>that</a:t>
            </a:r>
            <a:r>
              <a:rPr kumimoji="0" sz="1900" b="1" i="0" u="none" strike="noStrike" kern="1200" cap="none" spc="-25" normalizeH="0" baseline="0" noProof="0" dirty="0">
                <a:ln>
                  <a:noFill/>
                </a:ln>
                <a:solidFill>
                  <a:prstClr val="black"/>
                </a:solidFill>
                <a:effectLst/>
                <a:uLnTx/>
                <a:uFillTx/>
                <a:latin typeface="Arial"/>
                <a:ea typeface="+mn-ea"/>
                <a:cs typeface="Arial"/>
              </a:rPr>
              <a:t> </a:t>
            </a:r>
            <a:r>
              <a:rPr kumimoji="0" sz="1900" b="1" i="0" u="none" strike="noStrike" kern="1200" cap="none" spc="5" normalizeH="0" baseline="0" noProof="0" dirty="0">
                <a:ln>
                  <a:noFill/>
                </a:ln>
                <a:solidFill>
                  <a:prstClr val="black"/>
                </a:solidFill>
                <a:effectLst/>
                <a:uLnTx/>
                <a:uFillTx/>
                <a:latin typeface="Arial"/>
                <a:ea typeface="+mn-ea"/>
                <a:cs typeface="Arial"/>
              </a:rPr>
              <a:t>comes</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15" normalizeH="0" baseline="0" noProof="0" dirty="0">
                <a:ln>
                  <a:noFill/>
                </a:ln>
                <a:solidFill>
                  <a:prstClr val="black"/>
                </a:solidFill>
                <a:effectLst/>
                <a:uLnTx/>
                <a:uFillTx/>
                <a:latin typeface="Arial"/>
                <a:ea typeface="+mn-ea"/>
                <a:cs typeface="Arial"/>
              </a:rPr>
              <a:t>as</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85" normalizeH="0" baseline="0" noProof="0" dirty="0">
                <a:ln>
                  <a:noFill/>
                </a:ln>
                <a:solidFill>
                  <a:prstClr val="black"/>
                </a:solidFill>
                <a:effectLst/>
                <a:uLnTx/>
                <a:uFillTx/>
                <a:latin typeface="Arial"/>
                <a:ea typeface="+mn-ea"/>
                <a:cs typeface="Arial"/>
              </a:rPr>
              <a:t>an</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65" normalizeH="0" baseline="0" noProof="0" dirty="0">
                <a:ln>
                  <a:noFill/>
                </a:ln>
                <a:solidFill>
                  <a:prstClr val="black"/>
                </a:solidFill>
                <a:effectLst/>
                <a:uLnTx/>
                <a:uFillTx/>
                <a:latin typeface="Arial"/>
                <a:ea typeface="+mn-ea"/>
                <a:cs typeface="Arial"/>
              </a:rPr>
              <a:t>inevitable</a:t>
            </a:r>
            <a:r>
              <a:rPr kumimoji="0" sz="1900" b="1" i="0" u="none" strike="noStrike" kern="1200" cap="none" spc="-35" normalizeH="0" baseline="0" noProof="0" dirty="0">
                <a:ln>
                  <a:noFill/>
                </a:ln>
                <a:solidFill>
                  <a:prstClr val="black"/>
                </a:solidFill>
                <a:effectLst/>
                <a:uLnTx/>
                <a:uFillTx/>
                <a:latin typeface="Arial"/>
                <a:ea typeface="+mn-ea"/>
                <a:cs typeface="Arial"/>
              </a:rPr>
              <a:t> </a:t>
            </a:r>
            <a:r>
              <a:rPr kumimoji="0" sz="1900" b="1" i="0" u="none" strike="noStrike" kern="1200" cap="none" spc="30" normalizeH="0" baseline="0" noProof="0" dirty="0">
                <a:ln>
                  <a:noFill/>
                </a:ln>
                <a:solidFill>
                  <a:prstClr val="black"/>
                </a:solidFill>
                <a:effectLst/>
                <a:uLnTx/>
                <a:uFillTx/>
                <a:latin typeface="Arial"/>
                <a:ea typeface="+mn-ea"/>
                <a:cs typeface="Arial"/>
              </a:rPr>
              <a:t>package</a:t>
            </a:r>
            <a:r>
              <a:rPr kumimoji="0" sz="1900" b="1" i="0" u="none" strike="noStrike" kern="1200" cap="none" spc="0" normalizeH="0" baseline="0" noProof="0" dirty="0">
                <a:ln>
                  <a:noFill/>
                </a:ln>
                <a:solidFill>
                  <a:prstClr val="black"/>
                </a:solidFill>
                <a:effectLst/>
                <a:uLnTx/>
                <a:uFillTx/>
                <a:latin typeface="Arial"/>
                <a:ea typeface="+mn-ea"/>
                <a:cs typeface="Arial"/>
              </a:rPr>
              <a:t> </a:t>
            </a:r>
            <a:r>
              <a:rPr kumimoji="0" sz="1900" b="1" i="0" u="none" strike="noStrike" kern="1200" cap="none" spc="30" normalizeH="0" baseline="0" noProof="0" dirty="0">
                <a:ln>
                  <a:noFill/>
                </a:ln>
                <a:solidFill>
                  <a:prstClr val="black"/>
                </a:solidFill>
                <a:effectLst/>
                <a:uLnTx/>
                <a:uFillTx/>
                <a:latin typeface="Arial"/>
                <a:ea typeface="+mn-ea"/>
                <a:cs typeface="Arial"/>
              </a:rPr>
              <a:t>deal:</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135" normalizeH="0" baseline="0" noProof="0" dirty="0">
                <a:ln>
                  <a:noFill/>
                </a:ln>
                <a:solidFill>
                  <a:prstClr val="black"/>
                </a:solidFill>
                <a:effectLst/>
                <a:uLnTx/>
                <a:uFillTx/>
                <a:latin typeface="Arial"/>
                <a:ea typeface="+mn-ea"/>
                <a:cs typeface="Arial"/>
              </a:rPr>
              <a:t>CYBER</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105" normalizeH="0" baseline="0" noProof="0" dirty="0">
                <a:ln>
                  <a:noFill/>
                </a:ln>
                <a:solidFill>
                  <a:prstClr val="black"/>
                </a:solidFill>
                <a:effectLst/>
                <a:uLnTx/>
                <a:uFillTx/>
                <a:latin typeface="Arial"/>
                <a:ea typeface="+mn-ea"/>
                <a:cs typeface="Arial"/>
              </a:rPr>
              <a:t>RISKS.</a:t>
            </a:r>
            <a:endParaRPr kumimoji="0" sz="19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2050"/>
              </a:lnSpc>
              <a:spcBef>
                <a:spcPts val="1440"/>
              </a:spcBef>
              <a:spcAft>
                <a:spcPts val="0"/>
              </a:spcAft>
              <a:buClrTx/>
              <a:buSzTx/>
              <a:buFontTx/>
              <a:buNone/>
              <a:tabLst/>
              <a:defRPr/>
            </a:pPr>
            <a:r>
              <a:rPr kumimoji="0" sz="1900" b="1" i="0" u="none" strike="noStrike" kern="1200" cap="none" spc="25" normalizeH="0" baseline="0" noProof="0" dirty="0">
                <a:ln>
                  <a:noFill/>
                </a:ln>
                <a:solidFill>
                  <a:prstClr val="black"/>
                </a:solidFill>
                <a:effectLst/>
                <a:uLnTx/>
                <a:uFillTx/>
                <a:latin typeface="Arial"/>
                <a:ea typeface="+mn-ea"/>
                <a:cs typeface="Arial"/>
              </a:rPr>
              <a:t>The</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90" normalizeH="0" baseline="0" noProof="0" dirty="0">
                <a:ln>
                  <a:noFill/>
                </a:ln>
                <a:solidFill>
                  <a:prstClr val="black"/>
                </a:solidFill>
                <a:effectLst/>
                <a:uLnTx/>
                <a:uFillTx/>
                <a:latin typeface="Arial"/>
                <a:ea typeface="+mn-ea"/>
                <a:cs typeface="Arial"/>
              </a:rPr>
              <a:t>number</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50" normalizeH="0" baseline="0" noProof="0" dirty="0">
                <a:ln>
                  <a:noFill/>
                </a:ln>
                <a:solidFill>
                  <a:prstClr val="black"/>
                </a:solidFill>
                <a:effectLst/>
                <a:uLnTx/>
                <a:uFillTx/>
                <a:latin typeface="Arial"/>
                <a:ea typeface="+mn-ea"/>
                <a:cs typeface="Arial"/>
              </a:rPr>
              <a:t>of</a:t>
            </a:r>
            <a:r>
              <a:rPr kumimoji="0" sz="1900" b="1" i="0" u="none" strike="noStrike" kern="1200" cap="none" spc="-35" normalizeH="0" baseline="0" noProof="0" dirty="0">
                <a:ln>
                  <a:noFill/>
                </a:ln>
                <a:solidFill>
                  <a:prstClr val="black"/>
                </a:solidFill>
                <a:effectLst/>
                <a:uLnTx/>
                <a:uFillTx/>
                <a:latin typeface="Arial"/>
                <a:ea typeface="+mn-ea"/>
                <a:cs typeface="Arial"/>
              </a:rPr>
              <a:t> </a:t>
            </a:r>
            <a:r>
              <a:rPr kumimoji="0" sz="1900" b="1" i="0" u="none" strike="noStrike" kern="1200" cap="none" spc="50" normalizeH="0" baseline="0" noProof="0" dirty="0">
                <a:ln>
                  <a:noFill/>
                </a:ln>
                <a:solidFill>
                  <a:prstClr val="black"/>
                </a:solidFill>
                <a:effectLst/>
                <a:uLnTx/>
                <a:uFillTx/>
                <a:latin typeface="Arial"/>
                <a:ea typeface="+mn-ea"/>
                <a:cs typeface="Arial"/>
              </a:rPr>
              <a:t>cyberattacks</a:t>
            </a:r>
            <a:r>
              <a:rPr kumimoji="0" sz="1900" b="1" i="0" u="none" strike="noStrike" kern="1200" cap="none" spc="-15" normalizeH="0" baseline="0" noProof="0" dirty="0">
                <a:ln>
                  <a:noFill/>
                </a:ln>
                <a:solidFill>
                  <a:prstClr val="black"/>
                </a:solidFill>
                <a:effectLst/>
                <a:uLnTx/>
                <a:uFillTx/>
                <a:latin typeface="Arial"/>
                <a:ea typeface="+mn-ea"/>
                <a:cs typeface="Arial"/>
              </a:rPr>
              <a:t> </a:t>
            </a:r>
            <a:r>
              <a:rPr kumimoji="0" sz="1900" b="1" i="0" u="none" strike="noStrike" kern="1200" cap="none" spc="15" normalizeH="0" baseline="0" noProof="0" dirty="0">
                <a:ln>
                  <a:noFill/>
                </a:ln>
                <a:solidFill>
                  <a:prstClr val="black"/>
                </a:solidFill>
                <a:effectLst/>
                <a:uLnTx/>
                <a:uFillTx/>
                <a:latin typeface="Arial"/>
                <a:ea typeface="+mn-ea"/>
                <a:cs typeface="Arial"/>
              </a:rPr>
              <a:t>has</a:t>
            </a:r>
            <a:r>
              <a:rPr kumimoji="0" sz="1900" b="1" i="0" u="none" strike="noStrike" kern="1200" cap="none" spc="-15" normalizeH="0" baseline="0" noProof="0" dirty="0">
                <a:ln>
                  <a:noFill/>
                </a:ln>
                <a:solidFill>
                  <a:prstClr val="black"/>
                </a:solidFill>
                <a:effectLst/>
                <a:uLnTx/>
                <a:uFillTx/>
                <a:latin typeface="Arial"/>
                <a:ea typeface="+mn-ea"/>
                <a:cs typeface="Arial"/>
              </a:rPr>
              <a:t> </a:t>
            </a:r>
            <a:r>
              <a:rPr kumimoji="0" sz="1900" b="1" i="0" u="none" strike="noStrike" kern="1200" cap="none" spc="75" normalizeH="0" baseline="0" noProof="0" dirty="0">
                <a:ln>
                  <a:noFill/>
                </a:ln>
                <a:solidFill>
                  <a:prstClr val="black"/>
                </a:solidFill>
                <a:effectLst/>
                <a:uLnTx/>
                <a:uFillTx/>
                <a:latin typeface="Arial"/>
                <a:ea typeface="+mn-ea"/>
                <a:cs typeface="Arial"/>
              </a:rPr>
              <a:t>tripled</a:t>
            </a:r>
            <a:r>
              <a:rPr kumimoji="0" sz="1900" b="1" i="0" u="none" strike="noStrike" kern="1200" cap="none" spc="-35" normalizeH="0" baseline="0" noProof="0" dirty="0">
                <a:ln>
                  <a:noFill/>
                </a:ln>
                <a:solidFill>
                  <a:prstClr val="black"/>
                </a:solidFill>
                <a:effectLst/>
                <a:uLnTx/>
                <a:uFillTx/>
                <a:latin typeface="Arial"/>
                <a:ea typeface="+mn-ea"/>
                <a:cs typeface="Arial"/>
              </a:rPr>
              <a:t> </a:t>
            </a:r>
            <a:r>
              <a:rPr kumimoji="0" sz="1900" b="1" i="0" u="none" strike="noStrike" kern="1200" cap="none" spc="45" normalizeH="0" baseline="0" noProof="0" dirty="0">
                <a:ln>
                  <a:noFill/>
                </a:ln>
                <a:solidFill>
                  <a:prstClr val="black"/>
                </a:solidFill>
                <a:effectLst/>
                <a:uLnTx/>
                <a:uFillTx/>
                <a:latin typeface="Arial"/>
                <a:ea typeface="+mn-ea"/>
                <a:cs typeface="Arial"/>
              </a:rPr>
              <a:t>over</a:t>
            </a:r>
            <a:r>
              <a:rPr kumimoji="0" sz="1900" b="1" i="0" u="none" strike="noStrike" kern="1200" cap="none" spc="-25" normalizeH="0" baseline="0" noProof="0" dirty="0">
                <a:ln>
                  <a:noFill/>
                </a:ln>
                <a:solidFill>
                  <a:prstClr val="black"/>
                </a:solidFill>
                <a:effectLst/>
                <a:uLnTx/>
                <a:uFillTx/>
                <a:latin typeface="Arial"/>
                <a:ea typeface="+mn-ea"/>
                <a:cs typeface="Arial"/>
              </a:rPr>
              <a:t> </a:t>
            </a:r>
            <a:r>
              <a:rPr kumimoji="0" sz="1900" b="1" i="0" u="none" strike="noStrike" kern="1200" cap="none" spc="110" normalizeH="0" baseline="0" noProof="0" dirty="0">
                <a:ln>
                  <a:noFill/>
                </a:ln>
                <a:solidFill>
                  <a:prstClr val="black"/>
                </a:solidFill>
                <a:effectLst/>
                <a:uLnTx/>
                <a:uFillTx/>
                <a:latin typeface="Arial"/>
                <a:ea typeface="+mn-ea"/>
                <a:cs typeface="Arial"/>
              </a:rPr>
              <a:t>the</a:t>
            </a:r>
            <a:r>
              <a:rPr kumimoji="0" sz="1900" b="1" i="0" u="none" strike="noStrike" kern="1200" cap="none" spc="-35" normalizeH="0" baseline="0" noProof="0" dirty="0">
                <a:ln>
                  <a:noFill/>
                </a:ln>
                <a:solidFill>
                  <a:prstClr val="black"/>
                </a:solidFill>
                <a:effectLst/>
                <a:uLnTx/>
                <a:uFillTx/>
                <a:latin typeface="Arial"/>
                <a:ea typeface="+mn-ea"/>
                <a:cs typeface="Arial"/>
              </a:rPr>
              <a:t> </a:t>
            </a:r>
            <a:r>
              <a:rPr kumimoji="0" sz="1900" b="1" i="0" u="none" strike="noStrike" kern="1200" cap="none" spc="50" normalizeH="0" baseline="0" noProof="0" dirty="0">
                <a:ln>
                  <a:noFill/>
                </a:ln>
                <a:solidFill>
                  <a:prstClr val="black"/>
                </a:solidFill>
                <a:effectLst/>
                <a:uLnTx/>
                <a:uFillTx/>
                <a:latin typeface="Arial"/>
                <a:ea typeface="+mn-ea"/>
                <a:cs typeface="Arial"/>
              </a:rPr>
              <a:t>last</a:t>
            </a:r>
            <a:r>
              <a:rPr kumimoji="0" sz="1900" b="1" i="0" u="none" strike="noStrike" kern="1200" cap="none" spc="-25" normalizeH="0" baseline="0" noProof="0" dirty="0">
                <a:ln>
                  <a:noFill/>
                </a:ln>
                <a:solidFill>
                  <a:prstClr val="black"/>
                </a:solidFill>
                <a:effectLst/>
                <a:uLnTx/>
                <a:uFillTx/>
                <a:latin typeface="Arial"/>
                <a:ea typeface="+mn-ea"/>
                <a:cs typeface="Arial"/>
              </a:rPr>
              <a:t> </a:t>
            </a:r>
            <a:r>
              <a:rPr kumimoji="0" sz="1900" b="1" i="0" u="none" strike="noStrike" kern="1200" cap="none" spc="30" normalizeH="0" baseline="0" noProof="0" dirty="0">
                <a:ln>
                  <a:noFill/>
                </a:ln>
                <a:solidFill>
                  <a:prstClr val="black"/>
                </a:solidFill>
                <a:effectLst/>
                <a:uLnTx/>
                <a:uFillTx/>
                <a:latin typeface="Arial"/>
                <a:ea typeface="+mn-ea"/>
                <a:cs typeface="Arial"/>
              </a:rPr>
              <a:t>decade,</a:t>
            </a:r>
            <a:r>
              <a:rPr kumimoji="0" sz="1900" b="1" i="0" u="none" strike="noStrike" kern="1200" cap="none" spc="-15" normalizeH="0" baseline="0" noProof="0" dirty="0">
                <a:ln>
                  <a:noFill/>
                </a:ln>
                <a:solidFill>
                  <a:prstClr val="black"/>
                </a:solidFill>
                <a:effectLst/>
                <a:uLnTx/>
                <a:uFillTx/>
                <a:latin typeface="Arial"/>
                <a:ea typeface="+mn-ea"/>
                <a:cs typeface="Arial"/>
              </a:rPr>
              <a:t> </a:t>
            </a:r>
            <a:r>
              <a:rPr kumimoji="0" sz="1900" b="1" i="0" u="none" strike="noStrike" kern="1200" cap="none" spc="70" normalizeH="0" baseline="0" noProof="0" dirty="0">
                <a:ln>
                  <a:noFill/>
                </a:ln>
                <a:solidFill>
                  <a:prstClr val="black"/>
                </a:solidFill>
                <a:effectLst/>
                <a:uLnTx/>
                <a:uFillTx/>
                <a:latin typeface="Arial"/>
                <a:ea typeface="+mn-ea"/>
                <a:cs typeface="Arial"/>
              </a:rPr>
              <a:t>and</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50" normalizeH="0" baseline="0" noProof="0" dirty="0">
                <a:ln>
                  <a:noFill/>
                </a:ln>
                <a:solidFill>
                  <a:prstClr val="black"/>
                </a:solidFill>
                <a:effectLst/>
                <a:uLnTx/>
                <a:uFillTx/>
                <a:latin typeface="Arial"/>
                <a:ea typeface="+mn-ea"/>
                <a:cs typeface="Arial"/>
              </a:rPr>
              <a:t>financial</a:t>
            </a:r>
            <a:r>
              <a:rPr kumimoji="0" sz="1900" b="1" i="0" u="none" strike="noStrike" kern="1200" cap="none" spc="-15" normalizeH="0" baseline="0" noProof="0" dirty="0">
                <a:ln>
                  <a:noFill/>
                </a:ln>
                <a:solidFill>
                  <a:prstClr val="black"/>
                </a:solidFill>
                <a:effectLst/>
                <a:uLnTx/>
                <a:uFillTx/>
                <a:latin typeface="Arial"/>
                <a:ea typeface="+mn-ea"/>
                <a:cs typeface="Arial"/>
              </a:rPr>
              <a:t> </a:t>
            </a:r>
            <a:r>
              <a:rPr kumimoji="0" sz="1900" b="1" i="0" u="none" strike="noStrike" kern="1200" cap="none" spc="0" normalizeH="0" baseline="0" noProof="0" dirty="0">
                <a:ln>
                  <a:noFill/>
                </a:ln>
                <a:solidFill>
                  <a:prstClr val="black"/>
                </a:solidFill>
                <a:effectLst/>
                <a:uLnTx/>
                <a:uFillTx/>
                <a:latin typeface="Arial"/>
                <a:ea typeface="+mn-ea"/>
                <a:cs typeface="Arial"/>
              </a:rPr>
              <a:t>services</a:t>
            </a:r>
            <a:r>
              <a:rPr kumimoji="0" sz="1900" b="1" i="0" u="none" strike="noStrike" kern="1200" cap="none" spc="-20" normalizeH="0" baseline="0" noProof="0" dirty="0">
                <a:ln>
                  <a:noFill/>
                </a:ln>
                <a:solidFill>
                  <a:prstClr val="black"/>
                </a:solidFill>
                <a:effectLst/>
                <a:uLnTx/>
                <a:uFillTx/>
                <a:latin typeface="Arial"/>
                <a:ea typeface="+mn-ea"/>
                <a:cs typeface="Arial"/>
              </a:rPr>
              <a:t> </a:t>
            </a:r>
            <a:r>
              <a:rPr kumimoji="0" sz="1900" b="1" i="0" u="none" strike="noStrike" kern="1200" cap="none" spc="-35" normalizeH="0" baseline="0" noProof="0" dirty="0">
                <a:ln>
                  <a:noFill/>
                </a:ln>
                <a:solidFill>
                  <a:prstClr val="black"/>
                </a:solidFill>
                <a:effectLst/>
                <a:uLnTx/>
                <a:uFillTx/>
                <a:latin typeface="Arial"/>
                <a:ea typeface="+mn-ea"/>
                <a:cs typeface="Arial"/>
              </a:rPr>
              <a:t>is</a:t>
            </a:r>
            <a:r>
              <a:rPr kumimoji="0" sz="1900" b="1" i="0" u="none" strike="noStrike" kern="1200" cap="none" spc="-30" normalizeH="0" baseline="0" noProof="0" dirty="0">
                <a:ln>
                  <a:noFill/>
                </a:ln>
                <a:solidFill>
                  <a:prstClr val="black"/>
                </a:solidFill>
                <a:effectLst/>
                <a:uLnTx/>
                <a:uFillTx/>
                <a:latin typeface="Arial"/>
                <a:ea typeface="+mn-ea"/>
                <a:cs typeface="Arial"/>
              </a:rPr>
              <a:t> </a:t>
            </a:r>
            <a:r>
              <a:rPr kumimoji="0" sz="1900" b="1" i="0" u="none" strike="noStrike" kern="1200" cap="none" spc="105" normalizeH="0" baseline="0" noProof="0" dirty="0">
                <a:ln>
                  <a:noFill/>
                </a:ln>
                <a:solidFill>
                  <a:prstClr val="black"/>
                </a:solidFill>
                <a:effectLst/>
                <a:uLnTx/>
                <a:uFillTx/>
                <a:latin typeface="Arial"/>
                <a:ea typeface="+mn-ea"/>
                <a:cs typeface="Arial"/>
              </a:rPr>
              <a:t>the  </a:t>
            </a:r>
            <a:r>
              <a:rPr kumimoji="0" sz="1900" b="1" i="0" u="none" strike="noStrike" kern="1200" cap="none" spc="65" normalizeH="0" baseline="0" noProof="0" dirty="0">
                <a:ln>
                  <a:noFill/>
                </a:ln>
                <a:solidFill>
                  <a:prstClr val="black"/>
                </a:solidFill>
                <a:effectLst/>
                <a:uLnTx/>
                <a:uFillTx/>
                <a:latin typeface="Arial"/>
                <a:ea typeface="+mn-ea"/>
                <a:cs typeface="Arial"/>
              </a:rPr>
              <a:t>most </a:t>
            </a:r>
            <a:r>
              <a:rPr kumimoji="0" sz="1900" b="1" i="0" u="none" strike="noStrike" kern="1200" cap="none" spc="80" normalizeH="0" baseline="0" noProof="0" dirty="0">
                <a:ln>
                  <a:noFill/>
                </a:ln>
                <a:solidFill>
                  <a:prstClr val="black"/>
                </a:solidFill>
                <a:effectLst/>
                <a:uLnTx/>
                <a:uFillTx/>
                <a:latin typeface="Arial"/>
                <a:ea typeface="+mn-ea"/>
                <a:cs typeface="Arial"/>
              </a:rPr>
              <a:t>targeted</a:t>
            </a:r>
            <a:r>
              <a:rPr kumimoji="0" sz="1900" b="1" i="0" u="none" strike="noStrike" kern="1200" cap="none" spc="-110" normalizeH="0" baseline="0" noProof="0" dirty="0">
                <a:ln>
                  <a:noFill/>
                </a:ln>
                <a:solidFill>
                  <a:prstClr val="black"/>
                </a:solidFill>
                <a:effectLst/>
                <a:uLnTx/>
                <a:uFillTx/>
                <a:latin typeface="Arial"/>
                <a:ea typeface="+mn-ea"/>
                <a:cs typeface="Arial"/>
              </a:rPr>
              <a:t> </a:t>
            </a:r>
            <a:r>
              <a:rPr kumimoji="0" sz="1900" b="1" i="0" u="none" strike="noStrike" kern="1200" cap="none" spc="45" normalizeH="0" baseline="0" noProof="0" dirty="0">
                <a:ln>
                  <a:noFill/>
                </a:ln>
                <a:solidFill>
                  <a:prstClr val="black"/>
                </a:solidFill>
                <a:effectLst/>
                <a:uLnTx/>
                <a:uFillTx/>
                <a:latin typeface="Arial"/>
                <a:ea typeface="+mn-ea"/>
                <a:cs typeface="Arial"/>
              </a:rPr>
              <a:t>industry.</a:t>
            </a:r>
            <a:endParaRPr kumimoji="0" sz="1900" b="0" i="0" u="none" strike="noStrike" kern="1200" cap="none" spc="0" normalizeH="0" baseline="0" noProof="0" dirty="0">
              <a:ln>
                <a:noFill/>
              </a:ln>
              <a:solidFill>
                <a:prstClr val="black"/>
              </a:solidFill>
              <a:effectLst/>
              <a:uLnTx/>
              <a:uFillTx/>
              <a:latin typeface="Arial"/>
              <a:ea typeface="+mn-ea"/>
              <a:cs typeface="Arial"/>
            </a:endParaRPr>
          </a:p>
          <a:p>
            <a:pPr marL="12700" marR="479425" lvl="0" indent="0" algn="l" defTabSz="914400" rtl="0" eaLnBrk="1" fontAlgn="auto" latinLnBrk="0" hangingPunct="1">
              <a:lnSpc>
                <a:spcPts val="2050"/>
              </a:lnSpc>
              <a:spcBef>
                <a:spcPts val="1420"/>
              </a:spcBef>
              <a:spcAft>
                <a:spcPts val="0"/>
              </a:spcAft>
              <a:buClrTx/>
              <a:buSzTx/>
              <a:buFontTx/>
              <a:buNone/>
              <a:tabLst/>
              <a:defRPr/>
            </a:pPr>
            <a:r>
              <a:rPr kumimoji="0" sz="1900" b="0" i="0" u="none" strike="noStrike" kern="1200" cap="none" spc="-5" normalizeH="0" baseline="0" noProof="0" dirty="0">
                <a:ln>
                  <a:noFill/>
                </a:ln>
                <a:solidFill>
                  <a:srgbClr val="111111"/>
                </a:solidFill>
                <a:effectLst/>
                <a:uLnTx/>
                <a:uFillTx/>
                <a:latin typeface="Roboto"/>
                <a:ea typeface="+mn-ea"/>
                <a:cs typeface="Roboto"/>
              </a:rPr>
              <a:t>Cybersecurity has clearly become a threat to financial stability. Given strong financial and  technological interconnections, a successful attack on a major financial </a:t>
            </a:r>
            <a:r>
              <a:rPr kumimoji="0" sz="1900" b="0" i="0" u="none" strike="noStrike" kern="1200" cap="none" spc="-10" normalizeH="0" baseline="0" noProof="0" dirty="0">
                <a:ln>
                  <a:noFill/>
                </a:ln>
                <a:solidFill>
                  <a:srgbClr val="111111"/>
                </a:solidFill>
                <a:effectLst/>
                <a:uLnTx/>
                <a:uFillTx/>
                <a:latin typeface="Roboto"/>
                <a:ea typeface="+mn-ea"/>
                <a:cs typeface="Roboto"/>
              </a:rPr>
              <a:t>institution, </a:t>
            </a:r>
            <a:r>
              <a:rPr kumimoji="0" sz="1900" b="0" i="0" u="none" strike="noStrike" kern="1200" cap="none" spc="-5" normalizeH="0" baseline="0" noProof="0" dirty="0">
                <a:ln>
                  <a:noFill/>
                </a:ln>
                <a:solidFill>
                  <a:srgbClr val="111111"/>
                </a:solidFill>
                <a:effectLst/>
                <a:uLnTx/>
                <a:uFillTx/>
                <a:latin typeface="Roboto"/>
                <a:ea typeface="+mn-ea"/>
                <a:cs typeface="Roboto"/>
              </a:rPr>
              <a:t>or on a core  system or service used by many, could quickly </a:t>
            </a:r>
            <a:r>
              <a:rPr kumimoji="0" sz="1900" b="0" i="0" u="none" strike="noStrike" kern="1200" cap="none" spc="0" normalizeH="0" baseline="0" noProof="0" dirty="0">
                <a:ln>
                  <a:noFill/>
                </a:ln>
                <a:solidFill>
                  <a:srgbClr val="111111"/>
                </a:solidFill>
                <a:effectLst/>
                <a:uLnTx/>
                <a:uFillTx/>
                <a:latin typeface="Roboto"/>
                <a:ea typeface="+mn-ea"/>
                <a:cs typeface="Roboto"/>
              </a:rPr>
              <a:t>spread </a:t>
            </a:r>
            <a:r>
              <a:rPr kumimoji="0" sz="1900" b="0" i="0" u="none" strike="noStrike" kern="1200" cap="none" spc="-5" normalizeH="0" baseline="0" noProof="0" dirty="0">
                <a:ln>
                  <a:noFill/>
                </a:ln>
                <a:solidFill>
                  <a:srgbClr val="111111"/>
                </a:solidFill>
                <a:effectLst/>
                <a:uLnTx/>
                <a:uFillTx/>
                <a:latin typeface="Roboto"/>
                <a:ea typeface="+mn-ea"/>
                <a:cs typeface="Roboto"/>
              </a:rPr>
              <a:t>through the entire financial system  causing </a:t>
            </a:r>
            <a:r>
              <a:rPr kumimoji="0" sz="1900" b="1" i="0" u="none" strike="noStrike" kern="1200" cap="none" spc="-10" normalizeH="0" baseline="0" noProof="0" dirty="0">
                <a:ln>
                  <a:noFill/>
                </a:ln>
                <a:solidFill>
                  <a:srgbClr val="111111"/>
                </a:solidFill>
                <a:effectLst/>
                <a:uLnTx/>
                <a:uFillTx/>
                <a:latin typeface="Roboto"/>
                <a:ea typeface="+mn-ea"/>
                <a:cs typeface="Roboto"/>
              </a:rPr>
              <a:t>widespread </a:t>
            </a:r>
            <a:r>
              <a:rPr kumimoji="0" sz="1900" b="1" i="0" u="none" strike="noStrike" kern="1200" cap="none" spc="-5" normalizeH="0" baseline="0" noProof="0" dirty="0">
                <a:ln>
                  <a:noFill/>
                </a:ln>
                <a:solidFill>
                  <a:srgbClr val="111111"/>
                </a:solidFill>
                <a:effectLst/>
                <a:uLnTx/>
                <a:uFillTx/>
                <a:latin typeface="Roboto"/>
                <a:ea typeface="+mn-ea"/>
                <a:cs typeface="Roboto"/>
              </a:rPr>
              <a:t>disruption and loss </a:t>
            </a:r>
            <a:r>
              <a:rPr kumimoji="0" sz="1900" b="1" i="0" u="none" strike="noStrike" kern="1200" cap="none" spc="-10" normalizeH="0" baseline="0" noProof="0" dirty="0">
                <a:ln>
                  <a:noFill/>
                </a:ln>
                <a:solidFill>
                  <a:srgbClr val="111111"/>
                </a:solidFill>
                <a:effectLst/>
                <a:uLnTx/>
                <a:uFillTx/>
                <a:latin typeface="Roboto"/>
                <a:ea typeface="+mn-ea"/>
                <a:cs typeface="Roboto"/>
              </a:rPr>
              <a:t>of</a:t>
            </a:r>
            <a:r>
              <a:rPr kumimoji="0" sz="1900" b="1" i="0" u="none" strike="noStrike" kern="1200" cap="none" spc="90" normalizeH="0" baseline="0" noProof="0" dirty="0">
                <a:ln>
                  <a:noFill/>
                </a:ln>
                <a:solidFill>
                  <a:srgbClr val="111111"/>
                </a:solidFill>
                <a:effectLst/>
                <a:uLnTx/>
                <a:uFillTx/>
                <a:latin typeface="Roboto"/>
                <a:ea typeface="+mn-ea"/>
                <a:cs typeface="Roboto"/>
              </a:rPr>
              <a:t> </a:t>
            </a:r>
            <a:r>
              <a:rPr kumimoji="0" sz="1900" b="1" i="0" u="none" strike="noStrike" kern="1200" cap="none" spc="-5" normalizeH="0" baseline="0" noProof="0" dirty="0">
                <a:ln>
                  <a:noFill/>
                </a:ln>
                <a:solidFill>
                  <a:srgbClr val="111111"/>
                </a:solidFill>
                <a:effectLst/>
                <a:uLnTx/>
                <a:uFillTx/>
                <a:latin typeface="Roboto"/>
                <a:ea typeface="+mn-ea"/>
                <a:cs typeface="Roboto"/>
              </a:rPr>
              <a:t>confidence”</a:t>
            </a:r>
            <a:r>
              <a:rPr kumimoji="0" sz="1900" b="0" i="0" u="none" strike="noStrike" kern="1200" cap="none" spc="-5" normalizeH="0" baseline="0" noProof="0" dirty="0">
                <a:ln>
                  <a:noFill/>
                </a:ln>
                <a:solidFill>
                  <a:srgbClr val="111111"/>
                </a:solidFill>
                <a:effectLst/>
                <a:uLnTx/>
                <a:uFillTx/>
                <a:latin typeface="Roboto"/>
                <a:ea typeface="+mn-ea"/>
                <a:cs typeface="Roboto"/>
              </a:rPr>
              <a:t>.</a:t>
            </a:r>
            <a:endParaRPr kumimoji="0" sz="1900" b="0" i="0" u="none" strike="noStrike" kern="1200" cap="none" spc="0" normalizeH="0" baseline="0" noProof="0" dirty="0">
              <a:ln>
                <a:noFill/>
              </a:ln>
              <a:solidFill>
                <a:prstClr val="black"/>
              </a:solidFill>
              <a:effectLst/>
              <a:uLnTx/>
              <a:uFillTx/>
              <a:latin typeface="Roboto"/>
              <a:ea typeface="+mn-ea"/>
              <a:cs typeface="Roboto"/>
            </a:endParaRPr>
          </a:p>
          <a:p>
            <a:pPr marL="12700" marR="85090" lvl="0" indent="0" algn="l" defTabSz="914400" rtl="0" eaLnBrk="1" fontAlgn="auto" latinLnBrk="0" hangingPunct="1">
              <a:lnSpc>
                <a:spcPct val="90200"/>
              </a:lnSpc>
              <a:spcBef>
                <a:spcPts val="1350"/>
              </a:spcBef>
              <a:spcAft>
                <a:spcPts val="0"/>
              </a:spcAft>
              <a:buClrTx/>
              <a:buSzTx/>
              <a:buFontTx/>
              <a:buNone/>
              <a:tabLst/>
              <a:defRPr/>
            </a:pPr>
            <a:r>
              <a:rPr kumimoji="0" sz="1900" b="0" i="0" u="none" strike="noStrike" kern="1200" cap="none" spc="15" normalizeH="0" baseline="0" noProof="0" dirty="0">
                <a:ln>
                  <a:noFill/>
                </a:ln>
                <a:solidFill>
                  <a:prstClr val="black"/>
                </a:solidFill>
                <a:effectLst/>
                <a:uLnTx/>
                <a:uFillTx/>
                <a:latin typeface="Arial"/>
                <a:ea typeface="+mn-ea"/>
                <a:cs typeface="Arial"/>
              </a:rPr>
              <a:t>Transactions </a:t>
            </a:r>
            <a:r>
              <a:rPr kumimoji="0" sz="1900" b="0" i="0" u="none" strike="noStrike" kern="1200" cap="none" spc="55" normalizeH="0" baseline="0" noProof="0" dirty="0">
                <a:ln>
                  <a:noFill/>
                </a:ln>
                <a:solidFill>
                  <a:prstClr val="black"/>
                </a:solidFill>
                <a:effectLst/>
                <a:uLnTx/>
                <a:uFillTx/>
                <a:latin typeface="Arial"/>
                <a:ea typeface="+mn-ea"/>
                <a:cs typeface="Arial"/>
              </a:rPr>
              <a:t>could fail </a:t>
            </a:r>
            <a:r>
              <a:rPr kumimoji="0" sz="1900" b="0" i="0" u="none" strike="noStrike" kern="1200" cap="none" spc="-30" normalizeH="0" baseline="0" noProof="0" dirty="0">
                <a:ln>
                  <a:noFill/>
                </a:ln>
                <a:solidFill>
                  <a:prstClr val="black"/>
                </a:solidFill>
                <a:effectLst/>
                <a:uLnTx/>
                <a:uFillTx/>
                <a:latin typeface="Arial"/>
                <a:ea typeface="+mn-ea"/>
                <a:cs typeface="Arial"/>
              </a:rPr>
              <a:t>as </a:t>
            </a:r>
            <a:r>
              <a:rPr kumimoji="0" sz="1900" b="0" i="0" u="none" strike="noStrike" kern="1200" cap="none" spc="75" normalizeH="0" baseline="0" noProof="0" dirty="0">
                <a:ln>
                  <a:noFill/>
                </a:ln>
                <a:solidFill>
                  <a:prstClr val="black"/>
                </a:solidFill>
                <a:effectLst/>
                <a:uLnTx/>
                <a:uFillTx/>
                <a:latin typeface="Arial"/>
                <a:ea typeface="+mn-ea"/>
                <a:cs typeface="Arial"/>
              </a:rPr>
              <a:t>liquidity </a:t>
            </a:r>
            <a:r>
              <a:rPr kumimoji="0" sz="1900" b="0" i="0" u="none" strike="noStrike" kern="1200" cap="none" spc="5" normalizeH="0" baseline="0" noProof="0" dirty="0">
                <a:ln>
                  <a:noFill/>
                </a:ln>
                <a:solidFill>
                  <a:prstClr val="black"/>
                </a:solidFill>
                <a:effectLst/>
                <a:uLnTx/>
                <a:uFillTx/>
                <a:latin typeface="Arial"/>
                <a:ea typeface="+mn-ea"/>
                <a:cs typeface="Arial"/>
              </a:rPr>
              <a:t>is </a:t>
            </a:r>
            <a:r>
              <a:rPr kumimoji="0" sz="1900" b="0" i="0" u="none" strike="noStrike" kern="1200" cap="none" spc="60" normalizeH="0" baseline="0" noProof="0" dirty="0">
                <a:ln>
                  <a:noFill/>
                </a:ln>
                <a:solidFill>
                  <a:prstClr val="black"/>
                </a:solidFill>
                <a:effectLst/>
                <a:uLnTx/>
                <a:uFillTx/>
                <a:latin typeface="Arial"/>
                <a:ea typeface="+mn-ea"/>
                <a:cs typeface="Arial"/>
              </a:rPr>
              <a:t>trapped, </a:t>
            </a:r>
            <a:r>
              <a:rPr kumimoji="0" sz="1900" b="0" i="0" u="none" strike="noStrike" kern="1200" cap="none" spc="70" normalizeH="0" baseline="0" noProof="0" dirty="0">
                <a:ln>
                  <a:noFill/>
                </a:ln>
                <a:solidFill>
                  <a:prstClr val="black"/>
                </a:solidFill>
                <a:effectLst/>
                <a:uLnTx/>
                <a:uFillTx/>
                <a:latin typeface="Arial"/>
                <a:ea typeface="+mn-ea"/>
                <a:cs typeface="Arial"/>
              </a:rPr>
              <a:t>household </a:t>
            </a:r>
            <a:r>
              <a:rPr kumimoji="0" sz="1900" b="0" i="0" u="none" strike="noStrike" kern="1200" cap="none" spc="65" normalizeH="0" baseline="0" noProof="0" dirty="0">
                <a:ln>
                  <a:noFill/>
                </a:ln>
                <a:solidFill>
                  <a:prstClr val="black"/>
                </a:solidFill>
                <a:effectLst/>
                <a:uLnTx/>
                <a:uFillTx/>
                <a:latin typeface="Arial"/>
                <a:ea typeface="+mn-ea"/>
                <a:cs typeface="Arial"/>
              </a:rPr>
              <a:t>and </a:t>
            </a:r>
            <a:r>
              <a:rPr kumimoji="0" sz="1900" b="0" i="0" u="none" strike="noStrike" kern="1200" cap="none" spc="45" normalizeH="0" baseline="0" noProof="0" dirty="0">
                <a:ln>
                  <a:noFill/>
                </a:ln>
                <a:solidFill>
                  <a:prstClr val="black"/>
                </a:solidFill>
                <a:effectLst/>
                <a:uLnTx/>
                <a:uFillTx/>
                <a:latin typeface="Arial"/>
                <a:ea typeface="+mn-ea"/>
                <a:cs typeface="Arial"/>
              </a:rPr>
              <a:t>companies </a:t>
            </a:r>
            <a:r>
              <a:rPr kumimoji="0" sz="1900" b="0" i="0" u="none" strike="noStrike" kern="1200" cap="none" spc="55" normalizeH="0" baseline="0" noProof="0" dirty="0">
                <a:ln>
                  <a:noFill/>
                </a:ln>
                <a:solidFill>
                  <a:prstClr val="black"/>
                </a:solidFill>
                <a:effectLst/>
                <a:uLnTx/>
                <a:uFillTx/>
                <a:latin typeface="Arial"/>
                <a:ea typeface="+mn-ea"/>
                <a:cs typeface="Arial"/>
              </a:rPr>
              <a:t>could </a:t>
            </a:r>
            <a:r>
              <a:rPr kumimoji="0" sz="1900" b="0" i="0" u="none" strike="noStrike" kern="1200" cap="none" spc="20" normalizeH="0" baseline="0" noProof="0" dirty="0">
                <a:ln>
                  <a:noFill/>
                </a:ln>
                <a:solidFill>
                  <a:prstClr val="black"/>
                </a:solidFill>
                <a:effectLst/>
                <a:uLnTx/>
                <a:uFillTx/>
                <a:latin typeface="Arial"/>
                <a:ea typeface="+mn-ea"/>
                <a:cs typeface="Arial"/>
              </a:rPr>
              <a:t>lose </a:t>
            </a:r>
            <a:r>
              <a:rPr kumimoji="0" sz="1900" b="0" i="0" u="none" strike="noStrike" kern="1200" cap="none" spc="-35" normalizeH="0" baseline="0" noProof="0" dirty="0">
                <a:ln>
                  <a:noFill/>
                </a:ln>
                <a:solidFill>
                  <a:prstClr val="black"/>
                </a:solidFill>
                <a:effectLst/>
                <a:uLnTx/>
                <a:uFillTx/>
                <a:latin typeface="Arial"/>
                <a:ea typeface="+mn-ea"/>
                <a:cs typeface="Arial"/>
              </a:rPr>
              <a:t>access </a:t>
            </a:r>
            <a:r>
              <a:rPr kumimoji="0" sz="1900" b="0" i="0" u="none" strike="noStrike" kern="1200" cap="none" spc="110" normalizeH="0" baseline="0" noProof="0" dirty="0">
                <a:ln>
                  <a:noFill/>
                </a:ln>
                <a:solidFill>
                  <a:prstClr val="black"/>
                </a:solidFill>
                <a:effectLst/>
                <a:uLnTx/>
                <a:uFillTx/>
                <a:latin typeface="Arial"/>
                <a:ea typeface="+mn-ea"/>
                <a:cs typeface="Arial"/>
              </a:rPr>
              <a:t>to  </a:t>
            </a:r>
            <a:r>
              <a:rPr kumimoji="0" sz="1900" b="0" i="0" u="none" strike="noStrike" kern="1200" cap="none" spc="50" normalizeH="0" baseline="0" noProof="0" dirty="0">
                <a:ln>
                  <a:noFill/>
                </a:ln>
                <a:solidFill>
                  <a:prstClr val="black"/>
                </a:solidFill>
                <a:effectLst/>
                <a:uLnTx/>
                <a:uFillTx/>
                <a:latin typeface="Arial"/>
                <a:ea typeface="+mn-ea"/>
                <a:cs typeface="Arial"/>
              </a:rPr>
              <a:t>deposits</a:t>
            </a:r>
            <a:r>
              <a:rPr kumimoji="0" sz="1900" b="0" i="0" u="none" strike="noStrike" kern="1200" cap="none" spc="-5" normalizeH="0" baseline="0" noProof="0" dirty="0">
                <a:ln>
                  <a:noFill/>
                </a:ln>
                <a:solidFill>
                  <a:prstClr val="black"/>
                </a:solidFill>
                <a:effectLst/>
                <a:uLnTx/>
                <a:uFillTx/>
                <a:latin typeface="Arial"/>
                <a:ea typeface="+mn-ea"/>
                <a:cs typeface="Arial"/>
              </a:rPr>
              <a:t> </a:t>
            </a:r>
            <a:r>
              <a:rPr kumimoji="0" sz="1900" b="0" i="0" u="none" strike="noStrike" kern="1200" cap="none" spc="65" normalizeH="0" baseline="0" noProof="0" dirty="0">
                <a:ln>
                  <a:noFill/>
                </a:ln>
                <a:solidFill>
                  <a:prstClr val="black"/>
                </a:solidFill>
                <a:effectLst/>
                <a:uLnTx/>
                <a:uFillTx/>
                <a:latin typeface="Arial"/>
                <a:ea typeface="+mn-ea"/>
                <a:cs typeface="Arial"/>
              </a:rPr>
              <a:t>and</a:t>
            </a:r>
            <a:r>
              <a:rPr kumimoji="0" sz="1900" b="0" i="0" u="none" strike="noStrike" kern="1200" cap="none" spc="-25" normalizeH="0" baseline="0" noProof="0" dirty="0">
                <a:ln>
                  <a:noFill/>
                </a:ln>
                <a:solidFill>
                  <a:prstClr val="black"/>
                </a:solidFill>
                <a:effectLst/>
                <a:uLnTx/>
                <a:uFillTx/>
                <a:latin typeface="Arial"/>
                <a:ea typeface="+mn-ea"/>
                <a:cs typeface="Arial"/>
              </a:rPr>
              <a:t> </a:t>
            </a:r>
            <a:r>
              <a:rPr kumimoji="0" sz="1900" b="0" i="0" u="none" strike="noStrike" kern="1200" cap="none" spc="50" normalizeH="0" baseline="0" noProof="0" dirty="0">
                <a:ln>
                  <a:noFill/>
                </a:ln>
                <a:solidFill>
                  <a:prstClr val="black"/>
                </a:solidFill>
                <a:effectLst/>
                <a:uLnTx/>
                <a:uFillTx/>
                <a:latin typeface="Arial"/>
                <a:ea typeface="+mn-ea"/>
                <a:cs typeface="Arial"/>
              </a:rPr>
              <a:t>payments.</a:t>
            </a:r>
            <a:r>
              <a:rPr kumimoji="0" sz="1900" b="0" i="0" u="none" strike="noStrike" kern="1200" cap="none" spc="-30" normalizeH="0" baseline="0" noProof="0" dirty="0">
                <a:ln>
                  <a:noFill/>
                </a:ln>
                <a:solidFill>
                  <a:prstClr val="black"/>
                </a:solidFill>
                <a:effectLst/>
                <a:uLnTx/>
                <a:uFillTx/>
                <a:latin typeface="Arial"/>
                <a:ea typeface="+mn-ea"/>
                <a:cs typeface="Arial"/>
              </a:rPr>
              <a:t> </a:t>
            </a:r>
            <a:r>
              <a:rPr kumimoji="0" sz="1900" b="0" i="0" u="none" strike="noStrike" kern="1200" cap="none" spc="70" normalizeH="0" baseline="0" noProof="0" dirty="0">
                <a:ln>
                  <a:noFill/>
                </a:ln>
                <a:solidFill>
                  <a:prstClr val="black"/>
                </a:solidFill>
                <a:effectLst/>
                <a:uLnTx/>
                <a:uFillTx/>
                <a:latin typeface="Arial"/>
                <a:ea typeface="+mn-ea"/>
                <a:cs typeface="Arial"/>
              </a:rPr>
              <a:t>Under</a:t>
            </a:r>
            <a:r>
              <a:rPr kumimoji="0" sz="1900" b="0" i="0" u="none" strike="noStrike" kern="1200" cap="none" spc="-35" normalizeH="0" baseline="0" noProof="0" dirty="0">
                <a:ln>
                  <a:noFill/>
                </a:ln>
                <a:solidFill>
                  <a:prstClr val="black"/>
                </a:solidFill>
                <a:effectLst/>
                <a:uLnTx/>
                <a:uFillTx/>
                <a:latin typeface="Arial"/>
                <a:ea typeface="+mn-ea"/>
                <a:cs typeface="Arial"/>
              </a:rPr>
              <a:t> </a:t>
            </a:r>
            <a:r>
              <a:rPr kumimoji="0" sz="1900" b="0" i="0" u="none" strike="noStrike" kern="1200" cap="none" spc="60" normalizeH="0" baseline="0" noProof="0" dirty="0">
                <a:ln>
                  <a:noFill/>
                </a:ln>
                <a:solidFill>
                  <a:prstClr val="black"/>
                </a:solidFill>
                <a:effectLst/>
                <a:uLnTx/>
                <a:uFillTx/>
                <a:latin typeface="Arial"/>
                <a:ea typeface="+mn-ea"/>
                <a:cs typeface="Arial"/>
              </a:rPr>
              <a:t>extreme</a:t>
            </a:r>
            <a:r>
              <a:rPr kumimoji="0" sz="1900" b="0" i="0" u="none" strike="noStrike" kern="1200" cap="none" spc="-35" normalizeH="0" baseline="0" noProof="0" dirty="0">
                <a:ln>
                  <a:noFill/>
                </a:ln>
                <a:solidFill>
                  <a:prstClr val="black"/>
                </a:solidFill>
                <a:effectLst/>
                <a:uLnTx/>
                <a:uFillTx/>
                <a:latin typeface="Arial"/>
                <a:ea typeface="+mn-ea"/>
                <a:cs typeface="Arial"/>
              </a:rPr>
              <a:t> </a:t>
            </a:r>
            <a:r>
              <a:rPr kumimoji="0" sz="1900" b="0" i="0" u="none" strike="noStrike" kern="1200" cap="none" spc="15" normalizeH="0" baseline="0" noProof="0" dirty="0">
                <a:ln>
                  <a:noFill/>
                </a:ln>
                <a:solidFill>
                  <a:prstClr val="black"/>
                </a:solidFill>
                <a:effectLst/>
                <a:uLnTx/>
                <a:uFillTx/>
                <a:latin typeface="Arial"/>
                <a:ea typeface="+mn-ea"/>
                <a:cs typeface="Arial"/>
              </a:rPr>
              <a:t>scenarios,</a:t>
            </a:r>
            <a:r>
              <a:rPr kumimoji="0" sz="1900" b="0" i="0" u="none" strike="noStrike" kern="1200" cap="none" spc="-5" normalizeH="0" baseline="0" noProof="0" dirty="0">
                <a:ln>
                  <a:noFill/>
                </a:ln>
                <a:solidFill>
                  <a:prstClr val="black"/>
                </a:solidFill>
                <a:effectLst/>
                <a:uLnTx/>
                <a:uFillTx/>
                <a:latin typeface="Arial"/>
                <a:ea typeface="+mn-ea"/>
                <a:cs typeface="Arial"/>
              </a:rPr>
              <a:t> </a:t>
            </a:r>
            <a:r>
              <a:rPr kumimoji="0" sz="1900" b="0" i="0" u="none" strike="noStrike" kern="1200" cap="none" spc="45" normalizeH="0" baseline="0" noProof="0" dirty="0">
                <a:ln>
                  <a:noFill/>
                </a:ln>
                <a:solidFill>
                  <a:prstClr val="black"/>
                </a:solidFill>
                <a:effectLst/>
                <a:uLnTx/>
                <a:uFillTx/>
                <a:latin typeface="Arial"/>
                <a:ea typeface="+mn-ea"/>
                <a:cs typeface="Arial"/>
              </a:rPr>
              <a:t>investors</a:t>
            </a:r>
            <a:r>
              <a:rPr kumimoji="0" sz="1900" b="0" i="0" u="none" strike="noStrike" kern="1200" cap="none" spc="0" normalizeH="0" baseline="0" noProof="0" dirty="0">
                <a:ln>
                  <a:noFill/>
                </a:ln>
                <a:solidFill>
                  <a:prstClr val="black"/>
                </a:solidFill>
                <a:effectLst/>
                <a:uLnTx/>
                <a:uFillTx/>
                <a:latin typeface="Arial"/>
                <a:ea typeface="+mn-ea"/>
                <a:cs typeface="Arial"/>
              </a:rPr>
              <a:t> </a:t>
            </a:r>
            <a:r>
              <a:rPr kumimoji="0" sz="1900" b="0" i="0" u="none" strike="noStrike" kern="1200" cap="none" spc="65" normalizeH="0" baseline="0" noProof="0" dirty="0">
                <a:ln>
                  <a:noFill/>
                </a:ln>
                <a:solidFill>
                  <a:prstClr val="black"/>
                </a:solidFill>
                <a:effectLst/>
                <a:uLnTx/>
                <a:uFillTx/>
                <a:latin typeface="Arial"/>
                <a:ea typeface="+mn-ea"/>
                <a:cs typeface="Arial"/>
              </a:rPr>
              <a:t>and</a:t>
            </a:r>
            <a:r>
              <a:rPr kumimoji="0" sz="1900" b="0" i="0" u="none" strike="noStrike" kern="1200" cap="none" spc="-25" normalizeH="0" baseline="0" noProof="0" dirty="0">
                <a:ln>
                  <a:noFill/>
                </a:ln>
                <a:solidFill>
                  <a:prstClr val="black"/>
                </a:solidFill>
                <a:effectLst/>
                <a:uLnTx/>
                <a:uFillTx/>
                <a:latin typeface="Arial"/>
                <a:ea typeface="+mn-ea"/>
                <a:cs typeface="Arial"/>
              </a:rPr>
              <a:t> </a:t>
            </a:r>
            <a:r>
              <a:rPr kumimoji="0" sz="1900" b="0" i="0" u="none" strike="noStrike" kern="1200" cap="none" spc="65" normalizeH="0" baseline="0" noProof="0" dirty="0">
                <a:ln>
                  <a:noFill/>
                </a:ln>
                <a:solidFill>
                  <a:prstClr val="black"/>
                </a:solidFill>
                <a:effectLst/>
                <a:uLnTx/>
                <a:uFillTx/>
                <a:latin typeface="Arial"/>
                <a:ea typeface="+mn-ea"/>
                <a:cs typeface="Arial"/>
              </a:rPr>
              <a:t>depositors</a:t>
            </a:r>
            <a:r>
              <a:rPr kumimoji="0" sz="1900" b="0" i="0" u="none" strike="noStrike" kern="1200" cap="none" spc="0" normalizeH="0" baseline="0" noProof="0" dirty="0">
                <a:ln>
                  <a:noFill/>
                </a:ln>
                <a:solidFill>
                  <a:prstClr val="black"/>
                </a:solidFill>
                <a:effectLst/>
                <a:uLnTx/>
                <a:uFillTx/>
                <a:latin typeface="Arial"/>
                <a:ea typeface="+mn-ea"/>
                <a:cs typeface="Arial"/>
              </a:rPr>
              <a:t> </a:t>
            </a:r>
            <a:r>
              <a:rPr kumimoji="0" sz="1900" b="0" i="0" u="none" strike="noStrike" kern="1200" cap="none" spc="60" normalizeH="0" baseline="0" noProof="0" dirty="0">
                <a:ln>
                  <a:noFill/>
                </a:ln>
                <a:solidFill>
                  <a:prstClr val="black"/>
                </a:solidFill>
                <a:effectLst/>
                <a:uLnTx/>
                <a:uFillTx/>
                <a:latin typeface="Arial"/>
                <a:ea typeface="+mn-ea"/>
                <a:cs typeface="Arial"/>
              </a:rPr>
              <a:t>may</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80" normalizeH="0" baseline="0" noProof="0" dirty="0">
                <a:ln>
                  <a:noFill/>
                </a:ln>
                <a:solidFill>
                  <a:prstClr val="black"/>
                </a:solidFill>
                <a:effectLst/>
                <a:uLnTx/>
                <a:uFillTx/>
                <a:latin typeface="Arial"/>
                <a:ea typeface="+mn-ea"/>
                <a:cs typeface="Arial"/>
              </a:rPr>
              <a:t>demand</a:t>
            </a:r>
            <a:r>
              <a:rPr kumimoji="0" sz="1900" b="0" i="0" u="none" strike="noStrike" kern="1200" cap="none" spc="-35" normalizeH="0" baseline="0" noProof="0" dirty="0">
                <a:ln>
                  <a:noFill/>
                </a:ln>
                <a:solidFill>
                  <a:prstClr val="black"/>
                </a:solidFill>
                <a:effectLst/>
                <a:uLnTx/>
                <a:uFillTx/>
                <a:latin typeface="Arial"/>
                <a:ea typeface="+mn-ea"/>
                <a:cs typeface="Arial"/>
              </a:rPr>
              <a:t> </a:t>
            </a:r>
            <a:r>
              <a:rPr kumimoji="0" sz="1900" b="0" i="0" u="none" strike="noStrike" kern="1200" cap="none" spc="90" normalizeH="0" baseline="0" noProof="0" dirty="0">
                <a:ln>
                  <a:noFill/>
                </a:ln>
                <a:solidFill>
                  <a:prstClr val="black"/>
                </a:solidFill>
                <a:effectLst/>
                <a:uLnTx/>
                <a:uFillTx/>
                <a:latin typeface="Arial"/>
                <a:ea typeface="+mn-ea"/>
                <a:cs typeface="Arial"/>
              </a:rPr>
              <a:t>their  </a:t>
            </a:r>
            <a:r>
              <a:rPr kumimoji="0" sz="1900" b="0" i="0" u="none" strike="noStrike" kern="1200" cap="none" spc="75" normalizeH="0" baseline="0" noProof="0" dirty="0">
                <a:ln>
                  <a:noFill/>
                </a:ln>
                <a:solidFill>
                  <a:prstClr val="black"/>
                </a:solidFill>
                <a:effectLst/>
                <a:uLnTx/>
                <a:uFillTx/>
                <a:latin typeface="Arial"/>
                <a:ea typeface="+mn-ea"/>
                <a:cs typeface="Arial"/>
              </a:rPr>
              <a:t>funds </a:t>
            </a:r>
            <a:r>
              <a:rPr kumimoji="0" sz="1900" b="0" i="0" u="none" strike="noStrike" kern="1200" cap="none" spc="105" normalizeH="0" baseline="0" noProof="0" dirty="0">
                <a:ln>
                  <a:noFill/>
                </a:ln>
                <a:solidFill>
                  <a:prstClr val="black"/>
                </a:solidFill>
                <a:effectLst/>
                <a:uLnTx/>
                <a:uFillTx/>
                <a:latin typeface="Arial"/>
                <a:ea typeface="+mn-ea"/>
                <a:cs typeface="Arial"/>
              </a:rPr>
              <a:t>or </a:t>
            </a:r>
            <a:r>
              <a:rPr kumimoji="0" sz="1900" b="0" i="0" u="none" strike="noStrike" kern="1200" cap="none" spc="90" normalizeH="0" baseline="0" noProof="0" dirty="0">
                <a:ln>
                  <a:noFill/>
                </a:ln>
                <a:solidFill>
                  <a:prstClr val="black"/>
                </a:solidFill>
                <a:effectLst/>
                <a:uLnTx/>
                <a:uFillTx/>
                <a:latin typeface="Arial"/>
                <a:ea typeface="+mn-ea"/>
                <a:cs typeface="Arial"/>
              </a:rPr>
              <a:t>try </a:t>
            </a:r>
            <a:r>
              <a:rPr kumimoji="0" sz="1900" b="0" i="0" u="none" strike="noStrike" kern="1200" cap="none" spc="110" normalizeH="0" baseline="0" noProof="0" dirty="0">
                <a:ln>
                  <a:noFill/>
                </a:ln>
                <a:solidFill>
                  <a:prstClr val="black"/>
                </a:solidFill>
                <a:effectLst/>
                <a:uLnTx/>
                <a:uFillTx/>
                <a:latin typeface="Arial"/>
                <a:ea typeface="+mn-ea"/>
                <a:cs typeface="Arial"/>
              </a:rPr>
              <a:t>to </a:t>
            </a:r>
            <a:r>
              <a:rPr kumimoji="0" sz="1900" b="0" i="0" u="none" strike="noStrike" kern="1200" cap="none" spc="10" normalizeH="0" baseline="0" noProof="0" dirty="0">
                <a:ln>
                  <a:noFill/>
                </a:ln>
                <a:solidFill>
                  <a:prstClr val="black"/>
                </a:solidFill>
                <a:effectLst/>
                <a:uLnTx/>
                <a:uFillTx/>
                <a:latin typeface="Arial"/>
                <a:ea typeface="+mn-ea"/>
                <a:cs typeface="Arial"/>
              </a:rPr>
              <a:t>cancel </a:t>
            </a:r>
            <a:r>
              <a:rPr kumimoji="0" sz="1900" b="0" i="0" u="none" strike="noStrike" kern="1200" cap="none" spc="90" normalizeH="0" baseline="0" noProof="0" dirty="0">
                <a:ln>
                  <a:noFill/>
                </a:ln>
                <a:solidFill>
                  <a:prstClr val="black"/>
                </a:solidFill>
                <a:effectLst/>
                <a:uLnTx/>
                <a:uFillTx/>
                <a:latin typeface="Arial"/>
                <a:ea typeface="+mn-ea"/>
                <a:cs typeface="Arial"/>
              </a:rPr>
              <a:t>their </a:t>
            </a:r>
            <a:r>
              <a:rPr kumimoji="0" sz="1900" b="0" i="0" u="none" strike="noStrike" kern="1200" cap="none" spc="30" normalizeH="0" baseline="0" noProof="0" dirty="0">
                <a:ln>
                  <a:noFill/>
                </a:ln>
                <a:solidFill>
                  <a:prstClr val="black"/>
                </a:solidFill>
                <a:effectLst/>
                <a:uLnTx/>
                <a:uFillTx/>
                <a:latin typeface="Arial"/>
                <a:ea typeface="+mn-ea"/>
                <a:cs typeface="Arial"/>
              </a:rPr>
              <a:t>accounts </a:t>
            </a:r>
            <a:r>
              <a:rPr kumimoji="0" sz="1900" b="0" i="0" u="none" strike="noStrike" kern="1200" cap="none" spc="110" normalizeH="0" baseline="0" noProof="0" dirty="0">
                <a:ln>
                  <a:noFill/>
                </a:ln>
                <a:solidFill>
                  <a:prstClr val="black"/>
                </a:solidFill>
                <a:effectLst/>
                <a:uLnTx/>
                <a:uFillTx/>
                <a:latin typeface="Arial"/>
                <a:ea typeface="+mn-ea"/>
                <a:cs typeface="Arial"/>
              </a:rPr>
              <a:t>or </a:t>
            </a:r>
            <a:r>
              <a:rPr kumimoji="0" sz="1900" b="0" i="0" u="none" strike="noStrike" kern="1200" cap="none" spc="95" normalizeH="0" baseline="0" noProof="0" dirty="0">
                <a:ln>
                  <a:noFill/>
                </a:ln>
                <a:solidFill>
                  <a:prstClr val="black"/>
                </a:solidFill>
                <a:effectLst/>
                <a:uLnTx/>
                <a:uFillTx/>
                <a:latin typeface="Arial"/>
                <a:ea typeface="+mn-ea"/>
                <a:cs typeface="Arial"/>
              </a:rPr>
              <a:t>other </a:t>
            </a:r>
            <a:r>
              <a:rPr kumimoji="0" sz="1900" b="0" i="0" u="none" strike="noStrike" kern="1200" cap="none" spc="5" normalizeH="0" baseline="0" noProof="0" dirty="0">
                <a:ln>
                  <a:noFill/>
                </a:ln>
                <a:solidFill>
                  <a:prstClr val="black"/>
                </a:solidFill>
                <a:effectLst/>
                <a:uLnTx/>
                <a:uFillTx/>
                <a:latin typeface="Arial"/>
                <a:ea typeface="+mn-ea"/>
                <a:cs typeface="Arial"/>
              </a:rPr>
              <a:t>services </a:t>
            </a:r>
            <a:r>
              <a:rPr kumimoji="0" sz="1900" b="0" i="0" u="none" strike="noStrike" kern="1200" cap="none" spc="65" normalizeH="0" baseline="0" noProof="0" dirty="0">
                <a:ln>
                  <a:noFill/>
                </a:ln>
                <a:solidFill>
                  <a:prstClr val="black"/>
                </a:solidFill>
                <a:effectLst/>
                <a:uLnTx/>
                <a:uFillTx/>
                <a:latin typeface="Arial"/>
                <a:ea typeface="+mn-ea"/>
                <a:cs typeface="Arial"/>
              </a:rPr>
              <a:t>and </a:t>
            </a:r>
            <a:r>
              <a:rPr kumimoji="0" sz="1900" b="0" i="0" u="none" strike="noStrike" kern="1200" cap="none" spc="70" normalizeH="0" baseline="0" noProof="0" dirty="0">
                <a:ln>
                  <a:noFill/>
                </a:ln>
                <a:solidFill>
                  <a:prstClr val="black"/>
                </a:solidFill>
                <a:effectLst/>
                <a:uLnTx/>
                <a:uFillTx/>
                <a:latin typeface="Arial"/>
                <a:ea typeface="+mn-ea"/>
                <a:cs typeface="Arial"/>
              </a:rPr>
              <a:t>products </a:t>
            </a:r>
            <a:r>
              <a:rPr kumimoji="0" sz="1900" b="0" i="0" u="none" strike="noStrike" kern="1200" cap="none" spc="55" normalizeH="0" baseline="0" noProof="0" dirty="0">
                <a:ln>
                  <a:noFill/>
                </a:ln>
                <a:solidFill>
                  <a:prstClr val="black"/>
                </a:solidFill>
                <a:effectLst/>
                <a:uLnTx/>
                <a:uFillTx/>
                <a:latin typeface="Arial"/>
                <a:ea typeface="+mn-ea"/>
                <a:cs typeface="Arial"/>
              </a:rPr>
              <a:t>they </a:t>
            </a:r>
            <a:r>
              <a:rPr kumimoji="0" sz="1900" b="0" i="0" u="none" strike="noStrike" kern="1200" cap="none" spc="50" normalizeH="0" baseline="0" noProof="0" dirty="0">
                <a:ln>
                  <a:noFill/>
                </a:ln>
                <a:solidFill>
                  <a:prstClr val="black"/>
                </a:solidFill>
                <a:effectLst/>
                <a:uLnTx/>
                <a:uFillTx/>
                <a:latin typeface="Arial"/>
                <a:ea typeface="+mn-ea"/>
                <a:cs typeface="Arial"/>
              </a:rPr>
              <a:t>regularly </a:t>
            </a:r>
            <a:r>
              <a:rPr kumimoji="0" sz="1900" b="0" i="0" u="none" strike="noStrike" kern="1200" cap="none" spc="10" normalizeH="0" baseline="0" noProof="0" dirty="0">
                <a:ln>
                  <a:noFill/>
                </a:ln>
                <a:solidFill>
                  <a:prstClr val="black"/>
                </a:solidFill>
                <a:effectLst/>
                <a:uLnTx/>
                <a:uFillTx/>
                <a:latin typeface="Arial"/>
                <a:ea typeface="+mn-ea"/>
                <a:cs typeface="Arial"/>
              </a:rPr>
              <a:t>use. </a:t>
            </a:r>
            <a:r>
              <a:rPr kumimoji="0" sz="1900" b="1" i="0" u="none" strike="noStrike" kern="1200" cap="none" spc="-10" normalizeH="0" baseline="0" noProof="0" dirty="0">
                <a:ln>
                  <a:noFill/>
                </a:ln>
                <a:solidFill>
                  <a:srgbClr val="111111"/>
                </a:solidFill>
                <a:effectLst/>
                <a:uLnTx/>
                <a:uFillTx/>
                <a:latin typeface="Roboto"/>
                <a:ea typeface="+mn-ea"/>
                <a:cs typeface="Roboto"/>
              </a:rPr>
              <a:t>A NEW  </a:t>
            </a:r>
            <a:r>
              <a:rPr kumimoji="0" sz="1900" b="1" i="0" u="none" strike="noStrike" kern="1200" cap="none" spc="-5" normalizeH="0" baseline="0" noProof="0" dirty="0">
                <a:ln>
                  <a:noFill/>
                </a:ln>
                <a:solidFill>
                  <a:srgbClr val="111111"/>
                </a:solidFill>
                <a:effectLst/>
                <a:uLnTx/>
                <a:uFillTx/>
                <a:latin typeface="Roboto"/>
                <a:ea typeface="+mn-ea"/>
                <a:cs typeface="Roboto"/>
              </a:rPr>
              <a:t>KIND </a:t>
            </a:r>
            <a:r>
              <a:rPr kumimoji="0" sz="1900" b="1" i="0" u="none" strike="noStrike" kern="1200" cap="none" spc="-10" normalizeH="0" baseline="0" noProof="0" dirty="0">
                <a:ln>
                  <a:noFill/>
                </a:ln>
                <a:solidFill>
                  <a:srgbClr val="111111"/>
                </a:solidFill>
                <a:effectLst/>
                <a:uLnTx/>
                <a:uFillTx/>
                <a:latin typeface="Roboto"/>
                <a:ea typeface="+mn-ea"/>
                <a:cs typeface="Roboto"/>
              </a:rPr>
              <a:t>OF BANK</a:t>
            </a:r>
            <a:r>
              <a:rPr kumimoji="0" sz="1900" b="1" i="0" u="none" strike="noStrike" kern="1200" cap="none" spc="55" normalizeH="0" baseline="0" noProof="0" dirty="0">
                <a:ln>
                  <a:noFill/>
                </a:ln>
                <a:solidFill>
                  <a:srgbClr val="111111"/>
                </a:solidFill>
                <a:effectLst/>
                <a:uLnTx/>
                <a:uFillTx/>
                <a:latin typeface="Roboto"/>
                <a:ea typeface="+mn-ea"/>
                <a:cs typeface="Roboto"/>
              </a:rPr>
              <a:t> </a:t>
            </a:r>
            <a:r>
              <a:rPr kumimoji="0" sz="1900" b="1" i="0" u="none" strike="noStrike" kern="1200" cap="none" spc="-5" normalizeH="0" baseline="0" noProof="0" dirty="0">
                <a:ln>
                  <a:noFill/>
                </a:ln>
                <a:solidFill>
                  <a:srgbClr val="111111"/>
                </a:solidFill>
                <a:effectLst/>
                <a:uLnTx/>
                <a:uFillTx/>
                <a:latin typeface="Roboto"/>
                <a:ea typeface="+mn-ea"/>
                <a:cs typeface="Roboto"/>
              </a:rPr>
              <a:t>RUNS.</a:t>
            </a:r>
            <a:endParaRPr kumimoji="0" sz="1900" b="0" i="0" u="none" strike="noStrike" kern="1200" cap="none" spc="0" normalizeH="0" baseline="0" noProof="0" dirty="0">
              <a:ln>
                <a:noFill/>
              </a:ln>
              <a:solidFill>
                <a:prstClr val="black"/>
              </a:solidFill>
              <a:effectLst/>
              <a:uLnTx/>
              <a:uFillTx/>
              <a:latin typeface="Roboto"/>
              <a:ea typeface="+mn-ea"/>
              <a:cs typeface="Roboto"/>
            </a:endParaRPr>
          </a:p>
        </p:txBody>
      </p:sp>
    </p:spTree>
    <p:extLst>
      <p:ext uri="{BB962C8B-B14F-4D97-AF65-F5344CB8AC3E}">
        <p14:creationId xmlns:p14="http://schemas.microsoft.com/office/powerpoint/2010/main" val="302477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15019" y="2466543"/>
            <a:ext cx="2860675" cy="1590040"/>
          </a:xfrm>
          <a:prstGeom prst="rect">
            <a:avLst/>
          </a:prstGeom>
        </p:spPr>
        <p:txBody>
          <a:bodyPr vert="horz" wrap="square" lIns="0" tIns="106045" rIns="0" bIns="0" rtlCol="0">
            <a:spAutoFit/>
          </a:bodyPr>
          <a:lstStyle/>
          <a:p>
            <a:pPr marL="913130" marR="5080" indent="-901065">
              <a:lnSpc>
                <a:spcPts val="5830"/>
              </a:lnSpc>
              <a:spcBef>
                <a:spcPts val="835"/>
              </a:spcBef>
            </a:pPr>
            <a:r>
              <a:rPr sz="5400" spc="-445" dirty="0">
                <a:solidFill>
                  <a:srgbClr val="252525"/>
                </a:solidFill>
              </a:rPr>
              <a:t>Cyber</a:t>
            </a:r>
            <a:r>
              <a:rPr sz="5400" spc="-590" dirty="0">
                <a:solidFill>
                  <a:srgbClr val="252525"/>
                </a:solidFill>
              </a:rPr>
              <a:t> </a:t>
            </a:r>
            <a:r>
              <a:rPr sz="5400" spc="-345" dirty="0">
                <a:solidFill>
                  <a:srgbClr val="252525"/>
                </a:solidFill>
              </a:rPr>
              <a:t>Risk  </a:t>
            </a:r>
            <a:r>
              <a:rPr sz="5400" spc="-310" dirty="0">
                <a:solidFill>
                  <a:srgbClr val="252525"/>
                </a:solidFill>
              </a:rPr>
              <a:t>101</a:t>
            </a:r>
            <a:endParaRPr sz="5400"/>
          </a:p>
        </p:txBody>
      </p:sp>
      <p:sp>
        <p:nvSpPr>
          <p:cNvPr id="3" name="object 3"/>
          <p:cNvSpPr/>
          <p:nvPr/>
        </p:nvSpPr>
        <p:spPr>
          <a:xfrm>
            <a:off x="775716" y="976306"/>
            <a:ext cx="6627876" cy="471735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209788" y="4294632"/>
            <a:ext cx="3200400" cy="0"/>
          </a:xfrm>
          <a:custGeom>
            <a:avLst/>
            <a:gdLst/>
            <a:ahLst/>
            <a:cxnLst/>
            <a:rect l="l" t="t" r="r" b="b"/>
            <a:pathLst>
              <a:path w="3200400">
                <a:moveTo>
                  <a:pt x="0" y="0"/>
                </a:moveTo>
                <a:lnTo>
                  <a:pt x="3200400" y="0"/>
                </a:lnTo>
              </a:path>
            </a:pathLst>
          </a:custGeom>
          <a:ln w="12700">
            <a:solidFill>
              <a:srgbClr val="4040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0" y="6400799"/>
            <a:ext cx="12192000" cy="457200"/>
          </a:xfrm>
          <a:custGeom>
            <a:avLst/>
            <a:gdLst/>
            <a:ahLst/>
            <a:cxnLst/>
            <a:rect l="l" t="t" r="r" b="b"/>
            <a:pathLst>
              <a:path w="12192000" h="457200">
                <a:moveTo>
                  <a:pt x="12192000" y="0"/>
                </a:moveTo>
                <a:lnTo>
                  <a:pt x="0" y="0"/>
                </a:lnTo>
                <a:lnTo>
                  <a:pt x="0" y="457199"/>
                </a:lnTo>
                <a:lnTo>
                  <a:pt x="12192000" y="457199"/>
                </a:lnTo>
                <a:lnTo>
                  <a:pt x="12192000"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64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7" y="6400799"/>
            <a:ext cx="12189460" cy="457200"/>
          </a:xfrm>
          <a:custGeom>
            <a:avLst/>
            <a:gdLst/>
            <a:ahLst/>
            <a:cxnLst/>
            <a:rect l="l" t="t" r="r" b="b"/>
            <a:pathLst>
              <a:path w="12189460" h="457200">
                <a:moveTo>
                  <a:pt x="12188952" y="0"/>
                </a:moveTo>
                <a:lnTo>
                  <a:pt x="0" y="0"/>
                </a:lnTo>
                <a:lnTo>
                  <a:pt x="0" y="457199"/>
                </a:lnTo>
                <a:lnTo>
                  <a:pt x="12188952" y="457199"/>
                </a:lnTo>
                <a:lnTo>
                  <a:pt x="12188952"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93291" y="1897379"/>
            <a:ext cx="9966960" cy="0"/>
          </a:xfrm>
          <a:custGeom>
            <a:avLst/>
            <a:gdLst/>
            <a:ahLst/>
            <a:cxnLst/>
            <a:rect l="l" t="t" r="r" b="b"/>
            <a:pathLst>
              <a:path w="9966960">
                <a:moveTo>
                  <a:pt x="0" y="0"/>
                </a:moveTo>
                <a:lnTo>
                  <a:pt x="9966960" y="0"/>
                </a:lnTo>
              </a:path>
            </a:pathLst>
          </a:custGeom>
          <a:ln w="12700">
            <a:solidFill>
              <a:srgbClr val="4040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2386964" y="939749"/>
            <a:ext cx="7484745" cy="726440"/>
          </a:xfrm>
          <a:prstGeom prst="rect">
            <a:avLst/>
          </a:prstGeom>
        </p:spPr>
        <p:txBody>
          <a:bodyPr vert="horz" wrap="square" lIns="0" tIns="12065" rIns="0" bIns="0" rtlCol="0">
            <a:spAutoFit/>
          </a:bodyPr>
          <a:lstStyle/>
          <a:p>
            <a:pPr marL="12700">
              <a:lnSpc>
                <a:spcPct val="100000"/>
              </a:lnSpc>
              <a:spcBef>
                <a:spcPts val="95"/>
              </a:spcBef>
            </a:pPr>
            <a:r>
              <a:rPr spc="-114" dirty="0">
                <a:solidFill>
                  <a:srgbClr val="404040"/>
                </a:solidFill>
              </a:rPr>
              <a:t>Its </a:t>
            </a:r>
            <a:r>
              <a:rPr spc="-490" dirty="0">
                <a:solidFill>
                  <a:srgbClr val="404040"/>
                </a:solidFill>
              </a:rPr>
              <a:t>easy, </a:t>
            </a:r>
            <a:r>
              <a:rPr spc="-470" dirty="0">
                <a:solidFill>
                  <a:srgbClr val="404040"/>
                </a:solidFill>
              </a:rPr>
              <a:t>cheap </a:t>
            </a:r>
            <a:r>
              <a:rPr spc="-385" dirty="0">
                <a:solidFill>
                  <a:srgbClr val="404040"/>
                </a:solidFill>
              </a:rPr>
              <a:t>and </a:t>
            </a:r>
            <a:r>
              <a:rPr spc="-370" dirty="0">
                <a:solidFill>
                  <a:srgbClr val="404040"/>
                </a:solidFill>
              </a:rPr>
              <a:t>more</a:t>
            </a:r>
            <a:r>
              <a:rPr spc="-800" dirty="0">
                <a:solidFill>
                  <a:srgbClr val="404040"/>
                </a:solidFill>
              </a:rPr>
              <a:t> </a:t>
            </a:r>
            <a:r>
              <a:rPr spc="-280" dirty="0">
                <a:solidFill>
                  <a:srgbClr val="404040"/>
                </a:solidFill>
              </a:rPr>
              <a:t>Powerful</a:t>
            </a:r>
          </a:p>
        </p:txBody>
      </p:sp>
      <p:sp>
        <p:nvSpPr>
          <p:cNvPr id="5" name="object 5"/>
          <p:cNvSpPr txBox="1"/>
          <p:nvPr/>
        </p:nvSpPr>
        <p:spPr>
          <a:xfrm>
            <a:off x="651459" y="2085543"/>
            <a:ext cx="11269980" cy="3858895"/>
          </a:xfrm>
          <a:prstGeom prst="rect">
            <a:avLst/>
          </a:prstGeom>
        </p:spPr>
        <p:txBody>
          <a:bodyPr vert="horz" wrap="square" lIns="0" tIns="12065" rIns="0" bIns="0" rtlCol="0">
            <a:spAutoFit/>
          </a:bodyPr>
          <a:lstStyle/>
          <a:p>
            <a:pPr marL="12700" marR="14604" lvl="0" indent="0" algn="l" defTabSz="914400" rtl="0" eaLnBrk="1" fontAlgn="auto" latinLnBrk="0" hangingPunct="1">
              <a:lnSpc>
                <a:spcPct val="100000"/>
              </a:lnSpc>
              <a:spcBef>
                <a:spcPts val="95"/>
              </a:spcBef>
              <a:spcAft>
                <a:spcPts val="0"/>
              </a:spcAft>
              <a:buClrTx/>
              <a:buSzTx/>
              <a:buFontTx/>
              <a:buNone/>
              <a:tabLst/>
              <a:defRPr/>
            </a:pPr>
            <a:r>
              <a:rPr kumimoji="0" sz="1900" b="0" i="0" u="none" strike="noStrike" kern="1200" cap="none" spc="25" normalizeH="0" baseline="0" noProof="0" dirty="0">
                <a:ln>
                  <a:noFill/>
                </a:ln>
                <a:solidFill>
                  <a:prstClr val="black"/>
                </a:solidFill>
                <a:effectLst/>
                <a:uLnTx/>
                <a:uFillTx/>
                <a:latin typeface="Arial"/>
                <a:ea typeface="+mn-ea"/>
                <a:cs typeface="Arial"/>
              </a:rPr>
              <a:t>Hacking </a:t>
            </a:r>
            <a:r>
              <a:rPr kumimoji="0" sz="1900" b="0" i="0" u="none" strike="noStrike" kern="1200" cap="none" spc="60" normalizeH="0" baseline="0" noProof="0" dirty="0">
                <a:ln>
                  <a:noFill/>
                </a:ln>
                <a:solidFill>
                  <a:prstClr val="black"/>
                </a:solidFill>
                <a:effectLst/>
                <a:uLnTx/>
                <a:uFillTx/>
                <a:latin typeface="Arial"/>
                <a:ea typeface="+mn-ea"/>
                <a:cs typeface="Arial"/>
              </a:rPr>
              <a:t>tools </a:t>
            </a:r>
            <a:r>
              <a:rPr kumimoji="0" sz="1900" b="0" i="0" u="none" strike="noStrike" kern="1200" cap="none" spc="30" normalizeH="0" baseline="0" noProof="0" dirty="0">
                <a:ln>
                  <a:noFill/>
                </a:ln>
                <a:solidFill>
                  <a:prstClr val="black"/>
                </a:solidFill>
                <a:effectLst/>
                <a:uLnTx/>
                <a:uFillTx/>
                <a:latin typeface="Arial"/>
                <a:ea typeface="+mn-ea"/>
                <a:cs typeface="Arial"/>
              </a:rPr>
              <a:t>are </a:t>
            </a:r>
            <a:r>
              <a:rPr kumimoji="0" sz="1900" b="0" i="0" u="none" strike="noStrike" kern="1200" cap="none" spc="85" normalizeH="0" baseline="0" noProof="0" dirty="0">
                <a:ln>
                  <a:noFill/>
                </a:ln>
                <a:solidFill>
                  <a:prstClr val="black"/>
                </a:solidFill>
                <a:effectLst/>
                <a:uLnTx/>
                <a:uFillTx/>
                <a:latin typeface="Arial"/>
                <a:ea typeface="+mn-ea"/>
                <a:cs typeface="Arial"/>
              </a:rPr>
              <a:t>now </a:t>
            </a:r>
            <a:r>
              <a:rPr kumimoji="0" sz="1900" b="0" i="0" u="none" strike="noStrike" kern="1200" cap="none" spc="30" normalizeH="0" baseline="0" noProof="0" dirty="0">
                <a:ln>
                  <a:noFill/>
                </a:ln>
                <a:solidFill>
                  <a:prstClr val="black"/>
                </a:solidFill>
                <a:effectLst/>
                <a:uLnTx/>
                <a:uFillTx/>
                <a:latin typeface="Arial"/>
                <a:ea typeface="+mn-ea"/>
                <a:cs typeface="Arial"/>
              </a:rPr>
              <a:t>cheaper, </a:t>
            </a:r>
            <a:r>
              <a:rPr kumimoji="0" sz="1900" b="0" i="0" u="none" strike="noStrike" kern="1200" cap="none" spc="65" normalizeH="0" baseline="0" noProof="0" dirty="0">
                <a:ln>
                  <a:noFill/>
                </a:ln>
                <a:solidFill>
                  <a:prstClr val="black"/>
                </a:solidFill>
                <a:effectLst/>
                <a:uLnTx/>
                <a:uFillTx/>
                <a:latin typeface="Arial"/>
                <a:ea typeface="+mn-ea"/>
                <a:cs typeface="Arial"/>
              </a:rPr>
              <a:t>simpler and </a:t>
            </a:r>
            <a:r>
              <a:rPr kumimoji="0" sz="1900" b="0" i="0" u="none" strike="noStrike" kern="1200" cap="none" spc="85" normalizeH="0" baseline="0" noProof="0" dirty="0">
                <a:ln>
                  <a:noFill/>
                </a:ln>
                <a:solidFill>
                  <a:prstClr val="black"/>
                </a:solidFill>
                <a:effectLst/>
                <a:uLnTx/>
                <a:uFillTx/>
                <a:latin typeface="Arial"/>
                <a:ea typeface="+mn-ea"/>
                <a:cs typeface="Arial"/>
              </a:rPr>
              <a:t>more </a:t>
            </a:r>
            <a:r>
              <a:rPr kumimoji="0" sz="1900" b="0" i="0" u="none" strike="noStrike" kern="1200" cap="none" spc="65" normalizeH="0" baseline="0" noProof="0" dirty="0">
                <a:ln>
                  <a:noFill/>
                </a:ln>
                <a:solidFill>
                  <a:prstClr val="black"/>
                </a:solidFill>
                <a:effectLst/>
                <a:uLnTx/>
                <a:uFillTx/>
                <a:latin typeface="Arial"/>
                <a:ea typeface="+mn-ea"/>
                <a:cs typeface="Arial"/>
              </a:rPr>
              <a:t>powerful, </a:t>
            </a:r>
            <a:r>
              <a:rPr kumimoji="0" sz="1900" b="0" i="0" u="none" strike="noStrike" kern="1200" cap="none" spc="45" normalizeH="0" baseline="0" noProof="0" dirty="0">
                <a:ln>
                  <a:noFill/>
                </a:ln>
                <a:solidFill>
                  <a:prstClr val="black"/>
                </a:solidFill>
                <a:effectLst/>
                <a:uLnTx/>
                <a:uFillTx/>
                <a:latin typeface="Arial"/>
                <a:ea typeface="+mn-ea"/>
                <a:cs typeface="Arial"/>
              </a:rPr>
              <a:t>allowing lower-skilled </a:t>
            </a:r>
            <a:r>
              <a:rPr kumimoji="0" sz="1900" b="0" i="0" u="none" strike="noStrike" kern="1200" cap="none" spc="20" normalizeH="0" baseline="0" noProof="0" dirty="0">
                <a:ln>
                  <a:noFill/>
                </a:ln>
                <a:solidFill>
                  <a:prstClr val="black"/>
                </a:solidFill>
                <a:effectLst/>
                <a:uLnTx/>
                <a:uFillTx/>
                <a:latin typeface="Arial"/>
                <a:ea typeface="+mn-ea"/>
                <a:cs typeface="Arial"/>
              </a:rPr>
              <a:t>hackers </a:t>
            </a:r>
            <a:r>
              <a:rPr kumimoji="0" sz="1900" b="0" i="0" u="none" strike="noStrike" kern="1200" cap="none" spc="110" normalizeH="0" baseline="0" noProof="0" dirty="0">
                <a:ln>
                  <a:noFill/>
                </a:ln>
                <a:solidFill>
                  <a:prstClr val="black"/>
                </a:solidFill>
                <a:effectLst/>
                <a:uLnTx/>
                <a:uFillTx/>
                <a:latin typeface="Arial"/>
                <a:ea typeface="+mn-ea"/>
                <a:cs typeface="Arial"/>
              </a:rPr>
              <a:t>to </a:t>
            </a:r>
            <a:r>
              <a:rPr kumimoji="0" sz="1900" b="0" i="0" u="none" strike="noStrike" kern="1200" cap="none" spc="95" normalizeH="0" baseline="0" noProof="0" dirty="0">
                <a:ln>
                  <a:noFill/>
                </a:ln>
                <a:solidFill>
                  <a:prstClr val="black"/>
                </a:solidFill>
                <a:effectLst/>
                <a:uLnTx/>
                <a:uFillTx/>
                <a:latin typeface="Arial"/>
                <a:ea typeface="+mn-ea"/>
                <a:cs typeface="Arial"/>
              </a:rPr>
              <a:t>do  </a:t>
            </a:r>
            <a:r>
              <a:rPr kumimoji="0" sz="1900" b="0" i="0" u="none" strike="noStrike" kern="1200" cap="none" spc="85" normalizeH="0" baseline="0" noProof="0" dirty="0">
                <a:ln>
                  <a:noFill/>
                </a:ln>
                <a:solidFill>
                  <a:prstClr val="black"/>
                </a:solidFill>
                <a:effectLst/>
                <a:uLnTx/>
                <a:uFillTx/>
                <a:latin typeface="Arial"/>
                <a:ea typeface="+mn-ea"/>
                <a:cs typeface="Arial"/>
              </a:rPr>
              <a:t>more </a:t>
            </a:r>
            <a:r>
              <a:rPr kumimoji="0" sz="1900" b="0" i="0" u="none" strike="noStrike" kern="1200" cap="none" spc="45" normalizeH="0" baseline="0" noProof="0" dirty="0">
                <a:ln>
                  <a:noFill/>
                </a:ln>
                <a:solidFill>
                  <a:prstClr val="black"/>
                </a:solidFill>
                <a:effectLst/>
                <a:uLnTx/>
                <a:uFillTx/>
                <a:latin typeface="Arial"/>
                <a:ea typeface="+mn-ea"/>
                <a:cs typeface="Arial"/>
              </a:rPr>
              <a:t>damage </a:t>
            </a:r>
            <a:r>
              <a:rPr kumimoji="0" sz="1900" b="0" i="0" u="none" strike="noStrike" kern="1200" cap="none" spc="65" normalizeH="0" baseline="0" noProof="0" dirty="0">
                <a:ln>
                  <a:noFill/>
                </a:ln>
                <a:solidFill>
                  <a:prstClr val="black"/>
                </a:solidFill>
                <a:effectLst/>
                <a:uLnTx/>
                <a:uFillTx/>
                <a:latin typeface="Arial"/>
                <a:ea typeface="+mn-ea"/>
                <a:cs typeface="Arial"/>
              </a:rPr>
              <a:t>at </a:t>
            </a:r>
            <a:r>
              <a:rPr kumimoji="0" sz="1900" b="0" i="0" u="none" strike="noStrike" kern="1200" cap="none" spc="-5" normalizeH="0" baseline="0" noProof="0" dirty="0">
                <a:ln>
                  <a:noFill/>
                </a:ln>
                <a:solidFill>
                  <a:prstClr val="black"/>
                </a:solidFill>
                <a:effectLst/>
                <a:uLnTx/>
                <a:uFillTx/>
                <a:latin typeface="Arial"/>
                <a:ea typeface="+mn-ea"/>
                <a:cs typeface="Arial"/>
              </a:rPr>
              <a:t>a </a:t>
            </a:r>
            <a:r>
              <a:rPr kumimoji="0" sz="1900" b="0" i="0" u="none" strike="noStrike" kern="1200" cap="none" spc="65" normalizeH="0" baseline="0" noProof="0" dirty="0">
                <a:ln>
                  <a:noFill/>
                </a:ln>
                <a:solidFill>
                  <a:prstClr val="black"/>
                </a:solidFill>
                <a:effectLst/>
                <a:uLnTx/>
                <a:uFillTx/>
                <a:latin typeface="Arial"/>
                <a:ea typeface="+mn-ea"/>
                <a:cs typeface="Arial"/>
              </a:rPr>
              <a:t>fraction </a:t>
            </a:r>
            <a:r>
              <a:rPr kumimoji="0" sz="1900" b="0" i="0" u="none" strike="noStrike" kern="1200" cap="none" spc="100" normalizeH="0" baseline="0" noProof="0" dirty="0">
                <a:ln>
                  <a:noFill/>
                </a:ln>
                <a:solidFill>
                  <a:prstClr val="black"/>
                </a:solidFill>
                <a:effectLst/>
                <a:uLnTx/>
                <a:uFillTx/>
                <a:latin typeface="Arial"/>
                <a:ea typeface="+mn-ea"/>
                <a:cs typeface="Arial"/>
              </a:rPr>
              <a:t>of </a:t>
            </a:r>
            <a:r>
              <a:rPr kumimoji="0" sz="1900" b="0" i="0" u="none" strike="noStrike" kern="1200" cap="none" spc="80" normalizeH="0" baseline="0" noProof="0" dirty="0">
                <a:ln>
                  <a:noFill/>
                </a:ln>
                <a:solidFill>
                  <a:prstClr val="black"/>
                </a:solidFill>
                <a:effectLst/>
                <a:uLnTx/>
                <a:uFillTx/>
                <a:latin typeface="Arial"/>
                <a:ea typeface="+mn-ea"/>
                <a:cs typeface="Arial"/>
              </a:rPr>
              <a:t>the </a:t>
            </a:r>
            <a:r>
              <a:rPr kumimoji="0" sz="1900" b="0" i="0" u="none" strike="noStrike" kern="1200" cap="none" spc="45" normalizeH="0" baseline="0" noProof="0" dirty="0">
                <a:ln>
                  <a:noFill/>
                </a:ln>
                <a:solidFill>
                  <a:prstClr val="black"/>
                </a:solidFill>
                <a:effectLst/>
                <a:uLnTx/>
                <a:uFillTx/>
                <a:latin typeface="Arial"/>
                <a:ea typeface="+mn-ea"/>
                <a:cs typeface="Arial"/>
              </a:rPr>
              <a:t>previous </a:t>
            </a:r>
            <a:r>
              <a:rPr kumimoji="0" sz="1900" b="0" i="0" u="none" strike="noStrike" kern="1200" cap="none" spc="15" normalizeH="0" baseline="0" noProof="0" dirty="0">
                <a:ln>
                  <a:noFill/>
                </a:ln>
                <a:solidFill>
                  <a:prstClr val="black"/>
                </a:solidFill>
                <a:effectLst/>
                <a:uLnTx/>
                <a:uFillTx/>
                <a:latin typeface="Arial"/>
                <a:ea typeface="+mn-ea"/>
                <a:cs typeface="Arial"/>
              </a:rPr>
              <a:t>cost. </a:t>
            </a:r>
            <a:r>
              <a:rPr kumimoji="0" sz="1900" b="0" i="0" u="none" strike="noStrike" kern="1200" cap="none" spc="-5" normalizeH="0" baseline="0" noProof="0" dirty="0">
                <a:ln>
                  <a:noFill/>
                </a:ln>
                <a:solidFill>
                  <a:prstClr val="black"/>
                </a:solidFill>
                <a:effectLst/>
                <a:uLnTx/>
                <a:uFillTx/>
                <a:latin typeface="Arial"/>
                <a:ea typeface="+mn-ea"/>
                <a:cs typeface="Arial"/>
              </a:rPr>
              <a:t>The </a:t>
            </a:r>
            <a:r>
              <a:rPr kumimoji="0" sz="1900" b="0" i="0" u="none" strike="noStrike" kern="1200" cap="none" spc="45" normalizeH="0" baseline="0" noProof="0" dirty="0">
                <a:ln>
                  <a:noFill/>
                </a:ln>
                <a:solidFill>
                  <a:prstClr val="black"/>
                </a:solidFill>
                <a:effectLst/>
                <a:uLnTx/>
                <a:uFillTx/>
                <a:latin typeface="Arial"/>
                <a:ea typeface="+mn-ea"/>
                <a:cs typeface="Arial"/>
              </a:rPr>
              <a:t>expansion </a:t>
            </a:r>
            <a:r>
              <a:rPr kumimoji="0" sz="1900" b="0" i="0" u="none" strike="noStrike" kern="1200" cap="none" spc="100" normalizeH="0" baseline="0" noProof="0" dirty="0">
                <a:ln>
                  <a:noFill/>
                </a:ln>
                <a:solidFill>
                  <a:prstClr val="black"/>
                </a:solidFill>
                <a:effectLst/>
                <a:uLnTx/>
                <a:uFillTx/>
                <a:latin typeface="Arial"/>
                <a:ea typeface="+mn-ea"/>
                <a:cs typeface="Arial"/>
              </a:rPr>
              <a:t>of </a:t>
            </a:r>
            <a:r>
              <a:rPr kumimoji="0" sz="1900" b="0" i="0" u="none" strike="noStrike" kern="1200" cap="none" spc="50" normalizeH="0" baseline="0" noProof="0" dirty="0">
                <a:ln>
                  <a:noFill/>
                </a:ln>
                <a:solidFill>
                  <a:prstClr val="black"/>
                </a:solidFill>
                <a:effectLst/>
                <a:uLnTx/>
                <a:uFillTx/>
                <a:latin typeface="Arial"/>
                <a:ea typeface="+mn-ea"/>
                <a:cs typeface="Arial"/>
              </a:rPr>
              <a:t>mobile-based </a:t>
            </a:r>
            <a:r>
              <a:rPr kumimoji="0" sz="1900" b="0" i="0" u="none" strike="noStrike" kern="1200" cap="none" spc="0" normalizeH="0" baseline="0" noProof="0" dirty="0">
                <a:ln>
                  <a:noFill/>
                </a:ln>
                <a:solidFill>
                  <a:prstClr val="black"/>
                </a:solidFill>
                <a:effectLst/>
                <a:uLnTx/>
                <a:uFillTx/>
                <a:latin typeface="Arial"/>
                <a:ea typeface="+mn-ea"/>
                <a:cs typeface="Arial"/>
              </a:rPr>
              <a:t>services </a:t>
            </a:r>
            <a:r>
              <a:rPr kumimoji="0" sz="1900" b="0" i="0" u="none" strike="noStrike" kern="1200" cap="none" spc="40" normalizeH="0" baseline="0" noProof="0" dirty="0">
                <a:ln>
                  <a:noFill/>
                </a:ln>
                <a:solidFill>
                  <a:prstClr val="black"/>
                </a:solidFill>
                <a:effectLst/>
                <a:uLnTx/>
                <a:uFillTx/>
                <a:latin typeface="Arial"/>
                <a:ea typeface="+mn-ea"/>
                <a:cs typeface="Arial"/>
              </a:rPr>
              <a:t>(the </a:t>
            </a:r>
            <a:r>
              <a:rPr kumimoji="0" sz="1900" b="0" i="0" u="none" strike="noStrike" kern="1200" cap="none" spc="60" normalizeH="0" baseline="0" noProof="0" dirty="0">
                <a:ln>
                  <a:noFill/>
                </a:ln>
                <a:solidFill>
                  <a:prstClr val="black"/>
                </a:solidFill>
                <a:effectLst/>
                <a:uLnTx/>
                <a:uFillTx/>
                <a:latin typeface="Arial"/>
                <a:ea typeface="+mn-ea"/>
                <a:cs typeface="Arial"/>
              </a:rPr>
              <a:t>only  </a:t>
            </a:r>
            <a:r>
              <a:rPr kumimoji="0" sz="1900" b="0" i="0" u="none" strike="noStrike" kern="1200" cap="none" spc="40" normalizeH="0" baseline="0" noProof="0" dirty="0">
                <a:ln>
                  <a:noFill/>
                </a:ln>
                <a:solidFill>
                  <a:prstClr val="black"/>
                </a:solidFill>
                <a:effectLst/>
                <a:uLnTx/>
                <a:uFillTx/>
                <a:latin typeface="Arial"/>
                <a:ea typeface="+mn-ea"/>
                <a:cs typeface="Arial"/>
              </a:rPr>
              <a:t>technological</a:t>
            </a:r>
            <a:r>
              <a:rPr kumimoji="0" sz="1900" b="0" i="0" u="none" strike="noStrike" kern="1200" cap="none" spc="-25" normalizeH="0" baseline="0" noProof="0" dirty="0">
                <a:ln>
                  <a:noFill/>
                </a:ln>
                <a:solidFill>
                  <a:prstClr val="black"/>
                </a:solidFill>
                <a:effectLst/>
                <a:uLnTx/>
                <a:uFillTx/>
                <a:latin typeface="Arial"/>
                <a:ea typeface="+mn-ea"/>
                <a:cs typeface="Arial"/>
              </a:rPr>
              <a:t> </a:t>
            </a:r>
            <a:r>
              <a:rPr kumimoji="0" sz="1900" b="0" i="0" u="none" strike="noStrike" kern="1200" cap="none" spc="100" normalizeH="0" baseline="0" noProof="0" dirty="0">
                <a:ln>
                  <a:noFill/>
                </a:ln>
                <a:solidFill>
                  <a:prstClr val="black"/>
                </a:solidFill>
                <a:effectLst/>
                <a:uLnTx/>
                <a:uFillTx/>
                <a:latin typeface="Arial"/>
                <a:ea typeface="+mn-ea"/>
                <a:cs typeface="Arial"/>
              </a:rPr>
              <a:t>platform</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25" normalizeH="0" baseline="0" noProof="0" dirty="0">
                <a:ln>
                  <a:noFill/>
                </a:ln>
                <a:solidFill>
                  <a:prstClr val="black"/>
                </a:solidFill>
                <a:effectLst/>
                <a:uLnTx/>
                <a:uFillTx/>
                <a:latin typeface="Arial"/>
                <a:ea typeface="+mn-ea"/>
                <a:cs typeface="Arial"/>
              </a:rPr>
              <a:t>available</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114" normalizeH="0" baseline="0" noProof="0" dirty="0">
                <a:ln>
                  <a:noFill/>
                </a:ln>
                <a:solidFill>
                  <a:prstClr val="black"/>
                </a:solidFill>
                <a:effectLst/>
                <a:uLnTx/>
                <a:uFillTx/>
                <a:latin typeface="Arial"/>
                <a:ea typeface="+mn-ea"/>
                <a:cs typeface="Arial"/>
              </a:rPr>
              <a:t>for</a:t>
            </a:r>
            <a:r>
              <a:rPr kumimoji="0" sz="1900" b="0" i="0" u="none" strike="noStrike" kern="1200" cap="none" spc="-25" normalizeH="0" baseline="0" noProof="0" dirty="0">
                <a:ln>
                  <a:noFill/>
                </a:ln>
                <a:solidFill>
                  <a:prstClr val="black"/>
                </a:solidFill>
                <a:effectLst/>
                <a:uLnTx/>
                <a:uFillTx/>
                <a:latin typeface="Arial"/>
                <a:ea typeface="+mn-ea"/>
                <a:cs typeface="Arial"/>
              </a:rPr>
              <a:t> </a:t>
            </a:r>
            <a:r>
              <a:rPr kumimoji="0" sz="1900" b="0" i="0" u="none" strike="noStrike" kern="1200" cap="none" spc="65" normalizeH="0" baseline="0" noProof="0" dirty="0">
                <a:ln>
                  <a:noFill/>
                </a:ln>
                <a:solidFill>
                  <a:prstClr val="black"/>
                </a:solidFill>
                <a:effectLst/>
                <a:uLnTx/>
                <a:uFillTx/>
                <a:latin typeface="Arial"/>
                <a:ea typeface="+mn-ea"/>
                <a:cs typeface="Arial"/>
              </a:rPr>
              <a:t>many</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25" normalizeH="0" baseline="0" noProof="0" dirty="0">
                <a:ln>
                  <a:noFill/>
                </a:ln>
                <a:solidFill>
                  <a:prstClr val="black"/>
                </a:solidFill>
                <a:effectLst/>
                <a:uLnTx/>
                <a:uFillTx/>
                <a:latin typeface="Arial"/>
                <a:ea typeface="+mn-ea"/>
                <a:cs typeface="Arial"/>
              </a:rPr>
              <a:t>people),</a:t>
            </a:r>
            <a:r>
              <a:rPr kumimoji="0" sz="1900" b="0" i="0" u="none" strike="noStrike" kern="1200" cap="none" spc="-45" normalizeH="0" baseline="0" noProof="0" dirty="0">
                <a:ln>
                  <a:noFill/>
                </a:ln>
                <a:solidFill>
                  <a:prstClr val="black"/>
                </a:solidFill>
                <a:effectLst/>
                <a:uLnTx/>
                <a:uFillTx/>
                <a:latin typeface="Arial"/>
                <a:ea typeface="+mn-ea"/>
                <a:cs typeface="Arial"/>
              </a:rPr>
              <a:t> </a:t>
            </a:r>
            <a:r>
              <a:rPr kumimoji="0" sz="1900" b="0" i="0" u="none" strike="noStrike" kern="1200" cap="none" spc="10" normalizeH="0" baseline="0" noProof="0" dirty="0">
                <a:ln>
                  <a:noFill/>
                </a:ln>
                <a:solidFill>
                  <a:prstClr val="black"/>
                </a:solidFill>
                <a:effectLst/>
                <a:uLnTx/>
                <a:uFillTx/>
                <a:latin typeface="Arial"/>
                <a:ea typeface="+mn-ea"/>
                <a:cs typeface="Arial"/>
              </a:rPr>
              <a:t>increases</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80" normalizeH="0" baseline="0" noProof="0" dirty="0">
                <a:ln>
                  <a:noFill/>
                </a:ln>
                <a:solidFill>
                  <a:prstClr val="black"/>
                </a:solidFill>
                <a:effectLst/>
                <a:uLnTx/>
                <a:uFillTx/>
                <a:latin typeface="Arial"/>
                <a:ea typeface="+mn-ea"/>
                <a:cs typeface="Arial"/>
              </a:rPr>
              <a:t>the</a:t>
            </a:r>
            <a:r>
              <a:rPr kumimoji="0" sz="1900" b="0" i="0" u="none" strike="noStrike" kern="1200" cap="none" spc="-15" normalizeH="0" baseline="0" noProof="0" dirty="0">
                <a:ln>
                  <a:noFill/>
                </a:ln>
                <a:solidFill>
                  <a:prstClr val="black"/>
                </a:solidFill>
                <a:effectLst/>
                <a:uLnTx/>
                <a:uFillTx/>
                <a:latin typeface="Arial"/>
                <a:ea typeface="+mn-ea"/>
                <a:cs typeface="Arial"/>
              </a:rPr>
              <a:t> </a:t>
            </a:r>
            <a:r>
              <a:rPr kumimoji="0" sz="1900" b="0" i="0" u="none" strike="noStrike" kern="1200" cap="none" spc="80" normalizeH="0" baseline="0" noProof="0" dirty="0">
                <a:ln>
                  <a:noFill/>
                </a:ln>
                <a:solidFill>
                  <a:prstClr val="black"/>
                </a:solidFill>
                <a:effectLst/>
                <a:uLnTx/>
                <a:uFillTx/>
                <a:latin typeface="Arial"/>
                <a:ea typeface="+mn-ea"/>
                <a:cs typeface="Arial"/>
              </a:rPr>
              <a:t>opportunities</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110" normalizeH="0" baseline="0" noProof="0" dirty="0">
                <a:ln>
                  <a:noFill/>
                </a:ln>
                <a:solidFill>
                  <a:prstClr val="black"/>
                </a:solidFill>
                <a:effectLst/>
                <a:uLnTx/>
                <a:uFillTx/>
                <a:latin typeface="Arial"/>
                <a:ea typeface="+mn-ea"/>
                <a:cs typeface="Arial"/>
              </a:rPr>
              <a:t>for</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15" normalizeH="0" baseline="0" noProof="0" dirty="0">
                <a:ln>
                  <a:noFill/>
                </a:ln>
                <a:solidFill>
                  <a:prstClr val="black"/>
                </a:solidFill>
                <a:effectLst/>
                <a:uLnTx/>
                <a:uFillTx/>
                <a:latin typeface="Arial"/>
                <a:ea typeface="+mn-ea"/>
                <a:cs typeface="Arial"/>
              </a:rPr>
              <a:t>hackers.</a:t>
            </a:r>
            <a:r>
              <a:rPr kumimoji="0" sz="1900" b="0" i="0" u="none" strike="noStrike" kern="1200" cap="none" spc="-5" normalizeH="0" baseline="0" noProof="0" dirty="0">
                <a:ln>
                  <a:noFill/>
                </a:ln>
                <a:solidFill>
                  <a:prstClr val="black"/>
                </a:solidFill>
                <a:effectLst/>
                <a:uLnTx/>
                <a:uFillTx/>
                <a:latin typeface="Arial"/>
                <a:ea typeface="+mn-ea"/>
                <a:cs typeface="Arial"/>
              </a:rPr>
              <a:t> </a:t>
            </a:r>
            <a:r>
              <a:rPr kumimoji="0" sz="1900" b="0" i="0" u="none" strike="noStrike" kern="1200" cap="none" spc="25" normalizeH="0" baseline="0" noProof="0" dirty="0">
                <a:ln>
                  <a:noFill/>
                </a:ln>
                <a:solidFill>
                  <a:prstClr val="black"/>
                </a:solidFill>
                <a:effectLst/>
                <a:uLnTx/>
                <a:uFillTx/>
                <a:latin typeface="Arial"/>
                <a:ea typeface="+mn-ea"/>
                <a:cs typeface="Arial"/>
              </a:rPr>
              <a:t>Attackers  </a:t>
            </a:r>
            <a:r>
              <a:rPr kumimoji="0" sz="1900" b="0" i="0" u="none" strike="noStrike" kern="1200" cap="none" spc="60" normalizeH="0" baseline="0" noProof="0" dirty="0">
                <a:ln>
                  <a:noFill/>
                </a:ln>
                <a:solidFill>
                  <a:prstClr val="black"/>
                </a:solidFill>
                <a:effectLst/>
                <a:uLnTx/>
                <a:uFillTx/>
                <a:latin typeface="Arial"/>
                <a:ea typeface="+mn-ea"/>
                <a:cs typeface="Arial"/>
              </a:rPr>
              <a:t>target </a:t>
            </a:r>
            <a:r>
              <a:rPr kumimoji="0" sz="1900" b="0" i="0" u="none" strike="noStrike" kern="1200" cap="none" spc="30" normalizeH="0" baseline="0" noProof="0" dirty="0">
                <a:ln>
                  <a:noFill/>
                </a:ln>
                <a:solidFill>
                  <a:prstClr val="black"/>
                </a:solidFill>
                <a:effectLst/>
                <a:uLnTx/>
                <a:uFillTx/>
                <a:latin typeface="Arial"/>
                <a:ea typeface="+mn-ea"/>
                <a:cs typeface="Arial"/>
              </a:rPr>
              <a:t>large </a:t>
            </a:r>
            <a:r>
              <a:rPr kumimoji="0" sz="1900" b="0" i="0" u="none" strike="noStrike" kern="1200" cap="none" spc="65" normalizeH="0" baseline="0" noProof="0" dirty="0">
                <a:ln>
                  <a:noFill/>
                </a:ln>
                <a:solidFill>
                  <a:prstClr val="black"/>
                </a:solidFill>
                <a:effectLst/>
                <a:uLnTx/>
                <a:uFillTx/>
                <a:latin typeface="Arial"/>
                <a:ea typeface="+mn-ea"/>
                <a:cs typeface="Arial"/>
              </a:rPr>
              <a:t>and </a:t>
            </a:r>
            <a:r>
              <a:rPr kumimoji="0" sz="1900" b="0" i="0" u="none" strike="noStrike" kern="1200" cap="none" spc="45" normalizeH="0" baseline="0" noProof="0" dirty="0">
                <a:ln>
                  <a:noFill/>
                </a:ln>
                <a:solidFill>
                  <a:prstClr val="black"/>
                </a:solidFill>
                <a:effectLst/>
                <a:uLnTx/>
                <a:uFillTx/>
                <a:latin typeface="Arial"/>
                <a:ea typeface="+mn-ea"/>
                <a:cs typeface="Arial"/>
              </a:rPr>
              <a:t>small </a:t>
            </a:r>
            <a:r>
              <a:rPr kumimoji="0" sz="1900" b="0" i="0" u="none" strike="noStrike" kern="1200" cap="none" spc="65" normalizeH="0" baseline="0" noProof="0" dirty="0">
                <a:ln>
                  <a:noFill/>
                </a:ln>
                <a:solidFill>
                  <a:prstClr val="black"/>
                </a:solidFill>
                <a:effectLst/>
                <a:uLnTx/>
                <a:uFillTx/>
                <a:latin typeface="Arial"/>
                <a:ea typeface="+mn-ea"/>
                <a:cs typeface="Arial"/>
              </a:rPr>
              <a:t>institutions, </a:t>
            </a:r>
            <a:r>
              <a:rPr kumimoji="0" sz="1900" b="0" i="0" u="none" strike="noStrike" kern="1200" cap="none" spc="55" normalizeH="0" baseline="0" noProof="0" dirty="0">
                <a:ln>
                  <a:noFill/>
                </a:ln>
                <a:solidFill>
                  <a:prstClr val="black"/>
                </a:solidFill>
                <a:effectLst/>
                <a:uLnTx/>
                <a:uFillTx/>
                <a:latin typeface="Arial"/>
                <a:ea typeface="+mn-ea"/>
                <a:cs typeface="Arial"/>
              </a:rPr>
              <a:t>rich </a:t>
            </a:r>
            <a:r>
              <a:rPr kumimoji="0" sz="1900" b="0" i="0" u="none" strike="noStrike" kern="1200" cap="none" spc="65" normalizeH="0" baseline="0" noProof="0" dirty="0">
                <a:ln>
                  <a:noFill/>
                </a:ln>
                <a:solidFill>
                  <a:prstClr val="black"/>
                </a:solidFill>
                <a:effectLst/>
                <a:uLnTx/>
                <a:uFillTx/>
                <a:latin typeface="Arial"/>
                <a:ea typeface="+mn-ea"/>
                <a:cs typeface="Arial"/>
              </a:rPr>
              <a:t>and </a:t>
            </a:r>
            <a:r>
              <a:rPr kumimoji="0" sz="1900" b="0" i="0" u="none" strike="noStrike" kern="1200" cap="none" spc="100" normalizeH="0" baseline="0" noProof="0" dirty="0">
                <a:ln>
                  <a:noFill/>
                </a:ln>
                <a:solidFill>
                  <a:prstClr val="black"/>
                </a:solidFill>
                <a:effectLst/>
                <a:uLnTx/>
                <a:uFillTx/>
                <a:latin typeface="Arial"/>
                <a:ea typeface="+mn-ea"/>
                <a:cs typeface="Arial"/>
              </a:rPr>
              <a:t>poor </a:t>
            </a:r>
            <a:r>
              <a:rPr kumimoji="0" sz="1900" b="0" i="0" u="none" strike="noStrike" kern="1200" cap="none" spc="45" normalizeH="0" baseline="0" noProof="0" dirty="0">
                <a:ln>
                  <a:noFill/>
                </a:ln>
                <a:solidFill>
                  <a:prstClr val="black"/>
                </a:solidFill>
                <a:effectLst/>
                <a:uLnTx/>
                <a:uFillTx/>
                <a:latin typeface="Arial"/>
                <a:ea typeface="+mn-ea"/>
                <a:cs typeface="Arial"/>
              </a:rPr>
              <a:t>countries, </a:t>
            </a:r>
            <a:r>
              <a:rPr kumimoji="0" sz="1900" b="0" i="0" u="none" strike="noStrike" kern="1200" cap="none" spc="65" normalizeH="0" baseline="0" noProof="0" dirty="0">
                <a:ln>
                  <a:noFill/>
                </a:ln>
                <a:solidFill>
                  <a:prstClr val="black"/>
                </a:solidFill>
                <a:effectLst/>
                <a:uLnTx/>
                <a:uFillTx/>
                <a:latin typeface="Arial"/>
                <a:ea typeface="+mn-ea"/>
                <a:cs typeface="Arial"/>
              </a:rPr>
              <a:t>and </a:t>
            </a:r>
            <a:r>
              <a:rPr kumimoji="0" sz="1900" b="0" i="0" u="none" strike="noStrike" kern="1200" cap="none" spc="60" normalizeH="0" baseline="0" noProof="0" dirty="0">
                <a:ln>
                  <a:noFill/>
                </a:ln>
                <a:solidFill>
                  <a:prstClr val="black"/>
                </a:solidFill>
                <a:effectLst/>
                <a:uLnTx/>
                <a:uFillTx/>
                <a:latin typeface="Arial"/>
                <a:ea typeface="+mn-ea"/>
                <a:cs typeface="Arial"/>
              </a:rPr>
              <a:t>operate </a:t>
            </a:r>
            <a:r>
              <a:rPr kumimoji="0" sz="1900" b="0" i="0" u="none" strike="noStrike" kern="1200" cap="none" spc="105" normalizeH="0" baseline="0" noProof="0" dirty="0">
                <a:ln>
                  <a:noFill/>
                </a:ln>
                <a:solidFill>
                  <a:prstClr val="black"/>
                </a:solidFill>
                <a:effectLst/>
                <a:uLnTx/>
                <a:uFillTx/>
                <a:latin typeface="Arial"/>
                <a:ea typeface="+mn-ea"/>
                <a:cs typeface="Arial"/>
              </a:rPr>
              <a:t>without </a:t>
            </a:r>
            <a:r>
              <a:rPr kumimoji="0" sz="1900" b="0" i="0" u="none" strike="noStrike" kern="1200" cap="none" spc="55" normalizeH="0" baseline="0" noProof="0" dirty="0">
                <a:ln>
                  <a:noFill/>
                </a:ln>
                <a:solidFill>
                  <a:prstClr val="black"/>
                </a:solidFill>
                <a:effectLst/>
                <a:uLnTx/>
                <a:uFillTx/>
                <a:latin typeface="Arial"/>
                <a:ea typeface="+mn-ea"/>
                <a:cs typeface="Arial"/>
              </a:rPr>
              <a:t>borders. </a:t>
            </a:r>
            <a:r>
              <a:rPr kumimoji="0" sz="1900" b="0" i="0" u="none" strike="noStrike" kern="1200" cap="none" spc="30" normalizeH="0" baseline="0" noProof="0" dirty="0">
                <a:ln>
                  <a:noFill/>
                </a:ln>
                <a:solidFill>
                  <a:prstClr val="black"/>
                </a:solidFill>
                <a:effectLst/>
                <a:uLnTx/>
                <a:uFillTx/>
                <a:latin typeface="Arial"/>
                <a:ea typeface="+mn-ea"/>
                <a:cs typeface="Arial"/>
              </a:rPr>
              <a:t>Fighting  </a:t>
            </a:r>
            <a:r>
              <a:rPr kumimoji="0" sz="1900" b="0" i="0" u="none" strike="noStrike" kern="1200" cap="none" spc="45" normalizeH="0" baseline="0" noProof="0" dirty="0">
                <a:ln>
                  <a:noFill/>
                </a:ln>
                <a:solidFill>
                  <a:prstClr val="black"/>
                </a:solidFill>
                <a:effectLst/>
                <a:uLnTx/>
                <a:uFillTx/>
                <a:latin typeface="Arial"/>
                <a:ea typeface="+mn-ea"/>
                <a:cs typeface="Arial"/>
              </a:rPr>
              <a:t>cybercrime</a:t>
            </a:r>
            <a:r>
              <a:rPr kumimoji="0" sz="1900" b="0" i="0" u="none" strike="noStrike" kern="1200" cap="none" spc="-45" normalizeH="0" baseline="0" noProof="0" dirty="0">
                <a:ln>
                  <a:noFill/>
                </a:ln>
                <a:solidFill>
                  <a:prstClr val="black"/>
                </a:solidFill>
                <a:effectLst/>
                <a:uLnTx/>
                <a:uFillTx/>
                <a:latin typeface="Arial"/>
                <a:ea typeface="+mn-ea"/>
                <a:cs typeface="Arial"/>
              </a:rPr>
              <a:t> </a:t>
            </a:r>
            <a:r>
              <a:rPr kumimoji="0" sz="1900" b="0" i="0" u="none" strike="noStrike" kern="1200" cap="none" spc="65" normalizeH="0" baseline="0" noProof="0" dirty="0">
                <a:ln>
                  <a:noFill/>
                </a:ln>
                <a:solidFill>
                  <a:prstClr val="black"/>
                </a:solidFill>
                <a:effectLst/>
                <a:uLnTx/>
                <a:uFillTx/>
                <a:latin typeface="Arial"/>
                <a:ea typeface="+mn-ea"/>
                <a:cs typeface="Arial"/>
              </a:rPr>
              <a:t>and</a:t>
            </a:r>
            <a:r>
              <a:rPr kumimoji="0" sz="1900" b="0" i="0" u="none" strike="noStrike" kern="1200" cap="none" spc="-30" normalizeH="0" baseline="0" noProof="0" dirty="0">
                <a:ln>
                  <a:noFill/>
                </a:ln>
                <a:solidFill>
                  <a:prstClr val="black"/>
                </a:solidFill>
                <a:effectLst/>
                <a:uLnTx/>
                <a:uFillTx/>
                <a:latin typeface="Arial"/>
                <a:ea typeface="+mn-ea"/>
                <a:cs typeface="Arial"/>
              </a:rPr>
              <a:t> </a:t>
            </a:r>
            <a:r>
              <a:rPr kumimoji="0" sz="1900" b="0" i="0" u="none" strike="noStrike" kern="1200" cap="none" spc="45" normalizeH="0" baseline="0" noProof="0" dirty="0">
                <a:ln>
                  <a:noFill/>
                </a:ln>
                <a:solidFill>
                  <a:prstClr val="black"/>
                </a:solidFill>
                <a:effectLst/>
                <a:uLnTx/>
                <a:uFillTx/>
                <a:latin typeface="Arial"/>
                <a:ea typeface="+mn-ea"/>
                <a:cs typeface="Arial"/>
              </a:rPr>
              <a:t>reducing</a:t>
            </a:r>
            <a:r>
              <a:rPr kumimoji="0" sz="1900" b="0" i="0" u="none" strike="noStrike" kern="1200" cap="none" spc="-60" normalizeH="0" baseline="0" noProof="0" dirty="0">
                <a:ln>
                  <a:noFill/>
                </a:ln>
                <a:solidFill>
                  <a:prstClr val="black"/>
                </a:solidFill>
                <a:effectLst/>
                <a:uLnTx/>
                <a:uFillTx/>
                <a:latin typeface="Arial"/>
                <a:ea typeface="+mn-ea"/>
                <a:cs typeface="Arial"/>
              </a:rPr>
              <a:t> </a:t>
            </a:r>
            <a:r>
              <a:rPr kumimoji="0" sz="1900" b="0" i="0" u="none" strike="noStrike" kern="1200" cap="none" spc="45" normalizeH="0" baseline="0" noProof="0" dirty="0">
                <a:ln>
                  <a:noFill/>
                </a:ln>
                <a:solidFill>
                  <a:prstClr val="black"/>
                </a:solidFill>
                <a:effectLst/>
                <a:uLnTx/>
                <a:uFillTx/>
                <a:latin typeface="Arial"/>
                <a:ea typeface="+mn-ea"/>
                <a:cs typeface="Arial"/>
              </a:rPr>
              <a:t>risk</a:t>
            </a:r>
            <a:r>
              <a:rPr kumimoji="0" sz="1900" b="0" i="0" u="none" strike="noStrike" kern="1200" cap="none" spc="-10" normalizeH="0" baseline="0" noProof="0" dirty="0">
                <a:ln>
                  <a:noFill/>
                </a:ln>
                <a:solidFill>
                  <a:prstClr val="black"/>
                </a:solidFill>
                <a:effectLst/>
                <a:uLnTx/>
                <a:uFillTx/>
                <a:latin typeface="Arial"/>
                <a:ea typeface="+mn-ea"/>
                <a:cs typeface="Arial"/>
              </a:rPr>
              <a:t> </a:t>
            </a:r>
            <a:r>
              <a:rPr kumimoji="0" sz="1900" b="0" i="0" u="none" strike="noStrike" kern="1200" cap="none" spc="90" normalizeH="0" baseline="0" noProof="0" dirty="0">
                <a:ln>
                  <a:noFill/>
                </a:ln>
                <a:solidFill>
                  <a:prstClr val="black"/>
                </a:solidFill>
                <a:effectLst/>
                <a:uLnTx/>
                <a:uFillTx/>
                <a:latin typeface="Arial"/>
                <a:ea typeface="+mn-ea"/>
                <a:cs typeface="Arial"/>
              </a:rPr>
              <a:t>must</a:t>
            </a:r>
            <a:r>
              <a:rPr kumimoji="0" sz="1900" b="0" i="0" u="none" strike="noStrike" kern="1200" cap="none" spc="-30" normalizeH="0" baseline="0" noProof="0" dirty="0">
                <a:ln>
                  <a:noFill/>
                </a:ln>
                <a:solidFill>
                  <a:prstClr val="black"/>
                </a:solidFill>
                <a:effectLst/>
                <a:uLnTx/>
                <a:uFillTx/>
                <a:latin typeface="Arial"/>
                <a:ea typeface="+mn-ea"/>
                <a:cs typeface="Arial"/>
              </a:rPr>
              <a:t> </a:t>
            </a:r>
            <a:r>
              <a:rPr kumimoji="0" sz="1900" b="0" i="0" u="none" strike="noStrike" kern="1200" cap="none" spc="70" normalizeH="0" baseline="0" noProof="0" dirty="0">
                <a:ln>
                  <a:noFill/>
                </a:ln>
                <a:solidFill>
                  <a:prstClr val="black"/>
                </a:solidFill>
                <a:effectLst/>
                <a:uLnTx/>
                <a:uFillTx/>
                <a:latin typeface="Arial"/>
                <a:ea typeface="+mn-ea"/>
                <a:cs typeface="Arial"/>
              </a:rPr>
              <a:t>therefore</a:t>
            </a:r>
            <a:r>
              <a:rPr kumimoji="0" sz="1900" b="0" i="0" u="none" strike="noStrike" kern="1200" cap="none" spc="-25" normalizeH="0" baseline="0" noProof="0" dirty="0">
                <a:ln>
                  <a:noFill/>
                </a:ln>
                <a:solidFill>
                  <a:prstClr val="black"/>
                </a:solidFill>
                <a:effectLst/>
                <a:uLnTx/>
                <a:uFillTx/>
                <a:latin typeface="Arial"/>
                <a:ea typeface="+mn-ea"/>
                <a:cs typeface="Arial"/>
              </a:rPr>
              <a:t> </a:t>
            </a:r>
            <a:r>
              <a:rPr kumimoji="0" sz="1900" b="0" i="0" u="none" strike="noStrike" kern="1200" cap="none" spc="55" normalizeH="0" baseline="0" noProof="0" dirty="0">
                <a:ln>
                  <a:noFill/>
                </a:ln>
                <a:solidFill>
                  <a:prstClr val="black"/>
                </a:solidFill>
                <a:effectLst/>
                <a:uLnTx/>
                <a:uFillTx/>
                <a:latin typeface="Arial"/>
                <a:ea typeface="+mn-ea"/>
                <a:cs typeface="Arial"/>
              </a:rPr>
              <a:t>be</a:t>
            </a:r>
            <a:r>
              <a:rPr kumimoji="0" sz="1900" b="0" i="0" u="none" strike="noStrike" kern="1200" cap="none" spc="-30" normalizeH="0" baseline="0" noProof="0" dirty="0">
                <a:ln>
                  <a:noFill/>
                </a:ln>
                <a:solidFill>
                  <a:prstClr val="black"/>
                </a:solidFill>
                <a:effectLst/>
                <a:uLnTx/>
                <a:uFillTx/>
                <a:latin typeface="Arial"/>
                <a:ea typeface="+mn-ea"/>
                <a:cs typeface="Arial"/>
              </a:rPr>
              <a:t> </a:t>
            </a:r>
            <a:r>
              <a:rPr kumimoji="0" sz="1900" b="0" i="0" u="none" strike="noStrike" kern="1200" cap="none" spc="-5" normalizeH="0" baseline="0" noProof="0" dirty="0">
                <a:ln>
                  <a:noFill/>
                </a:ln>
                <a:solidFill>
                  <a:prstClr val="black"/>
                </a:solidFill>
                <a:effectLst/>
                <a:uLnTx/>
                <a:uFillTx/>
                <a:latin typeface="Arial"/>
                <a:ea typeface="+mn-ea"/>
                <a:cs typeface="Arial"/>
              </a:rPr>
              <a:t>a</a:t>
            </a:r>
            <a:r>
              <a:rPr kumimoji="0" sz="1900" b="0" i="0" u="none" strike="noStrike" kern="1200" cap="none" spc="-30" normalizeH="0" baseline="0" noProof="0" dirty="0">
                <a:ln>
                  <a:noFill/>
                </a:ln>
                <a:solidFill>
                  <a:prstClr val="black"/>
                </a:solidFill>
                <a:effectLst/>
                <a:uLnTx/>
                <a:uFillTx/>
                <a:latin typeface="Arial"/>
                <a:ea typeface="+mn-ea"/>
                <a:cs typeface="Arial"/>
              </a:rPr>
              <a:t> </a:t>
            </a:r>
            <a:r>
              <a:rPr kumimoji="0" sz="1900" b="0" i="0" u="none" strike="noStrike" kern="1200" cap="none" spc="40" normalizeH="0" baseline="0" noProof="0" dirty="0">
                <a:ln>
                  <a:noFill/>
                </a:ln>
                <a:solidFill>
                  <a:prstClr val="black"/>
                </a:solidFill>
                <a:effectLst/>
                <a:uLnTx/>
                <a:uFillTx/>
                <a:latin typeface="Arial"/>
                <a:ea typeface="+mn-ea"/>
                <a:cs typeface="Arial"/>
              </a:rPr>
              <a:t>shared</a:t>
            </a:r>
            <a:r>
              <a:rPr kumimoji="0" sz="1900" b="0" i="0" u="none" strike="noStrike" kern="1200" cap="none" spc="-20" normalizeH="0" baseline="0" noProof="0" dirty="0">
                <a:ln>
                  <a:noFill/>
                </a:ln>
                <a:solidFill>
                  <a:prstClr val="black"/>
                </a:solidFill>
                <a:effectLst/>
                <a:uLnTx/>
                <a:uFillTx/>
                <a:latin typeface="Arial"/>
                <a:ea typeface="+mn-ea"/>
                <a:cs typeface="Arial"/>
              </a:rPr>
              <a:t> </a:t>
            </a:r>
            <a:r>
              <a:rPr kumimoji="0" sz="1900" b="0" i="0" u="none" strike="noStrike" kern="1200" cap="none" spc="70" normalizeH="0" baseline="0" noProof="0" dirty="0">
                <a:ln>
                  <a:noFill/>
                </a:ln>
                <a:solidFill>
                  <a:prstClr val="black"/>
                </a:solidFill>
                <a:effectLst/>
                <a:uLnTx/>
                <a:uFillTx/>
                <a:latin typeface="Arial"/>
                <a:ea typeface="+mn-ea"/>
                <a:cs typeface="Arial"/>
              </a:rPr>
              <a:t>undertaking</a:t>
            </a:r>
            <a:r>
              <a:rPr kumimoji="0" sz="1900" b="0" i="0" u="none" strike="noStrike" kern="1200" cap="none" spc="-40" normalizeH="0" baseline="0" noProof="0" dirty="0">
                <a:ln>
                  <a:noFill/>
                </a:ln>
                <a:solidFill>
                  <a:prstClr val="black"/>
                </a:solidFill>
                <a:effectLst/>
                <a:uLnTx/>
                <a:uFillTx/>
                <a:latin typeface="Arial"/>
                <a:ea typeface="+mn-ea"/>
                <a:cs typeface="Arial"/>
              </a:rPr>
              <a:t> </a:t>
            </a:r>
            <a:r>
              <a:rPr kumimoji="0" sz="1900" b="0" i="0" u="none" strike="noStrike" kern="1200" cap="none" spc="0" normalizeH="0" baseline="0" noProof="0" dirty="0">
                <a:ln>
                  <a:noFill/>
                </a:ln>
                <a:solidFill>
                  <a:prstClr val="black"/>
                </a:solidFill>
                <a:effectLst/>
                <a:uLnTx/>
                <a:uFillTx/>
                <a:latin typeface="Arial"/>
                <a:ea typeface="+mn-ea"/>
                <a:cs typeface="Arial"/>
              </a:rPr>
              <a:t>across</a:t>
            </a:r>
            <a:r>
              <a:rPr kumimoji="0" sz="1900" b="0" i="0" u="none" strike="noStrike" kern="1200" cap="none" spc="5" normalizeH="0" baseline="0" noProof="0" dirty="0">
                <a:ln>
                  <a:noFill/>
                </a:ln>
                <a:solidFill>
                  <a:prstClr val="black"/>
                </a:solidFill>
                <a:effectLst/>
                <a:uLnTx/>
                <a:uFillTx/>
                <a:latin typeface="Arial"/>
                <a:ea typeface="+mn-ea"/>
                <a:cs typeface="Arial"/>
              </a:rPr>
              <a:t> </a:t>
            </a:r>
            <a:r>
              <a:rPr kumimoji="0" sz="1900" b="0" i="0" u="none" strike="noStrike" kern="1200" cap="none" spc="65" normalizeH="0" baseline="0" noProof="0" dirty="0">
                <a:ln>
                  <a:noFill/>
                </a:ln>
                <a:solidFill>
                  <a:prstClr val="black"/>
                </a:solidFill>
                <a:effectLst/>
                <a:uLnTx/>
                <a:uFillTx/>
                <a:latin typeface="Arial"/>
                <a:ea typeface="+mn-ea"/>
                <a:cs typeface="Arial"/>
              </a:rPr>
              <a:t>and</a:t>
            </a:r>
            <a:r>
              <a:rPr kumimoji="0" sz="1900" b="0" i="0" u="none" strike="noStrike" kern="1200" cap="none" spc="-50" normalizeH="0" baseline="0" noProof="0" dirty="0">
                <a:ln>
                  <a:noFill/>
                </a:ln>
                <a:solidFill>
                  <a:prstClr val="black"/>
                </a:solidFill>
                <a:effectLst/>
                <a:uLnTx/>
                <a:uFillTx/>
                <a:latin typeface="Arial"/>
                <a:ea typeface="+mn-ea"/>
                <a:cs typeface="Arial"/>
              </a:rPr>
              <a:t> </a:t>
            </a:r>
            <a:r>
              <a:rPr kumimoji="0" sz="1900" b="0" i="0" u="none" strike="noStrike" kern="1200" cap="none" spc="45" normalizeH="0" baseline="0" noProof="0" dirty="0">
                <a:ln>
                  <a:noFill/>
                </a:ln>
                <a:solidFill>
                  <a:prstClr val="black"/>
                </a:solidFill>
                <a:effectLst/>
                <a:uLnTx/>
                <a:uFillTx/>
                <a:latin typeface="Arial"/>
                <a:ea typeface="+mn-ea"/>
                <a:cs typeface="Arial"/>
              </a:rPr>
              <a:t>inside</a:t>
            </a:r>
            <a:r>
              <a:rPr kumimoji="0" sz="1900" b="0" i="0" u="none" strike="noStrike" kern="1200" cap="none" spc="-30" normalizeH="0" baseline="0" noProof="0" dirty="0">
                <a:ln>
                  <a:noFill/>
                </a:ln>
                <a:solidFill>
                  <a:prstClr val="black"/>
                </a:solidFill>
                <a:effectLst/>
                <a:uLnTx/>
                <a:uFillTx/>
                <a:latin typeface="Arial"/>
                <a:ea typeface="+mn-ea"/>
                <a:cs typeface="Arial"/>
              </a:rPr>
              <a:t> </a:t>
            </a:r>
            <a:r>
              <a:rPr kumimoji="0" sz="1900" b="0" i="0" u="none" strike="noStrike" kern="1200" cap="none" spc="50" normalizeH="0" baseline="0" noProof="0" dirty="0">
                <a:ln>
                  <a:noFill/>
                </a:ln>
                <a:solidFill>
                  <a:prstClr val="black"/>
                </a:solidFill>
                <a:effectLst/>
                <a:uLnTx/>
                <a:uFillTx/>
                <a:latin typeface="Arial"/>
                <a:ea typeface="+mn-ea"/>
                <a:cs typeface="Arial"/>
              </a:rPr>
              <a:t>countries.</a:t>
            </a:r>
            <a:endParaRPr kumimoji="0" sz="19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1495"/>
              </a:spcBef>
              <a:spcAft>
                <a:spcPts val="0"/>
              </a:spcAft>
              <a:buClrTx/>
              <a:buSzTx/>
              <a:buFontTx/>
              <a:buNone/>
              <a:tabLst/>
              <a:defRPr/>
            </a:pPr>
            <a:r>
              <a:rPr kumimoji="0" sz="1900" b="0" i="0" u="none" strike="noStrike" kern="1200" cap="none" spc="-5" normalizeH="0" baseline="0" noProof="0" dirty="0">
                <a:ln>
                  <a:noFill/>
                </a:ln>
                <a:solidFill>
                  <a:srgbClr val="292C2E"/>
                </a:solidFill>
                <a:effectLst/>
                <a:uLnTx/>
                <a:uFillTx/>
                <a:latin typeface="Lato"/>
                <a:ea typeface="+mn-ea"/>
                <a:cs typeface="Lato"/>
              </a:rPr>
              <a:t>According to Gartner (2022), “the average cost of </a:t>
            </a:r>
            <a:r>
              <a:rPr kumimoji="0" sz="1900" b="1" i="0" u="none" strike="noStrike" kern="1200" cap="none" spc="-5" normalizeH="0" baseline="0" noProof="0" dirty="0">
                <a:ln>
                  <a:noFill/>
                </a:ln>
                <a:solidFill>
                  <a:srgbClr val="292C2E"/>
                </a:solidFill>
                <a:effectLst/>
                <a:uLnTx/>
                <a:uFillTx/>
                <a:latin typeface="Lato"/>
                <a:ea typeface="+mn-ea"/>
                <a:cs typeface="Lato"/>
              </a:rPr>
              <a:t>IT downtime is $5,600 per minute. </a:t>
            </a:r>
            <a:r>
              <a:rPr kumimoji="0" sz="1900" b="0" i="0" u="none" strike="noStrike" kern="1200" cap="none" spc="-5" normalizeH="0" baseline="0" noProof="0" dirty="0">
                <a:ln>
                  <a:noFill/>
                </a:ln>
                <a:solidFill>
                  <a:srgbClr val="292C2E"/>
                </a:solidFill>
                <a:effectLst/>
                <a:uLnTx/>
                <a:uFillTx/>
                <a:latin typeface="Lato"/>
                <a:ea typeface="+mn-ea"/>
                <a:cs typeface="Lato"/>
              </a:rPr>
              <a:t>Because there are so  many differences in how </a:t>
            </a:r>
            <a:r>
              <a:rPr kumimoji="0" sz="1900" b="0" i="0" u="none" strike="noStrike" kern="1200" cap="none" spc="-10" normalizeH="0" baseline="0" noProof="0" dirty="0">
                <a:ln>
                  <a:noFill/>
                </a:ln>
                <a:solidFill>
                  <a:srgbClr val="292C2E"/>
                </a:solidFill>
                <a:effectLst/>
                <a:uLnTx/>
                <a:uFillTx/>
                <a:latin typeface="Lato"/>
                <a:ea typeface="+mn-ea"/>
                <a:cs typeface="Lato"/>
              </a:rPr>
              <a:t>businesses </a:t>
            </a:r>
            <a:r>
              <a:rPr kumimoji="0" sz="1900" b="0" i="0" u="none" strike="noStrike" kern="1200" cap="none" spc="-5" normalizeH="0" baseline="0" noProof="0" dirty="0">
                <a:ln>
                  <a:noFill/>
                </a:ln>
                <a:solidFill>
                  <a:srgbClr val="292C2E"/>
                </a:solidFill>
                <a:effectLst/>
                <a:uLnTx/>
                <a:uFillTx/>
                <a:latin typeface="Lato"/>
                <a:ea typeface="+mn-ea"/>
                <a:cs typeface="Lato"/>
              </a:rPr>
              <a:t>operate</a:t>
            </a:r>
            <a:r>
              <a:rPr kumimoji="0" sz="1900" b="1" i="0" u="none" strike="noStrike" kern="1200" cap="none" spc="-5" normalizeH="0" baseline="0" noProof="0" dirty="0">
                <a:ln>
                  <a:noFill/>
                </a:ln>
                <a:solidFill>
                  <a:srgbClr val="292C2E"/>
                </a:solidFill>
                <a:effectLst/>
                <a:uLnTx/>
                <a:uFillTx/>
                <a:latin typeface="Lato"/>
                <a:ea typeface="+mn-ea"/>
                <a:cs typeface="Lato"/>
              </a:rPr>
              <a:t>, downtime, at the low end, can be as much as </a:t>
            </a:r>
            <a:r>
              <a:rPr kumimoji="0" sz="1900" b="1" i="0" u="none" strike="noStrike" kern="1200" cap="none" spc="0" normalizeH="0" baseline="0" noProof="0" dirty="0">
                <a:ln>
                  <a:noFill/>
                </a:ln>
                <a:solidFill>
                  <a:srgbClr val="292C2E"/>
                </a:solidFill>
                <a:effectLst/>
                <a:uLnTx/>
                <a:uFillTx/>
                <a:latin typeface="Lato"/>
                <a:ea typeface="+mn-ea"/>
                <a:cs typeface="Lato"/>
              </a:rPr>
              <a:t>$140,000 </a:t>
            </a:r>
            <a:r>
              <a:rPr kumimoji="0" sz="1900" b="1" i="0" u="none" strike="noStrike" kern="1200" cap="none" spc="-5" normalizeH="0" baseline="0" noProof="0" dirty="0">
                <a:ln>
                  <a:noFill/>
                </a:ln>
                <a:solidFill>
                  <a:srgbClr val="292C2E"/>
                </a:solidFill>
                <a:effectLst/>
                <a:uLnTx/>
                <a:uFillTx/>
                <a:latin typeface="Lato"/>
                <a:ea typeface="+mn-ea"/>
                <a:cs typeface="Lato"/>
              </a:rPr>
              <a:t>per  hour.”</a:t>
            </a:r>
            <a:endParaRPr kumimoji="0" sz="1900" b="0" i="0" u="none" strike="noStrike" kern="1200" cap="none" spc="0" normalizeH="0" baseline="0" noProof="0">
              <a:ln>
                <a:noFill/>
              </a:ln>
              <a:solidFill>
                <a:prstClr val="black"/>
              </a:solidFill>
              <a:effectLst/>
              <a:uLnTx/>
              <a:uFillTx/>
              <a:latin typeface="Lato"/>
              <a:ea typeface="+mn-ea"/>
              <a:cs typeface="Lato"/>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3050" b="0" i="0" u="none" strike="noStrike" kern="1200" cap="none" spc="0" normalizeH="0" baseline="0" noProof="0">
              <a:ln>
                <a:noFill/>
              </a:ln>
              <a:solidFill>
                <a:prstClr val="black"/>
              </a:solidFill>
              <a:effectLst/>
              <a:uLnTx/>
              <a:uFillTx/>
              <a:latin typeface="Lato"/>
              <a:ea typeface="+mn-ea"/>
              <a:cs typeface="Lato"/>
            </a:endParaRPr>
          </a:p>
          <a:p>
            <a:pPr marL="12700" marR="85090" lvl="0" indent="0" algn="l" defTabSz="914400" rtl="0" eaLnBrk="1" fontAlgn="auto" latinLnBrk="0" hangingPunct="1">
              <a:lnSpc>
                <a:spcPct val="98700"/>
              </a:lnSpc>
              <a:spcBef>
                <a:spcPts val="0"/>
              </a:spcBef>
              <a:spcAft>
                <a:spcPts val="0"/>
              </a:spcAft>
              <a:buClrTx/>
              <a:buSzTx/>
              <a:buFontTx/>
              <a:buNone/>
              <a:tabLst/>
              <a:defRPr/>
            </a:pPr>
            <a:r>
              <a:rPr kumimoji="0" sz="1900" b="0" i="0" u="sng" strike="noStrike" kern="1200" cap="none" spc="-5" normalizeH="0" baseline="0" noProof="0" dirty="0">
                <a:ln>
                  <a:noFill/>
                </a:ln>
                <a:solidFill>
                  <a:srgbClr val="5F84A8"/>
                </a:solidFill>
                <a:effectLst/>
                <a:uLnTx/>
                <a:uFill>
                  <a:solidFill>
                    <a:srgbClr val="5F84A8"/>
                  </a:solidFill>
                </a:uFill>
                <a:latin typeface="Lato"/>
                <a:ea typeface="+mn-ea"/>
                <a:cs typeface="Lato"/>
                <a:hlinkClick r:id="rId2"/>
              </a:rPr>
              <a:t>IBM’s 2020 Cost of a Data Breach Report found</a:t>
            </a:r>
            <a:r>
              <a:rPr kumimoji="0" sz="1900" b="0" i="0" u="none" strike="noStrike" kern="1200" cap="none" spc="-5" normalizeH="0" baseline="0" noProof="0" dirty="0">
                <a:ln>
                  <a:noFill/>
                </a:ln>
                <a:solidFill>
                  <a:srgbClr val="292C2E"/>
                </a:solidFill>
                <a:effectLst/>
                <a:uLnTx/>
                <a:uFillTx/>
                <a:latin typeface="Lato"/>
                <a:ea typeface="+mn-ea"/>
                <a:cs typeface="Lato"/>
              </a:rPr>
              <a:t>, “Lost </a:t>
            </a:r>
            <a:r>
              <a:rPr kumimoji="0" sz="1900" b="0" i="0" u="none" strike="noStrike" kern="1200" cap="none" spc="-10" normalizeH="0" baseline="0" noProof="0" dirty="0">
                <a:ln>
                  <a:noFill/>
                </a:ln>
                <a:solidFill>
                  <a:srgbClr val="292C2E"/>
                </a:solidFill>
                <a:effectLst/>
                <a:uLnTx/>
                <a:uFillTx/>
                <a:latin typeface="Lato"/>
                <a:ea typeface="+mn-ea"/>
                <a:cs typeface="Lato"/>
              </a:rPr>
              <a:t>business </a:t>
            </a:r>
            <a:r>
              <a:rPr kumimoji="0" sz="1900" b="0" i="0" u="none" strike="noStrike" kern="1200" cap="none" spc="-5" normalizeH="0" baseline="0" noProof="0" dirty="0">
                <a:ln>
                  <a:noFill/>
                </a:ln>
                <a:solidFill>
                  <a:srgbClr val="292C2E"/>
                </a:solidFill>
                <a:effectLst/>
                <a:uLnTx/>
                <a:uFillTx/>
                <a:latin typeface="Lato"/>
                <a:ea typeface="+mn-ea"/>
                <a:cs typeface="Lato"/>
              </a:rPr>
              <a:t>costs accounted for nearly 40% of the  average total cost of a data breach, increasing from </a:t>
            </a:r>
            <a:r>
              <a:rPr kumimoji="0" sz="1900" b="0" i="0" u="none" strike="noStrike" kern="1200" cap="none" spc="0" normalizeH="0" baseline="0" noProof="0" dirty="0">
                <a:ln>
                  <a:noFill/>
                </a:ln>
                <a:solidFill>
                  <a:srgbClr val="292C2E"/>
                </a:solidFill>
                <a:effectLst/>
                <a:uLnTx/>
                <a:uFillTx/>
                <a:latin typeface="Lato"/>
                <a:ea typeface="+mn-ea"/>
                <a:cs typeface="Lato"/>
              </a:rPr>
              <a:t>$1.42 </a:t>
            </a:r>
            <a:r>
              <a:rPr kumimoji="0" sz="1900" b="0" i="0" u="none" strike="noStrike" kern="1200" cap="none" spc="-5" normalizeH="0" baseline="0" noProof="0" dirty="0">
                <a:ln>
                  <a:noFill/>
                </a:ln>
                <a:solidFill>
                  <a:srgbClr val="292C2E"/>
                </a:solidFill>
                <a:effectLst/>
                <a:uLnTx/>
                <a:uFillTx/>
                <a:latin typeface="Lato"/>
                <a:ea typeface="+mn-ea"/>
                <a:cs typeface="Lato"/>
              </a:rPr>
              <a:t>million in the 2019 study to $1.52 million in the  2020</a:t>
            </a:r>
            <a:endParaRPr kumimoji="0" sz="1900" b="0" i="0" u="none" strike="noStrike" kern="1200" cap="none" spc="0" normalizeH="0" baseline="0" noProof="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334047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458723" y="457200"/>
            <a:ext cx="11275060" cy="5943600"/>
            <a:chOff x="458723" y="457200"/>
            <a:chExt cx="11275060" cy="5943600"/>
          </a:xfrm>
        </p:grpSpPr>
        <p:sp>
          <p:nvSpPr>
            <p:cNvPr id="4" name="object 4"/>
            <p:cNvSpPr/>
            <p:nvPr/>
          </p:nvSpPr>
          <p:spPr>
            <a:xfrm>
              <a:off x="458723" y="457200"/>
              <a:ext cx="11275060" cy="5943600"/>
            </a:xfrm>
            <a:custGeom>
              <a:avLst/>
              <a:gdLst/>
              <a:ahLst/>
              <a:cxnLst/>
              <a:rect l="l" t="t" r="r" b="b"/>
              <a:pathLst>
                <a:path w="11275060" h="5943600">
                  <a:moveTo>
                    <a:pt x="11274552" y="0"/>
                  </a:moveTo>
                  <a:lnTo>
                    <a:pt x="0" y="0"/>
                  </a:lnTo>
                  <a:lnTo>
                    <a:pt x="0" y="5943600"/>
                  </a:lnTo>
                  <a:lnTo>
                    <a:pt x="11274552" y="5943600"/>
                  </a:lnTo>
                  <a:lnTo>
                    <a:pt x="11274552" y="0"/>
                  </a:lnTo>
                  <a:close/>
                </a:path>
              </a:pathLst>
            </a:custGeom>
            <a:solidFill>
              <a:srgbClr val="E88A3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22731" y="521207"/>
              <a:ext cx="11146790" cy="5815965"/>
            </a:xfrm>
            <a:custGeom>
              <a:avLst/>
              <a:gdLst/>
              <a:ahLst/>
              <a:cxnLst/>
              <a:rect l="l" t="t" r="r" b="b"/>
              <a:pathLst>
                <a:path w="11146790" h="5815965">
                  <a:moveTo>
                    <a:pt x="11146536" y="0"/>
                  </a:moveTo>
                  <a:lnTo>
                    <a:pt x="0" y="0"/>
                  </a:lnTo>
                  <a:lnTo>
                    <a:pt x="0" y="5815584"/>
                  </a:lnTo>
                  <a:lnTo>
                    <a:pt x="11146536" y="5815584"/>
                  </a:lnTo>
                  <a:lnTo>
                    <a:pt x="1114653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336291" y="905255"/>
              <a:ext cx="7551420" cy="50398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51943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055" y="283921"/>
            <a:ext cx="9994900" cy="6062980"/>
          </a:xfrm>
          <a:prstGeom prst="rect">
            <a:avLst/>
          </a:prstGeom>
        </p:spPr>
        <p:txBody>
          <a:bodyPr vert="horz" wrap="square" lIns="0" tIns="13335" rIns="0" bIns="0" rtlCol="0">
            <a:spAutoFit/>
          </a:bodyPr>
          <a:lstStyle/>
          <a:p>
            <a:pPr marL="12700" marR="534035" lvl="0" indent="0" algn="l" defTabSz="914400" rtl="0" eaLnBrk="1" fontAlgn="auto" latinLnBrk="0" hangingPunct="1">
              <a:lnSpc>
                <a:spcPct val="100000"/>
              </a:lnSpc>
              <a:spcBef>
                <a:spcPts val="105"/>
              </a:spcBef>
              <a:spcAft>
                <a:spcPts val="0"/>
              </a:spcAft>
              <a:buClrTx/>
              <a:buSzTx/>
              <a:buFontTx/>
              <a:buNone/>
              <a:tabLst/>
              <a:defRPr/>
            </a:pPr>
            <a:r>
              <a:rPr kumimoji="0" sz="4400" b="1" i="0" u="none" strike="noStrike" kern="1200" cap="none" spc="0" normalizeH="0" baseline="0" noProof="0" dirty="0">
                <a:ln>
                  <a:noFill/>
                </a:ln>
                <a:solidFill>
                  <a:prstClr val="black"/>
                </a:solidFill>
                <a:effectLst/>
                <a:uLnTx/>
                <a:uFillTx/>
                <a:latin typeface="Carlito"/>
                <a:ea typeface="+mn-ea"/>
                <a:cs typeface="Carlito"/>
              </a:rPr>
              <a:t>Banking and </a:t>
            </a:r>
            <a:r>
              <a:rPr kumimoji="0" sz="4400" b="1" i="0" u="none" strike="noStrike" kern="1200" cap="none" spc="-5" normalizeH="0" baseline="0" noProof="0" dirty="0">
                <a:ln>
                  <a:noFill/>
                </a:ln>
                <a:solidFill>
                  <a:prstClr val="black"/>
                </a:solidFill>
                <a:effectLst/>
                <a:uLnTx/>
                <a:uFillTx/>
                <a:latin typeface="Carlito"/>
                <a:ea typeface="+mn-ea"/>
                <a:cs typeface="Carlito"/>
              </a:rPr>
              <a:t>cybersecurity: What are </a:t>
            </a:r>
            <a:r>
              <a:rPr kumimoji="0" sz="4400" b="1" i="0" u="none" strike="noStrike" kern="1200" cap="none" spc="0" normalizeH="0" baseline="0" noProof="0" dirty="0">
                <a:ln>
                  <a:noFill/>
                </a:ln>
                <a:solidFill>
                  <a:prstClr val="black"/>
                </a:solidFill>
                <a:effectLst/>
                <a:uLnTx/>
                <a:uFillTx/>
                <a:latin typeface="Carlito"/>
                <a:ea typeface="+mn-ea"/>
                <a:cs typeface="Carlito"/>
              </a:rPr>
              <a:t>the  biggest</a:t>
            </a:r>
            <a:r>
              <a:rPr kumimoji="0" sz="4400" b="1" i="0" u="none" strike="noStrike" kern="1200" cap="none" spc="-20" normalizeH="0" baseline="0" noProof="0" dirty="0">
                <a:ln>
                  <a:noFill/>
                </a:ln>
                <a:solidFill>
                  <a:prstClr val="black"/>
                </a:solidFill>
                <a:effectLst/>
                <a:uLnTx/>
                <a:uFillTx/>
                <a:latin typeface="Carlito"/>
                <a:ea typeface="+mn-ea"/>
                <a:cs typeface="Carlito"/>
              </a:rPr>
              <a:t> </a:t>
            </a:r>
            <a:r>
              <a:rPr kumimoji="0" sz="4400" b="1" i="0" u="none" strike="noStrike" kern="1200" cap="none" spc="-5" normalizeH="0" baseline="0" noProof="0" dirty="0">
                <a:ln>
                  <a:noFill/>
                </a:ln>
                <a:solidFill>
                  <a:prstClr val="black"/>
                </a:solidFill>
                <a:effectLst/>
                <a:uLnTx/>
                <a:uFillTx/>
                <a:latin typeface="Carlito"/>
                <a:ea typeface="+mn-ea"/>
                <a:cs typeface="Carlito"/>
              </a:rPr>
              <a:t>threats?</a:t>
            </a:r>
            <a:endParaRPr kumimoji="0" sz="44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l" defTabSz="914400" rtl="0" eaLnBrk="1" fontAlgn="auto" latinLnBrk="0" hangingPunct="1">
              <a:lnSpc>
                <a:spcPct val="100000"/>
              </a:lnSpc>
              <a:spcBef>
                <a:spcPts val="5"/>
              </a:spcBef>
              <a:spcAft>
                <a:spcPts val="0"/>
              </a:spcAft>
              <a:buClrTx/>
              <a:buSzTx/>
              <a:buFontTx/>
              <a:buNone/>
              <a:tabLst/>
              <a:defRPr/>
            </a:pPr>
            <a:r>
              <a:rPr kumimoji="0" sz="4400" b="0" i="0" u="none" strike="noStrike" kern="1200" cap="none" spc="-5" normalizeH="0" baseline="0" noProof="0" dirty="0">
                <a:ln>
                  <a:noFill/>
                </a:ln>
                <a:solidFill>
                  <a:prstClr val="black"/>
                </a:solidFill>
                <a:effectLst/>
                <a:uLnTx/>
                <a:uFillTx/>
                <a:latin typeface="Carlito"/>
                <a:ea typeface="+mn-ea"/>
                <a:cs typeface="Carlito"/>
              </a:rPr>
              <a:t>One of </a:t>
            </a:r>
            <a:r>
              <a:rPr kumimoji="0" sz="4400" b="0" i="0" u="none" strike="noStrike" kern="1200" cap="none" spc="0" normalizeH="0" baseline="0" noProof="0" dirty="0">
                <a:ln>
                  <a:noFill/>
                </a:ln>
                <a:solidFill>
                  <a:prstClr val="black"/>
                </a:solidFill>
                <a:effectLst/>
                <a:uLnTx/>
                <a:uFillTx/>
                <a:latin typeface="Carlito"/>
                <a:ea typeface="+mn-ea"/>
                <a:cs typeface="Carlito"/>
              </a:rPr>
              <a:t>the key </a:t>
            </a:r>
            <a:r>
              <a:rPr kumimoji="0" sz="4400" b="0" i="0" u="none" strike="noStrike" kern="1200" cap="none" spc="-5" normalizeH="0" baseline="0" noProof="0" dirty="0">
                <a:ln>
                  <a:noFill/>
                </a:ln>
                <a:solidFill>
                  <a:prstClr val="black"/>
                </a:solidFill>
                <a:effectLst/>
                <a:uLnTx/>
                <a:uFillTx/>
                <a:latin typeface="Carlito"/>
                <a:ea typeface="+mn-ea"/>
                <a:cs typeface="Carlito"/>
              </a:rPr>
              <a:t>components of building </a:t>
            </a:r>
            <a:r>
              <a:rPr kumimoji="0" sz="4400" b="0" i="0" u="none" strike="noStrike" kern="1200" cap="none" spc="0" normalizeH="0" baseline="0" noProof="0" dirty="0">
                <a:ln>
                  <a:noFill/>
                </a:ln>
                <a:solidFill>
                  <a:prstClr val="black"/>
                </a:solidFill>
                <a:effectLst/>
                <a:uLnTx/>
                <a:uFillTx/>
                <a:latin typeface="Carlito"/>
                <a:ea typeface="+mn-ea"/>
                <a:cs typeface="Carlito"/>
              </a:rPr>
              <a:t>an  effective cybersecurity </a:t>
            </a:r>
            <a:r>
              <a:rPr kumimoji="0" sz="4400" b="0" i="0" u="none" strike="noStrike" kern="1200" cap="none" spc="-5" normalizeH="0" baseline="0" noProof="0" dirty="0">
                <a:ln>
                  <a:noFill/>
                </a:ln>
                <a:solidFill>
                  <a:prstClr val="black"/>
                </a:solidFill>
                <a:effectLst/>
                <a:uLnTx/>
                <a:uFillTx/>
                <a:latin typeface="Carlito"/>
                <a:ea typeface="+mn-ea"/>
                <a:cs typeface="Carlito"/>
              </a:rPr>
              <a:t>plan </a:t>
            </a:r>
            <a:r>
              <a:rPr kumimoji="0" sz="4400" b="0" i="0" u="none" strike="noStrike" kern="1200" cap="none" spc="0" normalizeH="0" baseline="0" noProof="0" dirty="0">
                <a:ln>
                  <a:noFill/>
                </a:ln>
                <a:solidFill>
                  <a:prstClr val="black"/>
                </a:solidFill>
                <a:effectLst/>
                <a:uLnTx/>
                <a:uFillTx/>
                <a:latin typeface="Carlito"/>
                <a:ea typeface="+mn-ea"/>
                <a:cs typeface="Carlito"/>
              </a:rPr>
              <a:t>is analyzing and  identifying the top threat</a:t>
            </a:r>
            <a:r>
              <a:rPr kumimoji="0" sz="4400" b="0" i="0" u="none" strike="noStrike" kern="1200" cap="none" spc="-20" normalizeH="0" baseline="0" noProof="0" dirty="0">
                <a:ln>
                  <a:noFill/>
                </a:ln>
                <a:solidFill>
                  <a:prstClr val="black"/>
                </a:solidFill>
                <a:effectLst/>
                <a:uLnTx/>
                <a:uFillTx/>
                <a:latin typeface="Carlito"/>
                <a:ea typeface="+mn-ea"/>
                <a:cs typeface="Carlito"/>
              </a:rPr>
              <a:t> </a:t>
            </a:r>
            <a:r>
              <a:rPr kumimoji="0" sz="4400" b="0" i="0" u="none" strike="noStrike" kern="1200" cap="none" spc="0" normalizeH="0" baseline="0" noProof="0" dirty="0">
                <a:ln>
                  <a:noFill/>
                </a:ln>
                <a:solidFill>
                  <a:prstClr val="black"/>
                </a:solidFill>
                <a:effectLst/>
                <a:uLnTx/>
                <a:uFillTx/>
                <a:latin typeface="Carlito"/>
                <a:ea typeface="+mn-ea"/>
                <a:cs typeface="Carlito"/>
              </a:rPr>
              <a:t>vectors.</a:t>
            </a:r>
            <a:endParaRPr kumimoji="0" sz="44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43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4400" b="1" i="0" u="none" strike="noStrike" kern="1200" cap="none" spc="0" normalizeH="0" baseline="0" noProof="0" dirty="0">
                <a:ln>
                  <a:noFill/>
                </a:ln>
                <a:solidFill>
                  <a:srgbClr val="00293A"/>
                </a:solidFill>
                <a:effectLst/>
                <a:uLnTx/>
                <a:uFillTx/>
                <a:latin typeface="Carlito"/>
                <a:ea typeface="+mn-ea"/>
                <a:cs typeface="Carlito"/>
              </a:rPr>
              <a:t>NOTE: </a:t>
            </a:r>
            <a:r>
              <a:rPr kumimoji="0" sz="4400" b="1" i="0" u="none" strike="noStrike" kern="1200" cap="none" spc="-5" normalizeH="0" baseline="0" noProof="0" dirty="0">
                <a:ln>
                  <a:noFill/>
                </a:ln>
                <a:solidFill>
                  <a:srgbClr val="00293A"/>
                </a:solidFill>
                <a:effectLst/>
                <a:uLnTx/>
                <a:uFillTx/>
                <a:latin typeface="Carlito"/>
                <a:ea typeface="+mn-ea"/>
                <a:cs typeface="Carlito"/>
              </a:rPr>
              <a:t>The </a:t>
            </a:r>
            <a:r>
              <a:rPr kumimoji="0" sz="4400" b="1" i="0" u="none" strike="noStrike" kern="1200" cap="none" spc="0" normalizeH="0" baseline="0" noProof="0" dirty="0">
                <a:ln>
                  <a:noFill/>
                </a:ln>
                <a:solidFill>
                  <a:srgbClr val="00293A"/>
                </a:solidFill>
                <a:effectLst/>
                <a:uLnTx/>
                <a:uFillTx/>
                <a:latin typeface="Carlito"/>
                <a:ea typeface="+mn-ea"/>
                <a:cs typeface="Carlito"/>
              </a:rPr>
              <a:t>average </a:t>
            </a:r>
            <a:r>
              <a:rPr kumimoji="0" sz="4400" b="1" i="0" u="none" strike="noStrike" kern="1200" cap="none" spc="-5" normalizeH="0" baseline="0" noProof="0" dirty="0">
                <a:ln>
                  <a:noFill/>
                </a:ln>
                <a:solidFill>
                  <a:srgbClr val="00293A"/>
                </a:solidFill>
                <a:effectLst/>
                <a:uLnTx/>
                <a:uFillTx/>
                <a:latin typeface="Carlito"/>
                <a:ea typeface="+mn-ea"/>
                <a:cs typeface="Carlito"/>
              </a:rPr>
              <a:t>cost </a:t>
            </a:r>
            <a:r>
              <a:rPr kumimoji="0" sz="4400" b="1" i="0" u="none" strike="noStrike" kern="1200" cap="none" spc="0" normalizeH="0" baseline="0" noProof="0" dirty="0">
                <a:ln>
                  <a:noFill/>
                </a:ln>
                <a:solidFill>
                  <a:srgbClr val="00293A"/>
                </a:solidFill>
                <a:effectLst/>
                <a:uLnTx/>
                <a:uFillTx/>
                <a:latin typeface="Carlito"/>
                <a:ea typeface="+mn-ea"/>
                <a:cs typeface="Carlito"/>
              </a:rPr>
              <a:t>of</a:t>
            </a:r>
            <a:r>
              <a:rPr kumimoji="0" sz="4400" b="1" i="0" u="none" strike="noStrike" kern="1200" cap="none" spc="-40" normalizeH="0" baseline="0" noProof="0" dirty="0">
                <a:ln>
                  <a:noFill/>
                </a:ln>
                <a:solidFill>
                  <a:srgbClr val="00293A"/>
                </a:solidFill>
                <a:effectLst/>
                <a:uLnTx/>
                <a:uFillTx/>
                <a:latin typeface="Carlito"/>
                <a:ea typeface="+mn-ea"/>
                <a:cs typeface="Carlito"/>
              </a:rPr>
              <a:t> </a:t>
            </a:r>
            <a:r>
              <a:rPr kumimoji="0" sz="4400" b="1" i="0" u="none" strike="noStrike" kern="1200" cap="none" spc="-5" normalizeH="0" baseline="0" noProof="0" dirty="0">
                <a:ln>
                  <a:noFill/>
                </a:ln>
                <a:solidFill>
                  <a:srgbClr val="00293A"/>
                </a:solidFill>
                <a:effectLst/>
                <a:uLnTx/>
                <a:uFillTx/>
                <a:latin typeface="Carlito"/>
                <a:ea typeface="+mn-ea"/>
                <a:cs typeface="Carlito"/>
              </a:rPr>
              <a:t>cybercrime</a:t>
            </a:r>
            <a:endParaRPr kumimoji="0" sz="4400" b="0" i="0" u="none" strike="noStrike" kern="1200" cap="none" spc="0" normalizeH="0" baseline="0" noProof="0">
              <a:ln>
                <a:noFill/>
              </a:ln>
              <a:solidFill>
                <a:prstClr val="black"/>
              </a:solidFill>
              <a:effectLst/>
              <a:uLnTx/>
              <a:uFillTx/>
              <a:latin typeface="Carlito"/>
              <a:ea typeface="+mn-ea"/>
              <a:cs typeface="Carlito"/>
            </a:endParaRPr>
          </a:p>
          <a:p>
            <a:pPr marL="12700" marR="161925" lvl="0" indent="0" algn="l" defTabSz="914400" rtl="0" eaLnBrk="1" fontAlgn="auto" latinLnBrk="0" hangingPunct="1">
              <a:lnSpc>
                <a:spcPct val="100000"/>
              </a:lnSpc>
              <a:spcBef>
                <a:spcPts val="0"/>
              </a:spcBef>
              <a:spcAft>
                <a:spcPts val="0"/>
              </a:spcAft>
              <a:buClrTx/>
              <a:buSzTx/>
              <a:buFontTx/>
              <a:buNone/>
              <a:tabLst/>
              <a:defRPr/>
            </a:pPr>
            <a:r>
              <a:rPr kumimoji="0" sz="4400" b="1" i="0" u="none" strike="noStrike" kern="1200" cap="none" spc="-5" normalizeH="0" baseline="0" noProof="0" dirty="0">
                <a:ln>
                  <a:noFill/>
                </a:ln>
                <a:solidFill>
                  <a:srgbClr val="00293A"/>
                </a:solidFill>
                <a:effectLst/>
                <a:uLnTx/>
                <a:uFillTx/>
                <a:latin typeface="Carlito"/>
                <a:ea typeface="+mn-ea"/>
                <a:cs typeface="Carlito"/>
              </a:rPr>
              <a:t>for </a:t>
            </a:r>
            <a:r>
              <a:rPr kumimoji="0" sz="4400" b="1" i="0" u="none" strike="noStrike" kern="1200" cap="none" spc="-5" normalizeH="0" baseline="0" noProof="0" dirty="0">
                <a:ln>
                  <a:noFill/>
                </a:ln>
                <a:solidFill>
                  <a:srgbClr val="00A085"/>
                </a:solidFill>
                <a:effectLst/>
                <a:uLnTx/>
                <a:uFillTx/>
                <a:latin typeface="Carlito"/>
                <a:ea typeface="+mn-ea"/>
                <a:cs typeface="Carlito"/>
              </a:rPr>
              <a:t>financial </a:t>
            </a:r>
            <a:r>
              <a:rPr kumimoji="0" sz="4400" b="1" i="0" u="none" strike="noStrike" kern="1200" cap="none" spc="0" normalizeH="0" baseline="0" noProof="0" dirty="0">
                <a:ln>
                  <a:noFill/>
                </a:ln>
                <a:solidFill>
                  <a:srgbClr val="00A085"/>
                </a:solidFill>
                <a:effectLst/>
                <a:uLnTx/>
                <a:uFillTx/>
                <a:latin typeface="Carlito"/>
                <a:ea typeface="+mn-ea"/>
                <a:cs typeface="Carlito"/>
              </a:rPr>
              <a:t>services </a:t>
            </a:r>
            <a:r>
              <a:rPr kumimoji="0" sz="4400" b="1" i="0" u="none" strike="noStrike" kern="1200" cap="none" spc="-5" normalizeH="0" baseline="0" noProof="0" dirty="0">
                <a:ln>
                  <a:noFill/>
                </a:ln>
                <a:solidFill>
                  <a:srgbClr val="00293A"/>
                </a:solidFill>
                <a:effectLst/>
                <a:uLnTx/>
                <a:uFillTx/>
                <a:latin typeface="Carlito"/>
                <a:ea typeface="+mn-ea"/>
                <a:cs typeface="Carlito"/>
              </a:rPr>
              <a:t>is </a:t>
            </a:r>
            <a:r>
              <a:rPr kumimoji="0" sz="4400" b="1" i="0" u="none" strike="noStrike" kern="1200" cap="none" spc="0" normalizeH="0" baseline="0" noProof="0" dirty="0">
                <a:ln>
                  <a:noFill/>
                </a:ln>
                <a:solidFill>
                  <a:srgbClr val="00A085"/>
                </a:solidFill>
                <a:effectLst/>
                <a:uLnTx/>
                <a:uFillTx/>
                <a:latin typeface="Carlito"/>
                <a:ea typeface="+mn-ea"/>
                <a:cs typeface="Carlito"/>
              </a:rPr>
              <a:t>40% higher </a:t>
            </a:r>
            <a:r>
              <a:rPr kumimoji="0" sz="4400" b="1" i="0" u="none" strike="noStrike" kern="1200" cap="none" spc="0" normalizeH="0" baseline="0" noProof="0" dirty="0">
                <a:ln>
                  <a:noFill/>
                </a:ln>
                <a:solidFill>
                  <a:srgbClr val="00293A"/>
                </a:solidFill>
                <a:effectLst/>
                <a:uLnTx/>
                <a:uFillTx/>
                <a:latin typeface="Carlito"/>
                <a:ea typeface="+mn-ea"/>
                <a:cs typeface="Carlito"/>
              </a:rPr>
              <a:t>than</a:t>
            </a:r>
            <a:r>
              <a:rPr kumimoji="0" sz="4400" b="1" i="0" u="none" strike="noStrike" kern="1200" cap="none" spc="-85" normalizeH="0" baseline="0" noProof="0" dirty="0">
                <a:ln>
                  <a:noFill/>
                </a:ln>
                <a:solidFill>
                  <a:srgbClr val="00293A"/>
                </a:solidFill>
                <a:effectLst/>
                <a:uLnTx/>
                <a:uFillTx/>
                <a:latin typeface="Carlito"/>
                <a:ea typeface="+mn-ea"/>
                <a:cs typeface="Carlito"/>
              </a:rPr>
              <a:t> </a:t>
            </a:r>
            <a:r>
              <a:rPr kumimoji="0" sz="4400" b="1" i="0" u="none" strike="noStrike" kern="1200" cap="none" spc="0" normalizeH="0" baseline="0" noProof="0" dirty="0">
                <a:ln>
                  <a:noFill/>
                </a:ln>
                <a:solidFill>
                  <a:srgbClr val="00293A"/>
                </a:solidFill>
                <a:effectLst/>
                <a:uLnTx/>
                <a:uFillTx/>
                <a:latin typeface="Carlito"/>
                <a:ea typeface="+mn-ea"/>
                <a:cs typeface="Carlito"/>
              </a:rPr>
              <a:t>all  other</a:t>
            </a:r>
            <a:r>
              <a:rPr kumimoji="0" sz="4400" b="1" i="0" u="none" strike="noStrike" kern="1200" cap="none" spc="-5" normalizeH="0" baseline="0" noProof="0" dirty="0">
                <a:ln>
                  <a:noFill/>
                </a:ln>
                <a:solidFill>
                  <a:srgbClr val="00293A"/>
                </a:solidFill>
                <a:effectLst/>
                <a:uLnTx/>
                <a:uFillTx/>
                <a:latin typeface="Carlito"/>
                <a:ea typeface="+mn-ea"/>
                <a:cs typeface="Carlito"/>
              </a:rPr>
              <a:t> sectors</a:t>
            </a:r>
            <a:endParaRPr kumimoji="0" sz="4400" b="0" i="0" u="none" strike="noStrike" kern="1200" cap="none" spc="0" normalizeH="0" baseline="0" noProof="0">
              <a:ln>
                <a:noFill/>
              </a:ln>
              <a:solidFill>
                <a:prstClr val="black"/>
              </a:solidFill>
              <a:effectLst/>
              <a:uLnTx/>
              <a:uFillTx/>
              <a:latin typeface="Carlito"/>
              <a:ea typeface="+mn-ea"/>
              <a:cs typeface="Carlito"/>
            </a:endParaRPr>
          </a:p>
        </p:txBody>
      </p:sp>
    </p:spTree>
    <p:extLst>
      <p:ext uri="{BB962C8B-B14F-4D97-AF65-F5344CB8AC3E}">
        <p14:creationId xmlns:p14="http://schemas.microsoft.com/office/powerpoint/2010/main" val="261752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7" y="6400799"/>
            <a:ext cx="12189460" cy="457200"/>
          </a:xfrm>
          <a:custGeom>
            <a:avLst/>
            <a:gdLst/>
            <a:ahLst/>
            <a:cxnLst/>
            <a:rect l="l" t="t" r="r" b="b"/>
            <a:pathLst>
              <a:path w="12189460" h="457200">
                <a:moveTo>
                  <a:pt x="12188952" y="0"/>
                </a:moveTo>
                <a:lnTo>
                  <a:pt x="0" y="0"/>
                </a:lnTo>
                <a:lnTo>
                  <a:pt x="0" y="457199"/>
                </a:lnTo>
                <a:lnTo>
                  <a:pt x="12188952" y="457199"/>
                </a:lnTo>
                <a:lnTo>
                  <a:pt x="12188952"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93291" y="1897379"/>
            <a:ext cx="9966960" cy="0"/>
          </a:xfrm>
          <a:custGeom>
            <a:avLst/>
            <a:gdLst/>
            <a:ahLst/>
            <a:cxnLst/>
            <a:rect l="l" t="t" r="r" b="b"/>
            <a:pathLst>
              <a:path w="9966960">
                <a:moveTo>
                  <a:pt x="0" y="0"/>
                </a:moveTo>
                <a:lnTo>
                  <a:pt x="9966960" y="0"/>
                </a:lnTo>
              </a:path>
            </a:pathLst>
          </a:custGeom>
          <a:ln w="12700">
            <a:solidFill>
              <a:srgbClr val="4040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368546" y="939749"/>
            <a:ext cx="3522979" cy="726440"/>
          </a:xfrm>
          <a:prstGeom prst="rect">
            <a:avLst/>
          </a:prstGeom>
        </p:spPr>
        <p:txBody>
          <a:bodyPr vert="horz" wrap="square" lIns="0" tIns="12065" rIns="0" bIns="0" rtlCol="0">
            <a:spAutoFit/>
          </a:bodyPr>
          <a:lstStyle/>
          <a:p>
            <a:pPr marL="12700">
              <a:lnSpc>
                <a:spcPct val="100000"/>
              </a:lnSpc>
              <a:spcBef>
                <a:spcPts val="95"/>
              </a:spcBef>
            </a:pPr>
            <a:r>
              <a:rPr spc="-340" dirty="0">
                <a:solidFill>
                  <a:srgbClr val="00AF50"/>
                </a:solidFill>
              </a:rPr>
              <a:t>‘Cyber</a:t>
            </a:r>
            <a:r>
              <a:rPr spc="-545" dirty="0">
                <a:solidFill>
                  <a:srgbClr val="00AF50"/>
                </a:solidFill>
              </a:rPr>
              <a:t> </a:t>
            </a:r>
            <a:r>
              <a:rPr spc="-310" dirty="0">
                <a:solidFill>
                  <a:srgbClr val="00AF50"/>
                </a:solidFill>
              </a:rPr>
              <a:t>Hygiene’</a:t>
            </a:r>
          </a:p>
        </p:txBody>
      </p:sp>
      <p:sp>
        <p:nvSpPr>
          <p:cNvPr id="5" name="object 5"/>
          <p:cNvSpPr txBox="1"/>
          <p:nvPr/>
        </p:nvSpPr>
        <p:spPr>
          <a:xfrm>
            <a:off x="1176019" y="2622991"/>
            <a:ext cx="9951085" cy="2884805"/>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10000"/>
              </a:lnSpc>
              <a:spcBef>
                <a:spcPts val="95"/>
              </a:spcBef>
              <a:spcAft>
                <a:spcPts val="0"/>
              </a:spcAft>
              <a:buClrTx/>
              <a:buSzTx/>
              <a:buFontTx/>
              <a:buNone/>
              <a:tabLst/>
              <a:defRPr/>
            </a:pPr>
            <a:r>
              <a:rPr kumimoji="0" sz="2000" b="1" i="0" u="none" strike="noStrike" kern="1200" cap="none" spc="65" normalizeH="0" baseline="0" noProof="0" dirty="0">
                <a:ln>
                  <a:noFill/>
                </a:ln>
                <a:solidFill>
                  <a:prstClr val="black"/>
                </a:solidFill>
                <a:effectLst/>
                <a:uLnTx/>
                <a:uFillTx/>
                <a:latin typeface="Arial"/>
                <a:ea typeface="+mn-ea"/>
                <a:cs typeface="Arial"/>
              </a:rPr>
              <a:t>While</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120" normalizeH="0" baseline="0" noProof="0" dirty="0">
                <a:ln>
                  <a:noFill/>
                </a:ln>
                <a:solidFill>
                  <a:prstClr val="black"/>
                </a:solidFill>
                <a:effectLst/>
                <a:uLnTx/>
                <a:uFillTx/>
                <a:latin typeface="Arial"/>
                <a:ea typeface="+mn-ea"/>
                <a:cs typeface="Arial"/>
              </a:rPr>
              <a:t>the</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55" normalizeH="0" baseline="0" noProof="0" dirty="0">
                <a:ln>
                  <a:noFill/>
                </a:ln>
                <a:solidFill>
                  <a:prstClr val="black"/>
                </a:solidFill>
                <a:effectLst/>
                <a:uLnTx/>
                <a:uFillTx/>
                <a:latin typeface="Arial"/>
                <a:ea typeface="+mn-ea"/>
                <a:cs typeface="Arial"/>
              </a:rPr>
              <a:t>daily</a:t>
            </a:r>
            <a:r>
              <a:rPr kumimoji="0" sz="2000" b="1" i="0" u="none" strike="noStrike" kern="1200" cap="none" spc="-55" normalizeH="0" baseline="0" noProof="0" dirty="0">
                <a:ln>
                  <a:noFill/>
                </a:ln>
                <a:solidFill>
                  <a:prstClr val="black"/>
                </a:solidFill>
                <a:effectLst/>
                <a:uLnTx/>
                <a:uFillTx/>
                <a:latin typeface="Arial"/>
                <a:ea typeface="+mn-ea"/>
                <a:cs typeface="Arial"/>
              </a:rPr>
              <a:t> </a:t>
            </a:r>
            <a:r>
              <a:rPr kumimoji="0" sz="2000" b="1" i="0" u="none" strike="noStrike" kern="1200" cap="none" spc="80" normalizeH="0" baseline="0" noProof="0" dirty="0">
                <a:ln>
                  <a:noFill/>
                </a:ln>
                <a:solidFill>
                  <a:prstClr val="black"/>
                </a:solidFill>
                <a:effectLst/>
                <a:uLnTx/>
                <a:uFillTx/>
                <a:latin typeface="Arial"/>
                <a:ea typeface="+mn-ea"/>
                <a:cs typeface="Arial"/>
              </a:rPr>
              <a:t>foundational</a:t>
            </a:r>
            <a:r>
              <a:rPr kumimoji="0" sz="2000" b="1" i="0" u="none" strike="noStrike" kern="1200" cap="none" spc="-60" normalizeH="0" baseline="0" noProof="0" dirty="0">
                <a:ln>
                  <a:noFill/>
                </a:ln>
                <a:solidFill>
                  <a:prstClr val="black"/>
                </a:solidFill>
                <a:effectLst/>
                <a:uLnTx/>
                <a:uFillTx/>
                <a:latin typeface="Arial"/>
                <a:ea typeface="+mn-ea"/>
                <a:cs typeface="Arial"/>
              </a:rPr>
              <a:t> </a:t>
            </a:r>
            <a:r>
              <a:rPr kumimoji="0" sz="2000" b="1" i="0" u="none" strike="noStrike" kern="1200" cap="none" spc="45" normalizeH="0" baseline="0" noProof="0" dirty="0">
                <a:ln>
                  <a:noFill/>
                </a:ln>
                <a:solidFill>
                  <a:prstClr val="black"/>
                </a:solidFill>
                <a:effectLst/>
                <a:uLnTx/>
                <a:uFillTx/>
                <a:latin typeface="Arial"/>
                <a:ea typeface="+mn-ea"/>
                <a:cs typeface="Arial"/>
              </a:rPr>
              <a:t>risk</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100" normalizeH="0" baseline="0" noProof="0" dirty="0">
                <a:ln>
                  <a:noFill/>
                </a:ln>
                <a:solidFill>
                  <a:prstClr val="black"/>
                </a:solidFill>
                <a:effectLst/>
                <a:uLnTx/>
                <a:uFillTx/>
                <a:latin typeface="Arial"/>
                <a:ea typeface="+mn-ea"/>
                <a:cs typeface="Arial"/>
              </a:rPr>
              <a:t>management</a:t>
            </a:r>
            <a:r>
              <a:rPr kumimoji="0" sz="2000" b="1" i="0" u="none" strike="noStrike" kern="1200" cap="none" spc="-70" normalizeH="0" baseline="0" noProof="0" dirty="0">
                <a:ln>
                  <a:noFill/>
                </a:ln>
                <a:solidFill>
                  <a:prstClr val="black"/>
                </a:solidFill>
                <a:effectLst/>
                <a:uLnTx/>
                <a:uFillTx/>
                <a:latin typeface="Arial"/>
                <a:ea typeface="+mn-ea"/>
                <a:cs typeface="Arial"/>
              </a:rPr>
              <a:t> </a:t>
            </a:r>
            <a:r>
              <a:rPr kumimoji="0" sz="2000" b="1" i="0" u="none" strike="noStrike" kern="1200" cap="none" spc="110" normalizeH="0" baseline="0" noProof="0" dirty="0">
                <a:ln>
                  <a:noFill/>
                </a:ln>
                <a:solidFill>
                  <a:prstClr val="black"/>
                </a:solidFill>
                <a:effectLst/>
                <a:uLnTx/>
                <a:uFillTx/>
                <a:latin typeface="Arial"/>
                <a:ea typeface="+mn-ea"/>
                <a:cs typeface="Arial"/>
              </a:rPr>
              <a:t>work</a:t>
            </a:r>
            <a:r>
              <a:rPr kumimoji="0" sz="2000" b="1" i="0" u="none" strike="noStrike" kern="1200" cap="none" spc="-8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85" normalizeH="0" baseline="0" noProof="0" dirty="0">
                <a:ln>
                  <a:noFill/>
                </a:ln>
                <a:solidFill>
                  <a:prstClr val="black"/>
                </a:solidFill>
                <a:effectLst/>
                <a:uLnTx/>
                <a:uFillTx/>
                <a:latin typeface="Arial"/>
                <a:ea typeface="+mn-ea"/>
                <a:cs typeface="Arial"/>
              </a:rPr>
              <a:t>maintaining</a:t>
            </a:r>
            <a:r>
              <a:rPr kumimoji="0" sz="2000" b="1" i="0" u="none" strike="noStrike" kern="1200" cap="none" spc="-75" normalizeH="0" baseline="0" noProof="0" dirty="0">
                <a:ln>
                  <a:noFill/>
                </a:ln>
                <a:solidFill>
                  <a:prstClr val="black"/>
                </a:solidFill>
                <a:effectLst/>
                <a:uLnTx/>
                <a:uFillTx/>
                <a:latin typeface="Arial"/>
                <a:ea typeface="+mn-ea"/>
                <a:cs typeface="Arial"/>
              </a:rPr>
              <a:t> </a:t>
            </a:r>
            <a:r>
              <a:rPr kumimoji="0" sz="2000" b="1" i="0" u="none" strike="noStrike" kern="1200" cap="none" spc="75" normalizeH="0" baseline="0" noProof="0" dirty="0">
                <a:ln>
                  <a:noFill/>
                </a:ln>
                <a:solidFill>
                  <a:prstClr val="black"/>
                </a:solidFill>
                <a:effectLst/>
                <a:uLnTx/>
                <a:uFillTx/>
                <a:latin typeface="Arial"/>
                <a:ea typeface="+mn-ea"/>
                <a:cs typeface="Arial"/>
              </a:rPr>
              <a:t>networks,  </a:t>
            </a:r>
            <a:r>
              <a:rPr kumimoji="0" sz="2000" b="1" i="0" u="none" strike="noStrike" kern="1200" cap="none" spc="65" normalizeH="0" baseline="0" noProof="0" dirty="0">
                <a:ln>
                  <a:noFill/>
                </a:ln>
                <a:solidFill>
                  <a:prstClr val="black"/>
                </a:solidFill>
                <a:effectLst/>
                <a:uLnTx/>
                <a:uFillTx/>
                <a:latin typeface="Arial"/>
                <a:ea typeface="+mn-ea"/>
                <a:cs typeface="Arial"/>
              </a:rPr>
              <a:t>updating</a:t>
            </a:r>
            <a:r>
              <a:rPr kumimoji="0" sz="2000" b="1" i="0" u="none" strike="noStrike" kern="1200" cap="none" spc="-65" normalizeH="0" baseline="0" noProof="0" dirty="0">
                <a:ln>
                  <a:noFill/>
                </a:ln>
                <a:solidFill>
                  <a:prstClr val="black"/>
                </a:solidFill>
                <a:effectLst/>
                <a:uLnTx/>
                <a:uFillTx/>
                <a:latin typeface="Arial"/>
                <a:ea typeface="+mn-ea"/>
                <a:cs typeface="Arial"/>
              </a:rPr>
              <a:t> </a:t>
            </a:r>
            <a:r>
              <a:rPr kumimoji="0" sz="2000" b="1" i="0" u="none" strike="noStrike" kern="1200" cap="none" spc="75" normalizeH="0" baseline="0" noProof="0" dirty="0">
                <a:ln>
                  <a:noFill/>
                </a:ln>
                <a:solidFill>
                  <a:prstClr val="black"/>
                </a:solidFill>
                <a:effectLst/>
                <a:uLnTx/>
                <a:uFillTx/>
                <a:latin typeface="Arial"/>
                <a:ea typeface="+mn-ea"/>
                <a:cs typeface="Arial"/>
              </a:rPr>
              <a:t>software</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80" normalizeH="0" baseline="0" noProof="0" dirty="0">
                <a:ln>
                  <a:noFill/>
                </a:ln>
                <a:solidFill>
                  <a:prstClr val="black"/>
                </a:solidFill>
                <a:effectLst/>
                <a:uLnTx/>
                <a:uFillTx/>
                <a:latin typeface="Arial"/>
                <a:ea typeface="+mn-ea"/>
                <a:cs typeface="Arial"/>
              </a:rPr>
              <a:t>and</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40" normalizeH="0" baseline="0" noProof="0" dirty="0">
                <a:ln>
                  <a:noFill/>
                </a:ln>
                <a:solidFill>
                  <a:prstClr val="black"/>
                </a:solidFill>
                <a:effectLst/>
                <a:uLnTx/>
                <a:uFillTx/>
                <a:latin typeface="Arial"/>
                <a:ea typeface="+mn-ea"/>
                <a:cs typeface="Arial"/>
              </a:rPr>
              <a:t>enforcing</a:t>
            </a:r>
            <a:r>
              <a:rPr kumimoji="0" sz="2000" b="1" i="0" u="none" strike="noStrike" kern="1200" cap="none" spc="-65" normalizeH="0" baseline="0" noProof="0" dirty="0">
                <a:ln>
                  <a:noFill/>
                </a:ln>
                <a:solidFill>
                  <a:prstClr val="black"/>
                </a:solidFill>
                <a:effectLst/>
                <a:uLnTx/>
                <a:uFillTx/>
                <a:latin typeface="Arial"/>
                <a:ea typeface="+mn-ea"/>
                <a:cs typeface="Arial"/>
              </a:rPr>
              <a:t> </a:t>
            </a:r>
            <a:r>
              <a:rPr kumimoji="0" sz="2000" b="1" i="0" u="none" strike="noStrike" kern="1200" cap="none" spc="30" normalizeH="0" baseline="0" noProof="0" dirty="0">
                <a:ln>
                  <a:noFill/>
                </a:ln>
                <a:solidFill>
                  <a:prstClr val="black"/>
                </a:solidFill>
                <a:effectLst/>
                <a:uLnTx/>
                <a:uFillTx/>
                <a:latin typeface="Arial"/>
                <a:ea typeface="+mn-ea"/>
                <a:cs typeface="Arial"/>
              </a:rPr>
              <a:t>strong</a:t>
            </a:r>
            <a:r>
              <a:rPr kumimoji="0" sz="2000" b="1" i="0" u="none" strike="noStrike" kern="1200" cap="none" spc="-95" normalizeH="0" baseline="0" noProof="0" dirty="0">
                <a:ln>
                  <a:noFill/>
                </a:ln>
                <a:solidFill>
                  <a:prstClr val="black"/>
                </a:solidFill>
                <a:effectLst/>
                <a:uLnTx/>
                <a:uFillTx/>
                <a:latin typeface="Arial"/>
                <a:ea typeface="+mn-ea"/>
                <a:cs typeface="Arial"/>
              </a:rPr>
              <a:t> </a:t>
            </a:r>
            <a:r>
              <a:rPr kumimoji="0" sz="2000" b="1" i="0" u="none" strike="noStrike" kern="1200" cap="none" spc="-15" normalizeH="0" baseline="0" noProof="0" dirty="0">
                <a:ln>
                  <a:noFill/>
                </a:ln>
                <a:solidFill>
                  <a:prstClr val="black"/>
                </a:solidFill>
                <a:effectLst/>
                <a:uLnTx/>
                <a:uFillTx/>
                <a:latin typeface="Arial"/>
                <a:ea typeface="+mn-ea"/>
                <a:cs typeface="Arial"/>
              </a:rPr>
              <a:t>‘cyber</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25" normalizeH="0" baseline="0" noProof="0" dirty="0">
                <a:ln>
                  <a:noFill/>
                </a:ln>
                <a:solidFill>
                  <a:prstClr val="black"/>
                </a:solidFill>
                <a:effectLst/>
                <a:uLnTx/>
                <a:uFillTx/>
                <a:latin typeface="Arial"/>
                <a:ea typeface="+mn-ea"/>
                <a:cs typeface="Arial"/>
              </a:rPr>
              <a:t>hygiene</a:t>
            </a:r>
            <a:r>
              <a:rPr kumimoji="0" sz="2000" b="0" i="0" u="none" strike="noStrike" kern="1200" cap="none" spc="25" normalizeH="0" baseline="0" noProof="0" dirty="0">
                <a:ln>
                  <a:noFill/>
                </a:ln>
                <a:solidFill>
                  <a:prstClr val="black"/>
                </a:solidFill>
                <a:effectLst/>
                <a:uLnTx/>
                <a:uFillTx/>
                <a:latin typeface="Arial"/>
                <a:ea typeface="+mn-ea"/>
                <a:cs typeface="Arial"/>
              </a:rPr>
              <a:t>’</a:t>
            </a:r>
            <a:r>
              <a:rPr kumimoji="0" sz="2000" b="0" i="0" u="none" strike="noStrike" kern="1200" cap="none" spc="-55"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60" normalizeH="0" baseline="0" noProof="0" dirty="0">
                <a:ln>
                  <a:noFill/>
                </a:ln>
                <a:solidFill>
                  <a:prstClr val="black"/>
                </a:solidFill>
                <a:effectLst/>
                <a:uLnTx/>
                <a:uFillTx/>
                <a:latin typeface="Arial"/>
                <a:ea typeface="+mn-ea"/>
                <a:cs typeface="Arial"/>
              </a:rPr>
              <a:t>remains</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110" normalizeH="0" baseline="0" noProof="0" dirty="0">
                <a:ln>
                  <a:noFill/>
                </a:ln>
                <a:solidFill>
                  <a:prstClr val="black"/>
                </a:solidFill>
                <a:effectLst/>
                <a:uLnTx/>
                <a:uFillTx/>
                <a:latin typeface="Arial"/>
                <a:ea typeface="+mn-ea"/>
                <a:cs typeface="Arial"/>
              </a:rPr>
              <a:t>with</a:t>
            </a:r>
            <a:r>
              <a:rPr kumimoji="0" sz="2000" b="0" i="0" u="none" strike="noStrike" kern="1200" cap="none" spc="-60" normalizeH="0" baseline="0" noProof="0" dirty="0">
                <a:ln>
                  <a:noFill/>
                </a:ln>
                <a:solidFill>
                  <a:prstClr val="black"/>
                </a:solidFill>
                <a:effectLst/>
                <a:uLnTx/>
                <a:uFillTx/>
                <a:latin typeface="Arial"/>
                <a:ea typeface="+mn-ea"/>
                <a:cs typeface="Arial"/>
              </a:rPr>
              <a:t> </a:t>
            </a:r>
            <a:r>
              <a:rPr kumimoji="0" sz="2000" b="0" i="0" u="none" strike="noStrike" kern="1200" cap="none" spc="50" normalizeH="0" baseline="0" noProof="0" dirty="0">
                <a:ln>
                  <a:noFill/>
                </a:ln>
                <a:solidFill>
                  <a:prstClr val="black"/>
                </a:solidFill>
                <a:effectLst/>
                <a:uLnTx/>
                <a:uFillTx/>
                <a:latin typeface="Arial"/>
                <a:ea typeface="+mn-ea"/>
                <a:cs typeface="Arial"/>
              </a:rPr>
              <a:t>financial  </a:t>
            </a:r>
            <a:r>
              <a:rPr kumimoji="0" sz="2000" b="0" i="0" u="none" strike="noStrike" kern="1200" cap="none" spc="65" normalizeH="0" baseline="0" noProof="0" dirty="0">
                <a:ln>
                  <a:noFill/>
                </a:ln>
                <a:solidFill>
                  <a:prstClr val="black"/>
                </a:solidFill>
                <a:effectLst/>
                <a:uLnTx/>
                <a:uFillTx/>
                <a:latin typeface="Arial"/>
                <a:ea typeface="+mn-ea"/>
                <a:cs typeface="Arial"/>
              </a:rPr>
              <a:t>institutions, </a:t>
            </a:r>
            <a:r>
              <a:rPr kumimoji="0" sz="2000" b="0" i="0" u="none" strike="noStrike" kern="1200" cap="none" spc="75" normalizeH="0" baseline="0" noProof="0" dirty="0">
                <a:ln>
                  <a:noFill/>
                </a:ln>
                <a:solidFill>
                  <a:prstClr val="black"/>
                </a:solidFill>
                <a:effectLst/>
                <a:uLnTx/>
                <a:uFillTx/>
                <a:latin typeface="Arial"/>
                <a:ea typeface="+mn-ea"/>
                <a:cs typeface="Arial"/>
              </a:rPr>
              <a:t>there </a:t>
            </a:r>
            <a:r>
              <a:rPr kumimoji="0" sz="2000" b="0" i="0" u="none" strike="noStrike" kern="1200" cap="none" spc="5" normalizeH="0" baseline="0" noProof="0" dirty="0">
                <a:ln>
                  <a:noFill/>
                </a:ln>
                <a:solidFill>
                  <a:prstClr val="black"/>
                </a:solidFill>
                <a:effectLst/>
                <a:uLnTx/>
                <a:uFillTx/>
                <a:latin typeface="Arial"/>
                <a:ea typeface="+mn-ea"/>
                <a:cs typeface="Arial"/>
              </a:rPr>
              <a:t>is </a:t>
            </a:r>
            <a:r>
              <a:rPr kumimoji="0" sz="2000" b="0" i="0" u="none" strike="noStrike" kern="1200" cap="none" spc="25" normalizeH="0" baseline="0" noProof="0" dirty="0">
                <a:ln>
                  <a:noFill/>
                </a:ln>
                <a:solidFill>
                  <a:prstClr val="black"/>
                </a:solidFill>
                <a:effectLst/>
                <a:uLnTx/>
                <a:uFillTx/>
                <a:latin typeface="Arial"/>
                <a:ea typeface="+mn-ea"/>
                <a:cs typeface="Arial"/>
              </a:rPr>
              <a:t>also </a:t>
            </a:r>
            <a:r>
              <a:rPr kumimoji="0" sz="2000" b="0" i="0" u="none" strike="noStrike" kern="1200" cap="none" spc="0" normalizeH="0" baseline="0" noProof="0" dirty="0">
                <a:ln>
                  <a:noFill/>
                </a:ln>
                <a:solidFill>
                  <a:prstClr val="black"/>
                </a:solidFill>
                <a:effectLst/>
                <a:uLnTx/>
                <a:uFillTx/>
                <a:latin typeface="Arial"/>
                <a:ea typeface="+mn-ea"/>
                <a:cs typeface="Arial"/>
              </a:rPr>
              <a:t>a </a:t>
            </a:r>
            <a:r>
              <a:rPr kumimoji="0" sz="2000" b="0" i="0" u="none" strike="noStrike" kern="1200" cap="none" spc="65" normalizeH="0" baseline="0" noProof="0" dirty="0">
                <a:ln>
                  <a:noFill/>
                </a:ln>
                <a:solidFill>
                  <a:prstClr val="black"/>
                </a:solidFill>
                <a:effectLst/>
                <a:uLnTx/>
                <a:uFillTx/>
                <a:latin typeface="Arial"/>
                <a:ea typeface="+mn-ea"/>
                <a:cs typeface="Arial"/>
              </a:rPr>
              <a:t>need </a:t>
            </a:r>
            <a:r>
              <a:rPr kumimoji="0" sz="2000" b="0" i="0" u="none" strike="noStrike" kern="1200" cap="none" spc="125" normalizeH="0" baseline="0" noProof="0" dirty="0">
                <a:ln>
                  <a:noFill/>
                </a:ln>
                <a:solidFill>
                  <a:prstClr val="black"/>
                </a:solidFill>
                <a:effectLst/>
                <a:uLnTx/>
                <a:uFillTx/>
                <a:latin typeface="Arial"/>
                <a:ea typeface="+mn-ea"/>
                <a:cs typeface="Arial"/>
              </a:rPr>
              <a:t>to </a:t>
            </a:r>
            <a:r>
              <a:rPr kumimoji="0" sz="2000" b="0" i="0" u="none" strike="noStrike" kern="1200" cap="none" spc="35" normalizeH="0" baseline="0" noProof="0" dirty="0">
                <a:ln>
                  <a:noFill/>
                </a:ln>
                <a:solidFill>
                  <a:prstClr val="black"/>
                </a:solidFill>
                <a:effectLst/>
                <a:uLnTx/>
                <a:uFillTx/>
                <a:latin typeface="Arial"/>
                <a:ea typeface="+mn-ea"/>
                <a:cs typeface="Arial"/>
              </a:rPr>
              <a:t>address </a:t>
            </a:r>
            <a:r>
              <a:rPr kumimoji="0" sz="2000" b="0" i="0" u="none" strike="noStrike" kern="1200" cap="none" spc="110" normalizeH="0" baseline="0" noProof="0" dirty="0">
                <a:ln>
                  <a:noFill/>
                </a:ln>
                <a:solidFill>
                  <a:prstClr val="black"/>
                </a:solidFill>
                <a:effectLst/>
                <a:uLnTx/>
                <a:uFillTx/>
                <a:latin typeface="Arial"/>
                <a:ea typeface="+mn-ea"/>
                <a:cs typeface="Arial"/>
              </a:rPr>
              <a:t>common </a:t>
            </a:r>
            <a:r>
              <a:rPr kumimoji="0" sz="2000" b="0" i="0" u="none" strike="noStrike" kern="1200" cap="none" spc="25" normalizeH="0" baseline="0" noProof="0" dirty="0">
                <a:ln>
                  <a:noFill/>
                </a:ln>
                <a:solidFill>
                  <a:prstClr val="black"/>
                </a:solidFill>
                <a:effectLst/>
                <a:uLnTx/>
                <a:uFillTx/>
                <a:latin typeface="Arial"/>
                <a:ea typeface="+mn-ea"/>
                <a:cs typeface="Arial"/>
              </a:rPr>
              <a:t>challenges </a:t>
            </a:r>
            <a:r>
              <a:rPr kumimoji="0" sz="2000" b="0" i="0" u="none" strike="noStrike" kern="1200" cap="none" spc="75" normalizeH="0" baseline="0" noProof="0" dirty="0">
                <a:ln>
                  <a:noFill/>
                </a:ln>
                <a:solidFill>
                  <a:prstClr val="black"/>
                </a:solidFill>
                <a:effectLst/>
                <a:uLnTx/>
                <a:uFillTx/>
                <a:latin typeface="Arial"/>
                <a:ea typeface="+mn-ea"/>
                <a:cs typeface="Arial"/>
              </a:rPr>
              <a:t>and </a:t>
            </a:r>
            <a:r>
              <a:rPr kumimoji="0" sz="2000" b="0" i="0" u="none" strike="noStrike" kern="1200" cap="none" spc="30" normalizeH="0" baseline="0" noProof="0" dirty="0">
                <a:ln>
                  <a:noFill/>
                </a:ln>
                <a:solidFill>
                  <a:prstClr val="black"/>
                </a:solidFill>
                <a:effectLst/>
                <a:uLnTx/>
                <a:uFillTx/>
                <a:latin typeface="Arial"/>
                <a:ea typeface="+mn-ea"/>
                <a:cs typeface="Arial"/>
              </a:rPr>
              <a:t>recognize </a:t>
            </a:r>
            <a:r>
              <a:rPr kumimoji="0" sz="2000" b="0" i="0" u="none" strike="noStrike" kern="1200" cap="none" spc="85" normalizeH="0" baseline="0" noProof="0" dirty="0">
                <a:ln>
                  <a:noFill/>
                </a:ln>
                <a:solidFill>
                  <a:prstClr val="black"/>
                </a:solidFill>
                <a:effectLst/>
                <a:uLnTx/>
                <a:uFillTx/>
                <a:latin typeface="Arial"/>
                <a:ea typeface="+mn-ea"/>
                <a:cs typeface="Arial"/>
              </a:rPr>
              <a:t>the  </a:t>
            </a:r>
            <a:r>
              <a:rPr kumimoji="0" sz="2000" b="0" i="0" u="none" strike="noStrike" kern="1200" cap="none" spc="40" normalizeH="0" baseline="0" noProof="0" dirty="0">
                <a:ln>
                  <a:noFill/>
                </a:ln>
                <a:solidFill>
                  <a:prstClr val="black"/>
                </a:solidFill>
                <a:effectLst/>
                <a:uLnTx/>
                <a:uFillTx/>
                <a:latin typeface="Arial"/>
                <a:ea typeface="+mn-ea"/>
                <a:cs typeface="Arial"/>
              </a:rPr>
              <a:t>spillovers </a:t>
            </a:r>
            <a:r>
              <a:rPr kumimoji="0" sz="2000" b="0" i="0" u="none" strike="noStrike" kern="1200" cap="none" spc="75" normalizeH="0" baseline="0" noProof="0" dirty="0">
                <a:ln>
                  <a:noFill/>
                </a:ln>
                <a:solidFill>
                  <a:prstClr val="black"/>
                </a:solidFill>
                <a:effectLst/>
                <a:uLnTx/>
                <a:uFillTx/>
                <a:latin typeface="Arial"/>
                <a:ea typeface="+mn-ea"/>
                <a:cs typeface="Arial"/>
              </a:rPr>
              <a:t>and </a:t>
            </a:r>
            <a:r>
              <a:rPr kumimoji="0" sz="2000" b="0" i="0" u="none" strike="noStrike" kern="1200" cap="none" spc="65" normalizeH="0" baseline="0" noProof="0" dirty="0">
                <a:ln>
                  <a:noFill/>
                </a:ln>
                <a:solidFill>
                  <a:prstClr val="black"/>
                </a:solidFill>
                <a:effectLst/>
                <a:uLnTx/>
                <a:uFillTx/>
                <a:latin typeface="Arial"/>
                <a:ea typeface="+mn-ea"/>
                <a:cs typeface="Arial"/>
              </a:rPr>
              <a:t>interconnections </a:t>
            </a:r>
            <a:r>
              <a:rPr kumimoji="0" sz="2000" b="0" i="0" u="none" strike="noStrike" kern="1200" cap="none" spc="10" normalizeH="0" baseline="0" noProof="0" dirty="0">
                <a:ln>
                  <a:noFill/>
                </a:ln>
                <a:solidFill>
                  <a:prstClr val="black"/>
                </a:solidFill>
                <a:effectLst/>
                <a:uLnTx/>
                <a:uFillTx/>
                <a:latin typeface="Arial"/>
                <a:ea typeface="+mn-ea"/>
                <a:cs typeface="Arial"/>
              </a:rPr>
              <a:t>across </a:t>
            </a:r>
            <a:r>
              <a:rPr kumimoji="0" sz="2000" b="0" i="0" u="none" strike="noStrike" kern="1200" cap="none" spc="85" normalizeH="0" baseline="0" noProof="0" dirty="0">
                <a:ln>
                  <a:noFill/>
                </a:ln>
                <a:solidFill>
                  <a:prstClr val="black"/>
                </a:solidFill>
                <a:effectLst/>
                <a:uLnTx/>
                <a:uFillTx/>
                <a:latin typeface="Arial"/>
                <a:ea typeface="+mn-ea"/>
                <a:cs typeface="Arial"/>
              </a:rPr>
              <a:t>the </a:t>
            </a:r>
            <a:r>
              <a:rPr kumimoji="0" sz="2000" b="0" i="0" u="none" strike="noStrike" kern="1200" cap="none" spc="55" normalizeH="0" baseline="0" noProof="0" dirty="0">
                <a:ln>
                  <a:noFill/>
                </a:ln>
                <a:solidFill>
                  <a:prstClr val="black"/>
                </a:solidFill>
                <a:effectLst/>
                <a:uLnTx/>
                <a:uFillTx/>
                <a:latin typeface="Arial"/>
                <a:ea typeface="+mn-ea"/>
                <a:cs typeface="Arial"/>
              </a:rPr>
              <a:t>financial </a:t>
            </a:r>
            <a:r>
              <a:rPr kumimoji="0" sz="2000" b="0" i="0" u="none" strike="noStrike" kern="1200" cap="none" spc="45" normalizeH="0" baseline="0" noProof="0" dirty="0">
                <a:ln>
                  <a:noFill/>
                </a:ln>
                <a:solidFill>
                  <a:prstClr val="black"/>
                </a:solidFill>
                <a:effectLst/>
                <a:uLnTx/>
                <a:uFillTx/>
                <a:latin typeface="Arial"/>
                <a:ea typeface="+mn-ea"/>
                <a:cs typeface="Arial"/>
              </a:rPr>
              <a:t>system </a:t>
            </a:r>
            <a:r>
              <a:rPr kumimoji="0" sz="2000" b="0" i="0" u="none" strike="noStrike" kern="1200" cap="none" spc="30" normalizeH="0" baseline="0" noProof="0" dirty="0">
                <a:ln>
                  <a:noFill/>
                </a:ln>
                <a:solidFill>
                  <a:prstClr val="black"/>
                </a:solidFill>
                <a:effectLst/>
                <a:uLnTx/>
                <a:uFillTx/>
                <a:latin typeface="Arial"/>
                <a:ea typeface="+mn-ea"/>
                <a:cs typeface="Arial"/>
              </a:rPr>
              <a:t>(the </a:t>
            </a:r>
            <a:r>
              <a:rPr kumimoji="0" sz="2000" b="0" i="0" u="none" strike="noStrike" kern="1200" cap="none" spc="50" normalizeH="0" baseline="0" noProof="0" dirty="0">
                <a:ln>
                  <a:noFill/>
                </a:ln>
                <a:solidFill>
                  <a:prstClr val="black"/>
                </a:solidFill>
                <a:effectLst/>
                <a:uLnTx/>
                <a:uFillTx/>
                <a:latin typeface="Arial"/>
                <a:ea typeface="+mn-ea"/>
                <a:cs typeface="Arial"/>
              </a:rPr>
              <a:t>Complexity  dynamics</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100" normalizeH="0" baseline="0" noProof="0" dirty="0">
                <a:ln>
                  <a:noFill/>
                </a:ln>
                <a:solidFill>
                  <a:prstClr val="black"/>
                </a:solidFill>
                <a:effectLst/>
                <a:uLnTx/>
                <a:uFillTx/>
                <a:latin typeface="Arial"/>
                <a:ea typeface="+mn-ea"/>
                <a:cs typeface="Arial"/>
              </a:rPr>
              <a:t>more</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20" normalizeH="0" baseline="0" noProof="0" dirty="0">
                <a:ln>
                  <a:noFill/>
                </a:ln>
                <a:solidFill>
                  <a:prstClr val="black"/>
                </a:solidFill>
                <a:effectLst/>
                <a:uLnTx/>
                <a:uFillTx/>
                <a:latin typeface="Arial"/>
                <a:ea typeface="+mn-ea"/>
                <a:cs typeface="Arial"/>
              </a:rPr>
              <a:t>so</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110" normalizeH="0" baseline="0" noProof="0" dirty="0">
                <a:ln>
                  <a:noFill/>
                </a:ln>
                <a:solidFill>
                  <a:prstClr val="black"/>
                </a:solidFill>
                <a:effectLst/>
                <a:uLnTx/>
                <a:uFillTx/>
                <a:latin typeface="Arial"/>
                <a:ea typeface="+mn-ea"/>
                <a:cs typeface="Arial"/>
              </a:rPr>
              <a:t>of</a:t>
            </a:r>
            <a:r>
              <a:rPr kumimoji="0" sz="2000" b="0" i="0" u="none" strike="noStrike" kern="1200" cap="none" spc="-25" normalizeH="0" baseline="0" noProof="0" dirty="0">
                <a:ln>
                  <a:noFill/>
                </a:ln>
                <a:solidFill>
                  <a:prstClr val="black"/>
                </a:solidFill>
                <a:effectLst/>
                <a:uLnTx/>
                <a:uFillTx/>
                <a:latin typeface="Arial"/>
                <a:ea typeface="+mn-ea"/>
                <a:cs typeface="Arial"/>
              </a:rPr>
              <a:t> </a:t>
            </a:r>
            <a:r>
              <a:rPr kumimoji="0" sz="2000" b="0" i="0" u="none" strike="noStrike" kern="1200" cap="none" spc="55" normalizeH="0" baseline="0" noProof="0" dirty="0">
                <a:ln>
                  <a:noFill/>
                </a:ln>
                <a:solidFill>
                  <a:prstClr val="black"/>
                </a:solidFill>
                <a:effectLst/>
                <a:uLnTx/>
                <a:uFillTx/>
                <a:latin typeface="Arial"/>
                <a:ea typeface="+mn-ea"/>
                <a:cs typeface="Arial"/>
              </a:rPr>
              <a:t>interest-bearing</a:t>
            </a:r>
            <a:r>
              <a:rPr kumimoji="0" sz="2000" b="0" i="0" u="none" strike="noStrike" kern="1200" cap="none" spc="-70" normalizeH="0" baseline="0" noProof="0" dirty="0">
                <a:ln>
                  <a:noFill/>
                </a:ln>
                <a:solidFill>
                  <a:prstClr val="black"/>
                </a:solidFill>
                <a:effectLst/>
                <a:uLnTx/>
                <a:uFillTx/>
                <a:latin typeface="Arial"/>
                <a:ea typeface="+mn-ea"/>
                <a:cs typeface="Arial"/>
              </a:rPr>
              <a:t> </a:t>
            </a:r>
            <a:r>
              <a:rPr kumimoji="0" sz="2000" b="0" i="0" u="none" strike="noStrike" kern="1200" cap="none" spc="95" normalizeH="0" baseline="0" noProof="0" dirty="0">
                <a:ln>
                  <a:noFill/>
                </a:ln>
                <a:solidFill>
                  <a:prstClr val="black"/>
                </a:solidFill>
                <a:effectLst/>
                <a:uLnTx/>
                <a:uFillTx/>
                <a:latin typeface="Arial"/>
                <a:ea typeface="+mn-ea"/>
                <a:cs typeface="Arial"/>
              </a:rPr>
              <a:t>debt</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15" normalizeH="0" baseline="0" noProof="0" dirty="0">
                <a:ln>
                  <a:noFill/>
                </a:ln>
                <a:solidFill>
                  <a:prstClr val="black"/>
                </a:solidFill>
                <a:effectLst/>
                <a:uLnTx/>
                <a:uFillTx/>
                <a:latin typeface="Arial"/>
                <a:ea typeface="+mn-ea"/>
                <a:cs typeface="Arial"/>
              </a:rPr>
              <a:t>system).</a:t>
            </a:r>
            <a:endParaRPr kumimoji="0" sz="2000" b="0" i="0" u="none" strike="noStrike" kern="1200" cap="none" spc="0" normalizeH="0" baseline="0" noProof="0" dirty="0">
              <a:ln>
                <a:noFill/>
              </a:ln>
              <a:solidFill>
                <a:prstClr val="black"/>
              </a:solidFill>
              <a:effectLst/>
              <a:uLnTx/>
              <a:uFillTx/>
              <a:latin typeface="Arial"/>
              <a:ea typeface="+mn-ea"/>
              <a:cs typeface="Arial"/>
            </a:endParaRPr>
          </a:p>
          <a:p>
            <a:pPr marL="12700" marR="427990" lvl="0" indent="0" algn="just" defTabSz="914400" rtl="0" eaLnBrk="1" fontAlgn="auto" latinLnBrk="0" hangingPunct="1">
              <a:lnSpc>
                <a:spcPct val="110000"/>
              </a:lnSpc>
              <a:spcBef>
                <a:spcPts val="1395"/>
              </a:spcBef>
              <a:spcAft>
                <a:spcPts val="0"/>
              </a:spcAft>
              <a:buClrTx/>
              <a:buSzTx/>
              <a:buFontTx/>
              <a:buNone/>
              <a:tabLst/>
              <a:defRPr/>
            </a:pPr>
            <a:r>
              <a:rPr kumimoji="0" sz="2000" b="0" i="0" u="none" strike="noStrike" kern="1200" cap="none" spc="60" normalizeH="0" baseline="0" noProof="0" dirty="0">
                <a:ln>
                  <a:noFill/>
                </a:ln>
                <a:solidFill>
                  <a:prstClr val="black"/>
                </a:solidFill>
                <a:effectLst/>
                <a:uLnTx/>
                <a:uFillTx/>
                <a:latin typeface="Arial"/>
                <a:ea typeface="+mn-ea"/>
                <a:cs typeface="Arial"/>
              </a:rPr>
              <a:t>Individual</a:t>
            </a:r>
            <a:r>
              <a:rPr kumimoji="0" sz="2000" b="0" i="0" u="none" strike="noStrike" kern="1200" cap="none" spc="-55" normalizeH="0" baseline="0" noProof="0" dirty="0">
                <a:ln>
                  <a:noFill/>
                </a:ln>
                <a:solidFill>
                  <a:prstClr val="black"/>
                </a:solidFill>
                <a:effectLst/>
                <a:uLnTx/>
                <a:uFillTx/>
                <a:latin typeface="Arial"/>
                <a:ea typeface="+mn-ea"/>
                <a:cs typeface="Arial"/>
              </a:rPr>
              <a:t> </a:t>
            </a:r>
            <a:r>
              <a:rPr kumimoji="0" sz="2000" b="0" i="0" u="none" strike="noStrike" kern="1200" cap="none" spc="135" normalizeH="0" baseline="0" noProof="0" dirty="0">
                <a:ln>
                  <a:noFill/>
                </a:ln>
                <a:solidFill>
                  <a:prstClr val="black"/>
                </a:solidFill>
                <a:effectLst/>
                <a:uLnTx/>
                <a:uFillTx/>
                <a:latin typeface="Arial"/>
                <a:ea typeface="+mn-ea"/>
                <a:cs typeface="Arial"/>
              </a:rPr>
              <a:t>firm</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40" normalizeH="0" baseline="0" noProof="0" dirty="0">
                <a:ln>
                  <a:noFill/>
                </a:ln>
                <a:solidFill>
                  <a:prstClr val="black"/>
                </a:solidFill>
                <a:effectLst/>
                <a:uLnTx/>
                <a:uFillTx/>
                <a:latin typeface="Arial"/>
                <a:ea typeface="+mn-ea"/>
                <a:cs typeface="Arial"/>
              </a:rPr>
              <a:t>incentives</a:t>
            </a:r>
            <a:r>
              <a:rPr kumimoji="0" sz="2000" b="0" i="0" u="none" strike="noStrike" kern="1200" cap="none" spc="-70" normalizeH="0" baseline="0" noProof="0" dirty="0">
                <a:ln>
                  <a:noFill/>
                </a:ln>
                <a:solidFill>
                  <a:prstClr val="black"/>
                </a:solidFill>
                <a:effectLst/>
                <a:uLnTx/>
                <a:uFillTx/>
                <a:latin typeface="Arial"/>
                <a:ea typeface="+mn-ea"/>
                <a:cs typeface="Arial"/>
              </a:rPr>
              <a:t> </a:t>
            </a:r>
            <a:r>
              <a:rPr kumimoji="0" sz="2000" b="0" i="0" u="none" strike="noStrike" kern="1200" cap="none" spc="120" normalizeH="0" baseline="0" noProof="0" dirty="0">
                <a:ln>
                  <a:noFill/>
                </a:ln>
                <a:solidFill>
                  <a:prstClr val="black"/>
                </a:solidFill>
                <a:effectLst/>
                <a:uLnTx/>
                <a:uFillTx/>
                <a:latin typeface="Arial"/>
                <a:ea typeface="+mn-ea"/>
                <a:cs typeface="Arial"/>
              </a:rPr>
              <a:t>to</a:t>
            </a:r>
            <a:r>
              <a:rPr kumimoji="0" sz="2000" b="0" i="0" u="none" strike="noStrike" kern="1200" cap="none" spc="-30" normalizeH="0" baseline="0" noProof="0" dirty="0">
                <a:ln>
                  <a:noFill/>
                </a:ln>
                <a:solidFill>
                  <a:prstClr val="black"/>
                </a:solidFill>
                <a:effectLst/>
                <a:uLnTx/>
                <a:uFillTx/>
                <a:latin typeface="Arial"/>
                <a:ea typeface="+mn-ea"/>
                <a:cs typeface="Arial"/>
              </a:rPr>
              <a:t> </a:t>
            </a:r>
            <a:r>
              <a:rPr kumimoji="0" sz="2000" b="0" i="0" u="none" strike="noStrike" kern="1200" cap="none" spc="45" normalizeH="0" baseline="0" noProof="0" dirty="0">
                <a:ln>
                  <a:noFill/>
                </a:ln>
                <a:solidFill>
                  <a:prstClr val="black"/>
                </a:solidFill>
                <a:effectLst/>
                <a:uLnTx/>
                <a:uFillTx/>
                <a:latin typeface="Arial"/>
                <a:ea typeface="+mn-ea"/>
                <a:cs typeface="Arial"/>
              </a:rPr>
              <a:t>invest</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90" normalizeH="0" baseline="0" noProof="0" dirty="0">
                <a:ln>
                  <a:noFill/>
                </a:ln>
                <a:solidFill>
                  <a:prstClr val="black"/>
                </a:solidFill>
                <a:effectLst/>
                <a:uLnTx/>
                <a:uFillTx/>
                <a:latin typeface="Arial"/>
                <a:ea typeface="+mn-ea"/>
                <a:cs typeface="Arial"/>
              </a:rPr>
              <a:t>in</a:t>
            </a:r>
            <a:r>
              <a:rPr kumimoji="0" sz="2000" b="0" i="0" u="none" strike="noStrike" kern="1200" cap="none" spc="-40" normalizeH="0" baseline="0" noProof="0" dirty="0">
                <a:ln>
                  <a:noFill/>
                </a:ln>
                <a:solidFill>
                  <a:prstClr val="black"/>
                </a:solidFill>
                <a:effectLst/>
                <a:uLnTx/>
                <a:uFillTx/>
                <a:latin typeface="Arial"/>
                <a:ea typeface="+mn-ea"/>
                <a:cs typeface="Arial"/>
              </a:rPr>
              <a:t> </a:t>
            </a:r>
            <a:r>
              <a:rPr kumimoji="0" sz="2000" b="0" i="0" u="none" strike="noStrike" kern="1200" cap="none" spc="85" normalizeH="0" baseline="0" noProof="0" dirty="0">
                <a:ln>
                  <a:noFill/>
                </a:ln>
                <a:solidFill>
                  <a:prstClr val="black"/>
                </a:solidFill>
                <a:effectLst/>
                <a:uLnTx/>
                <a:uFillTx/>
                <a:latin typeface="Arial"/>
                <a:ea typeface="+mn-ea"/>
                <a:cs typeface="Arial"/>
              </a:rPr>
              <a:t>protection</a:t>
            </a:r>
            <a:r>
              <a:rPr kumimoji="0" sz="2000" b="0" i="0" u="none" strike="noStrike" kern="1200" cap="none" spc="-60" normalizeH="0" baseline="0" noProof="0" dirty="0">
                <a:ln>
                  <a:noFill/>
                </a:ln>
                <a:solidFill>
                  <a:prstClr val="black"/>
                </a:solidFill>
                <a:effectLst/>
                <a:uLnTx/>
                <a:uFillTx/>
                <a:latin typeface="Arial"/>
                <a:ea typeface="+mn-ea"/>
                <a:cs typeface="Arial"/>
              </a:rPr>
              <a:t> </a:t>
            </a:r>
            <a:r>
              <a:rPr kumimoji="0" sz="2000" b="0" i="0" u="none" strike="noStrike" kern="1200" cap="none" spc="40" normalizeH="0" baseline="0" noProof="0" dirty="0">
                <a:ln>
                  <a:noFill/>
                </a:ln>
                <a:solidFill>
                  <a:prstClr val="black"/>
                </a:solidFill>
                <a:effectLst/>
                <a:uLnTx/>
                <a:uFillTx/>
                <a:latin typeface="Arial"/>
                <a:ea typeface="+mn-ea"/>
                <a:cs typeface="Arial"/>
              </a:rPr>
              <a:t>are</a:t>
            </a:r>
            <a:r>
              <a:rPr kumimoji="0" sz="2000" b="0" i="0" u="none" strike="noStrike" kern="1200" cap="none" spc="-45" normalizeH="0" baseline="0" noProof="0" dirty="0">
                <a:ln>
                  <a:noFill/>
                </a:ln>
                <a:solidFill>
                  <a:prstClr val="black"/>
                </a:solidFill>
                <a:effectLst/>
                <a:uLnTx/>
                <a:uFillTx/>
                <a:latin typeface="Arial"/>
                <a:ea typeface="+mn-ea"/>
                <a:cs typeface="Arial"/>
              </a:rPr>
              <a:t> </a:t>
            </a:r>
            <a:r>
              <a:rPr kumimoji="0" sz="2000" b="0" i="0" u="none" strike="noStrike" kern="1200" cap="none" spc="120" normalizeH="0" baseline="0" noProof="0" dirty="0">
                <a:ln>
                  <a:noFill/>
                </a:ln>
                <a:solidFill>
                  <a:prstClr val="black"/>
                </a:solidFill>
                <a:effectLst/>
                <a:uLnTx/>
                <a:uFillTx/>
                <a:latin typeface="Arial"/>
                <a:ea typeface="+mn-ea"/>
                <a:cs typeface="Arial"/>
              </a:rPr>
              <a:t>not</a:t>
            </a:r>
            <a:r>
              <a:rPr kumimoji="0" sz="2000" b="0" i="0" u="none" strike="noStrike" kern="1200" cap="none" spc="-30" normalizeH="0" baseline="0" noProof="0" dirty="0">
                <a:ln>
                  <a:noFill/>
                </a:ln>
                <a:solidFill>
                  <a:prstClr val="black"/>
                </a:solidFill>
                <a:effectLst/>
                <a:uLnTx/>
                <a:uFillTx/>
                <a:latin typeface="Arial"/>
                <a:ea typeface="+mn-ea"/>
                <a:cs typeface="Arial"/>
              </a:rPr>
              <a:t> </a:t>
            </a:r>
            <a:r>
              <a:rPr kumimoji="0" sz="2000" b="0" i="0" u="none" strike="noStrike" kern="1200" cap="none" spc="55" normalizeH="0" baseline="0" noProof="0" dirty="0">
                <a:ln>
                  <a:noFill/>
                </a:ln>
                <a:solidFill>
                  <a:prstClr val="black"/>
                </a:solidFill>
                <a:effectLst/>
                <a:uLnTx/>
                <a:uFillTx/>
                <a:latin typeface="Arial"/>
                <a:ea typeface="+mn-ea"/>
                <a:cs typeface="Arial"/>
              </a:rPr>
              <a:t>enough;</a:t>
            </a:r>
            <a:r>
              <a:rPr kumimoji="0" sz="2000" b="0" i="0" u="none" strike="noStrike" kern="1200" cap="none" spc="-90" normalizeH="0" baseline="0" noProof="0" dirty="0">
                <a:ln>
                  <a:noFill/>
                </a:ln>
                <a:solidFill>
                  <a:prstClr val="black"/>
                </a:solidFill>
                <a:effectLst/>
                <a:uLnTx/>
                <a:uFillTx/>
                <a:latin typeface="Arial"/>
                <a:ea typeface="+mn-ea"/>
                <a:cs typeface="Arial"/>
              </a:rPr>
              <a:t> </a:t>
            </a:r>
            <a:r>
              <a:rPr kumimoji="0" sz="2000" b="1" i="0" u="none" strike="noStrike" kern="1200" cap="none" spc="70" normalizeH="0" baseline="0" noProof="0" dirty="0">
                <a:ln>
                  <a:noFill/>
                </a:ln>
                <a:solidFill>
                  <a:prstClr val="black"/>
                </a:solidFill>
                <a:effectLst/>
                <a:uLnTx/>
                <a:uFillTx/>
                <a:latin typeface="Arial"/>
                <a:ea typeface="+mn-ea"/>
                <a:cs typeface="Arial"/>
              </a:rPr>
              <a:t>regulation</a:t>
            </a:r>
            <a:r>
              <a:rPr kumimoji="0" sz="2000" b="1" i="0" u="none" strike="noStrike" kern="1200" cap="none" spc="-50" normalizeH="0" baseline="0" noProof="0" dirty="0">
                <a:ln>
                  <a:noFill/>
                </a:ln>
                <a:solidFill>
                  <a:prstClr val="black"/>
                </a:solidFill>
                <a:effectLst/>
                <a:uLnTx/>
                <a:uFillTx/>
                <a:latin typeface="Arial"/>
                <a:ea typeface="+mn-ea"/>
                <a:cs typeface="Arial"/>
              </a:rPr>
              <a:t> </a:t>
            </a:r>
            <a:r>
              <a:rPr kumimoji="0" sz="2000" b="1" i="0" u="none" strike="noStrike" kern="1200" cap="none" spc="80" normalizeH="0" baseline="0" noProof="0" dirty="0">
                <a:ln>
                  <a:noFill/>
                </a:ln>
                <a:solidFill>
                  <a:prstClr val="black"/>
                </a:solidFill>
                <a:effectLst/>
                <a:uLnTx/>
                <a:uFillTx/>
                <a:latin typeface="Arial"/>
                <a:ea typeface="+mn-ea"/>
                <a:cs typeface="Arial"/>
              </a:rPr>
              <a:t>and  </a:t>
            </a:r>
            <a:r>
              <a:rPr kumimoji="0" sz="2000" b="1" i="0" u="none" strike="noStrike" kern="1200" cap="none" spc="35" normalizeH="0" baseline="0" noProof="0" dirty="0">
                <a:ln>
                  <a:noFill/>
                </a:ln>
                <a:solidFill>
                  <a:prstClr val="black"/>
                </a:solidFill>
                <a:effectLst/>
                <a:uLnTx/>
                <a:uFillTx/>
                <a:latin typeface="Arial"/>
                <a:ea typeface="+mn-ea"/>
                <a:cs typeface="Arial"/>
              </a:rPr>
              <a:t>public</a:t>
            </a:r>
            <a:r>
              <a:rPr kumimoji="0" sz="2000" b="1" i="0" u="none" strike="noStrike" kern="1200" cap="none" spc="-60" normalizeH="0" baseline="0" noProof="0" dirty="0">
                <a:ln>
                  <a:noFill/>
                </a:ln>
                <a:solidFill>
                  <a:prstClr val="black"/>
                </a:solidFill>
                <a:effectLst/>
                <a:uLnTx/>
                <a:uFillTx/>
                <a:latin typeface="Arial"/>
                <a:ea typeface="+mn-ea"/>
                <a:cs typeface="Arial"/>
              </a:rPr>
              <a:t> </a:t>
            </a:r>
            <a:r>
              <a:rPr kumimoji="0" sz="2000" b="1" i="0" u="none" strike="noStrike" kern="1200" cap="none" spc="20" normalizeH="0" baseline="0" noProof="0" dirty="0">
                <a:ln>
                  <a:noFill/>
                </a:ln>
                <a:solidFill>
                  <a:prstClr val="black"/>
                </a:solidFill>
                <a:effectLst/>
                <a:uLnTx/>
                <a:uFillTx/>
                <a:latin typeface="Arial"/>
                <a:ea typeface="+mn-ea"/>
                <a:cs typeface="Arial"/>
              </a:rPr>
              <a:t>policy</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90" normalizeH="0" baseline="0" noProof="0" dirty="0">
                <a:ln>
                  <a:noFill/>
                </a:ln>
                <a:solidFill>
                  <a:prstClr val="black"/>
                </a:solidFill>
                <a:effectLst/>
                <a:uLnTx/>
                <a:uFillTx/>
                <a:latin typeface="Arial"/>
                <a:ea typeface="+mn-ea"/>
                <a:cs typeface="Arial"/>
              </a:rPr>
              <a:t>intervention</a:t>
            </a:r>
            <a:r>
              <a:rPr kumimoji="0" sz="2000" b="1" i="0" u="none" strike="noStrike" kern="1200" cap="none" spc="-45" normalizeH="0" baseline="0" noProof="0" dirty="0">
                <a:ln>
                  <a:noFill/>
                </a:ln>
                <a:solidFill>
                  <a:prstClr val="black"/>
                </a:solidFill>
                <a:effectLst/>
                <a:uLnTx/>
                <a:uFillTx/>
                <a:latin typeface="Arial"/>
                <a:ea typeface="+mn-ea"/>
                <a:cs typeface="Arial"/>
              </a:rPr>
              <a:t> </a:t>
            </a:r>
            <a:r>
              <a:rPr kumimoji="0" sz="2000" b="1" i="0" u="none" strike="noStrike" kern="1200" cap="none" spc="-35" normalizeH="0" baseline="0" noProof="0" dirty="0">
                <a:ln>
                  <a:noFill/>
                </a:ln>
                <a:solidFill>
                  <a:prstClr val="black"/>
                </a:solidFill>
                <a:effectLst/>
                <a:uLnTx/>
                <a:uFillTx/>
                <a:latin typeface="Arial"/>
                <a:ea typeface="+mn-ea"/>
                <a:cs typeface="Arial"/>
              </a:rPr>
              <a:t>is</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65" normalizeH="0" baseline="0" noProof="0" dirty="0">
                <a:ln>
                  <a:noFill/>
                </a:ln>
                <a:solidFill>
                  <a:prstClr val="black"/>
                </a:solidFill>
                <a:effectLst/>
                <a:uLnTx/>
                <a:uFillTx/>
                <a:latin typeface="Arial"/>
                <a:ea typeface="+mn-ea"/>
                <a:cs typeface="Arial"/>
              </a:rPr>
              <a:t>needed</a:t>
            </a:r>
            <a:r>
              <a:rPr kumimoji="0" sz="2000" b="1" i="0" u="none" strike="noStrike" kern="1200" cap="none" spc="-45" normalizeH="0" baseline="0" noProof="0" dirty="0">
                <a:ln>
                  <a:noFill/>
                </a:ln>
                <a:solidFill>
                  <a:prstClr val="black"/>
                </a:solidFill>
                <a:effectLst/>
                <a:uLnTx/>
                <a:uFillTx/>
                <a:latin typeface="Arial"/>
                <a:ea typeface="+mn-ea"/>
                <a:cs typeface="Arial"/>
              </a:rPr>
              <a:t> </a:t>
            </a:r>
            <a:r>
              <a:rPr kumimoji="0" sz="2000" b="1" i="0" u="none" strike="noStrike" kern="1200" cap="none" spc="105" normalizeH="0" baseline="0" noProof="0" dirty="0">
                <a:ln>
                  <a:noFill/>
                </a:ln>
                <a:solidFill>
                  <a:prstClr val="black"/>
                </a:solidFill>
                <a:effectLst/>
                <a:uLnTx/>
                <a:uFillTx/>
                <a:latin typeface="Arial"/>
                <a:ea typeface="+mn-ea"/>
                <a:cs typeface="Arial"/>
              </a:rPr>
              <a:t>to</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50" normalizeH="0" baseline="0" noProof="0" dirty="0">
                <a:ln>
                  <a:noFill/>
                </a:ln>
                <a:solidFill>
                  <a:prstClr val="black"/>
                </a:solidFill>
                <a:effectLst/>
                <a:uLnTx/>
                <a:uFillTx/>
                <a:latin typeface="Arial"/>
                <a:ea typeface="+mn-ea"/>
                <a:cs typeface="Arial"/>
              </a:rPr>
              <a:t>guard</a:t>
            </a:r>
            <a:r>
              <a:rPr kumimoji="0" sz="2000" b="1" i="0" u="none" strike="noStrike" kern="1200" cap="none" spc="-45" normalizeH="0" baseline="0" noProof="0" dirty="0">
                <a:ln>
                  <a:noFill/>
                </a:ln>
                <a:solidFill>
                  <a:prstClr val="black"/>
                </a:solidFill>
                <a:effectLst/>
                <a:uLnTx/>
                <a:uFillTx/>
                <a:latin typeface="Arial"/>
                <a:ea typeface="+mn-ea"/>
                <a:cs typeface="Arial"/>
              </a:rPr>
              <a:t> </a:t>
            </a:r>
            <a:r>
              <a:rPr kumimoji="0" sz="2000" b="1" i="0" u="none" strike="noStrike" kern="1200" cap="none" spc="45" normalizeH="0" baseline="0" noProof="0" dirty="0">
                <a:ln>
                  <a:noFill/>
                </a:ln>
                <a:solidFill>
                  <a:prstClr val="black"/>
                </a:solidFill>
                <a:effectLst/>
                <a:uLnTx/>
                <a:uFillTx/>
                <a:latin typeface="Arial"/>
                <a:ea typeface="+mn-ea"/>
                <a:cs typeface="Arial"/>
              </a:rPr>
              <a:t>against</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85" normalizeH="0" baseline="0" noProof="0" dirty="0">
                <a:ln>
                  <a:noFill/>
                </a:ln>
                <a:solidFill>
                  <a:prstClr val="black"/>
                </a:solidFill>
                <a:effectLst/>
                <a:uLnTx/>
                <a:uFillTx/>
                <a:latin typeface="Arial"/>
                <a:ea typeface="+mn-ea"/>
                <a:cs typeface="Arial"/>
              </a:rPr>
              <a:t>underinvestment</a:t>
            </a:r>
            <a:r>
              <a:rPr kumimoji="0" sz="2000" b="1" i="0" u="none" strike="noStrike" kern="1200" cap="none" spc="-45" normalizeH="0" baseline="0" noProof="0" dirty="0">
                <a:ln>
                  <a:noFill/>
                </a:ln>
                <a:solidFill>
                  <a:prstClr val="black"/>
                </a:solidFill>
                <a:effectLst/>
                <a:uLnTx/>
                <a:uFillTx/>
                <a:latin typeface="Arial"/>
                <a:ea typeface="+mn-ea"/>
                <a:cs typeface="Arial"/>
              </a:rPr>
              <a:t> </a:t>
            </a:r>
            <a:r>
              <a:rPr kumimoji="0" sz="2000" b="1" i="0" u="none" strike="noStrike" kern="1200" cap="none" spc="80" normalizeH="0" baseline="0" noProof="0" dirty="0">
                <a:ln>
                  <a:noFill/>
                </a:ln>
                <a:solidFill>
                  <a:prstClr val="black"/>
                </a:solidFill>
                <a:effectLst/>
                <a:uLnTx/>
                <a:uFillTx/>
                <a:latin typeface="Arial"/>
                <a:ea typeface="+mn-ea"/>
                <a:cs typeface="Arial"/>
              </a:rPr>
              <a:t>and  </a:t>
            </a:r>
            <a:r>
              <a:rPr kumimoji="0" sz="2000" b="1" i="0" u="none" strike="noStrike" kern="1200" cap="none" spc="75" normalizeH="0" baseline="0" noProof="0" dirty="0">
                <a:ln>
                  <a:noFill/>
                </a:ln>
                <a:solidFill>
                  <a:prstClr val="black"/>
                </a:solidFill>
                <a:effectLst/>
                <a:uLnTx/>
                <a:uFillTx/>
                <a:latin typeface="Arial"/>
                <a:ea typeface="+mn-ea"/>
                <a:cs typeface="Arial"/>
              </a:rPr>
              <a:t>protect</a:t>
            </a:r>
            <a:r>
              <a:rPr kumimoji="0" sz="2000" b="1" i="0" u="none" strike="noStrike" kern="1200" cap="none" spc="-55" normalizeH="0" baseline="0" noProof="0" dirty="0">
                <a:ln>
                  <a:noFill/>
                </a:ln>
                <a:solidFill>
                  <a:prstClr val="black"/>
                </a:solidFill>
                <a:effectLst/>
                <a:uLnTx/>
                <a:uFillTx/>
                <a:latin typeface="Arial"/>
                <a:ea typeface="+mn-ea"/>
                <a:cs typeface="Arial"/>
              </a:rPr>
              <a:t> </a:t>
            </a:r>
            <a:r>
              <a:rPr kumimoji="0" sz="2000" b="1" i="0" u="none" strike="noStrike" kern="1200" cap="none" spc="120" normalizeH="0" baseline="0" noProof="0" dirty="0">
                <a:ln>
                  <a:noFill/>
                </a:ln>
                <a:solidFill>
                  <a:prstClr val="black"/>
                </a:solidFill>
                <a:effectLst/>
                <a:uLnTx/>
                <a:uFillTx/>
                <a:latin typeface="Arial"/>
                <a:ea typeface="+mn-ea"/>
                <a:cs typeface="Arial"/>
              </a:rPr>
              <a:t>the</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70" normalizeH="0" baseline="0" noProof="0" dirty="0">
                <a:ln>
                  <a:noFill/>
                </a:ln>
                <a:solidFill>
                  <a:prstClr val="black"/>
                </a:solidFill>
                <a:effectLst/>
                <a:uLnTx/>
                <a:uFillTx/>
                <a:latin typeface="Arial"/>
                <a:ea typeface="+mn-ea"/>
                <a:cs typeface="Arial"/>
              </a:rPr>
              <a:t>broader</a:t>
            </a:r>
            <a:r>
              <a:rPr kumimoji="0" sz="2000" b="1" i="0" u="none" strike="noStrike" kern="1200" cap="none" spc="-50" normalizeH="0" baseline="0" noProof="0" dirty="0">
                <a:ln>
                  <a:noFill/>
                </a:ln>
                <a:solidFill>
                  <a:prstClr val="black"/>
                </a:solidFill>
                <a:effectLst/>
                <a:uLnTx/>
                <a:uFillTx/>
                <a:latin typeface="Arial"/>
                <a:ea typeface="+mn-ea"/>
                <a:cs typeface="Arial"/>
              </a:rPr>
              <a:t> </a:t>
            </a:r>
            <a:r>
              <a:rPr kumimoji="0" sz="2000" b="1" i="0" u="none" strike="noStrike" kern="1200" cap="none" spc="60" normalizeH="0" baseline="0" noProof="0" dirty="0">
                <a:ln>
                  <a:noFill/>
                </a:ln>
                <a:solidFill>
                  <a:prstClr val="black"/>
                </a:solidFill>
                <a:effectLst/>
                <a:uLnTx/>
                <a:uFillTx/>
                <a:latin typeface="Arial"/>
                <a:ea typeface="+mn-ea"/>
                <a:cs typeface="Arial"/>
              </a:rPr>
              <a:t>financial</a:t>
            </a:r>
            <a:r>
              <a:rPr kumimoji="0" sz="2000" b="1" i="0" u="none" strike="noStrike" kern="1200" cap="none" spc="-50" normalizeH="0" baseline="0" noProof="0" dirty="0">
                <a:ln>
                  <a:noFill/>
                </a:ln>
                <a:solidFill>
                  <a:prstClr val="black"/>
                </a:solidFill>
                <a:effectLst/>
                <a:uLnTx/>
                <a:uFillTx/>
                <a:latin typeface="Arial"/>
                <a:ea typeface="+mn-ea"/>
                <a:cs typeface="Arial"/>
              </a:rPr>
              <a:t> </a:t>
            </a:r>
            <a:r>
              <a:rPr kumimoji="0" sz="2000" b="1" i="0" u="none" strike="noStrike" kern="1200" cap="none" spc="40" normalizeH="0" baseline="0" noProof="0" dirty="0">
                <a:ln>
                  <a:noFill/>
                </a:ln>
                <a:solidFill>
                  <a:prstClr val="black"/>
                </a:solidFill>
                <a:effectLst/>
                <a:uLnTx/>
                <a:uFillTx/>
                <a:latin typeface="Arial"/>
                <a:ea typeface="+mn-ea"/>
                <a:cs typeface="Arial"/>
              </a:rPr>
              <a:t>system</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100" normalizeH="0" baseline="0" noProof="0" dirty="0">
                <a:ln>
                  <a:noFill/>
                </a:ln>
                <a:solidFill>
                  <a:prstClr val="black"/>
                </a:solidFill>
                <a:effectLst/>
                <a:uLnTx/>
                <a:uFillTx/>
                <a:latin typeface="Arial"/>
                <a:ea typeface="+mn-ea"/>
                <a:cs typeface="Arial"/>
              </a:rPr>
              <a:t>from</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114" normalizeH="0" baseline="0" noProof="0" dirty="0">
                <a:ln>
                  <a:noFill/>
                </a:ln>
                <a:solidFill>
                  <a:prstClr val="black"/>
                </a:solidFill>
                <a:effectLst/>
                <a:uLnTx/>
                <a:uFillTx/>
                <a:latin typeface="Arial"/>
                <a:ea typeface="+mn-ea"/>
                <a:cs typeface="Arial"/>
              </a:rPr>
              <a:t>the</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10" normalizeH="0" baseline="0" noProof="0" dirty="0">
                <a:ln>
                  <a:noFill/>
                </a:ln>
                <a:solidFill>
                  <a:prstClr val="black"/>
                </a:solidFill>
                <a:effectLst/>
                <a:uLnTx/>
                <a:uFillTx/>
                <a:latin typeface="Arial"/>
                <a:ea typeface="+mn-ea"/>
                <a:cs typeface="Arial"/>
              </a:rPr>
              <a:t>consequences</a:t>
            </a:r>
            <a:r>
              <a:rPr kumimoji="0" sz="2000" b="1" i="0" u="none" strike="noStrike" kern="1200" cap="none" spc="-55" normalizeH="0" baseline="0" noProof="0" dirty="0">
                <a:ln>
                  <a:noFill/>
                </a:ln>
                <a:solidFill>
                  <a:prstClr val="black"/>
                </a:solidFill>
                <a:effectLst/>
                <a:uLnTx/>
                <a:uFillTx/>
                <a:latin typeface="Arial"/>
                <a:ea typeface="+mn-ea"/>
                <a:cs typeface="Arial"/>
              </a:rPr>
              <a:t> </a:t>
            </a:r>
            <a:r>
              <a:rPr kumimoji="0" sz="2000" b="1" i="0" u="none" strike="noStrike" kern="1200" cap="none" spc="60" normalizeH="0" baseline="0" noProof="0" dirty="0">
                <a:ln>
                  <a:noFill/>
                </a:ln>
                <a:solidFill>
                  <a:prstClr val="black"/>
                </a:solidFill>
                <a:effectLst/>
                <a:uLnTx/>
                <a:uFillTx/>
                <a:latin typeface="Arial"/>
                <a:ea typeface="+mn-ea"/>
                <a:cs typeface="Arial"/>
              </a:rPr>
              <a:t>of</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95" normalizeH="0" baseline="0" noProof="0" dirty="0">
                <a:ln>
                  <a:noFill/>
                </a:ln>
                <a:solidFill>
                  <a:prstClr val="black"/>
                </a:solidFill>
                <a:effectLst/>
                <a:uLnTx/>
                <a:uFillTx/>
                <a:latin typeface="Arial"/>
                <a:ea typeface="+mn-ea"/>
                <a:cs typeface="Arial"/>
              </a:rPr>
              <a:t>an</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95" normalizeH="0" baseline="0" noProof="0" dirty="0">
                <a:ln>
                  <a:noFill/>
                </a:ln>
                <a:solidFill>
                  <a:prstClr val="black"/>
                </a:solidFill>
                <a:effectLst/>
                <a:uLnTx/>
                <a:uFillTx/>
                <a:latin typeface="Arial"/>
                <a:ea typeface="+mn-ea"/>
                <a:cs typeface="Arial"/>
              </a:rPr>
              <a:t>attack.</a:t>
            </a: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255420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84563" y="5717235"/>
            <a:ext cx="619760" cy="14890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600" b="0" i="0" u="none" strike="noStrike" kern="1200" cap="none" spc="0" normalizeH="0" baseline="0" noProof="0" dirty="0">
                <a:ln>
                  <a:noFill/>
                </a:ln>
                <a:solidFill>
                  <a:srgbClr val="FFFFFF"/>
                </a:solidFill>
                <a:effectLst/>
                <a:uLnTx/>
                <a:uFillTx/>
                <a:latin typeface="Carlito"/>
                <a:ea typeface="+mn-ea"/>
                <a:cs typeface="Carlito"/>
              </a:rPr>
              <a:t>T</a:t>
            </a:r>
            <a:endParaRPr kumimoji="0" sz="9600" b="0" i="0" u="none" strike="noStrike" kern="1200" cap="none" spc="0" normalizeH="0" baseline="0" noProof="0">
              <a:ln>
                <a:noFill/>
              </a:ln>
              <a:solidFill>
                <a:prstClr val="black"/>
              </a:solidFill>
              <a:effectLst/>
              <a:uLnTx/>
              <a:uFillTx/>
              <a:latin typeface="Carlito"/>
              <a:ea typeface="+mn-ea"/>
              <a:cs typeface="Carlito"/>
            </a:endParaRPr>
          </a:p>
        </p:txBody>
      </p:sp>
      <p:sp>
        <p:nvSpPr>
          <p:cNvPr id="3" name="object 3"/>
          <p:cNvSpPr txBox="1">
            <a:spLocks noGrp="1"/>
          </p:cNvSpPr>
          <p:nvPr>
            <p:ph type="title"/>
          </p:nvPr>
        </p:nvSpPr>
        <p:spPr>
          <a:xfrm>
            <a:off x="721563" y="983741"/>
            <a:ext cx="5477510" cy="1367790"/>
          </a:xfrm>
          <a:prstGeom prst="rect">
            <a:avLst/>
          </a:prstGeom>
        </p:spPr>
        <p:txBody>
          <a:bodyPr vert="horz" wrap="square" lIns="0" tIns="13335" rIns="0" bIns="0" rtlCol="0">
            <a:spAutoFit/>
          </a:bodyPr>
          <a:lstStyle/>
          <a:p>
            <a:pPr marL="1871980" marR="5080" indent="-1859914">
              <a:lnSpc>
                <a:spcPct val="100000"/>
              </a:lnSpc>
              <a:spcBef>
                <a:spcPts val="105"/>
              </a:spcBef>
            </a:pPr>
            <a:r>
              <a:rPr sz="4400" b="1" spc="-5" dirty="0">
                <a:solidFill>
                  <a:srgbClr val="FF0000"/>
                </a:solidFill>
                <a:latin typeface="Carlito"/>
                <a:cs typeface="Carlito"/>
              </a:rPr>
              <a:t>“Its </a:t>
            </a:r>
            <a:r>
              <a:rPr sz="4400" b="1" dirty="0">
                <a:solidFill>
                  <a:srgbClr val="FF0000"/>
                </a:solidFill>
                <a:latin typeface="Carlito"/>
                <a:cs typeface="Carlito"/>
              </a:rPr>
              <a:t>the </a:t>
            </a:r>
            <a:r>
              <a:rPr sz="4400" b="1" spc="-5" dirty="0">
                <a:solidFill>
                  <a:srgbClr val="FF0000"/>
                </a:solidFill>
                <a:latin typeface="Carlito"/>
                <a:cs typeface="Carlito"/>
              </a:rPr>
              <a:t>Climate</a:t>
            </a:r>
            <a:r>
              <a:rPr sz="4400" b="1" spc="-95" dirty="0">
                <a:solidFill>
                  <a:srgbClr val="FF0000"/>
                </a:solidFill>
                <a:latin typeface="Carlito"/>
                <a:cs typeface="Carlito"/>
              </a:rPr>
              <a:t> </a:t>
            </a:r>
            <a:r>
              <a:rPr sz="4400" b="1" spc="-5" dirty="0">
                <a:solidFill>
                  <a:srgbClr val="FF0000"/>
                </a:solidFill>
                <a:latin typeface="Carlito"/>
                <a:cs typeface="Carlito"/>
              </a:rPr>
              <a:t>Change  </a:t>
            </a:r>
            <a:r>
              <a:rPr sz="4400" b="1" dirty="0">
                <a:solidFill>
                  <a:srgbClr val="FF0000"/>
                </a:solidFill>
                <a:latin typeface="Carlito"/>
                <a:cs typeface="Carlito"/>
              </a:rPr>
              <a:t>Stupid”</a:t>
            </a:r>
            <a:endParaRPr sz="4400">
              <a:latin typeface="Carlito"/>
              <a:cs typeface="Carlito"/>
            </a:endParaRPr>
          </a:p>
        </p:txBody>
      </p:sp>
      <p:sp>
        <p:nvSpPr>
          <p:cNvPr id="4" name="object 4"/>
          <p:cNvSpPr txBox="1"/>
          <p:nvPr/>
        </p:nvSpPr>
        <p:spPr>
          <a:xfrm>
            <a:off x="622503" y="3006039"/>
            <a:ext cx="5680710" cy="1489710"/>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5" normalizeH="0" baseline="0" noProof="0" dirty="0">
                <a:ln>
                  <a:noFill/>
                </a:ln>
                <a:solidFill>
                  <a:srgbClr val="00AEEE"/>
                </a:solidFill>
                <a:effectLst/>
                <a:uLnTx/>
                <a:uFillTx/>
                <a:latin typeface="Carlito"/>
                <a:ea typeface="+mn-ea"/>
                <a:cs typeface="Carlito"/>
              </a:rPr>
              <a:t>LIGHTING </a:t>
            </a:r>
            <a:r>
              <a:rPr kumimoji="0" sz="3200" b="1" i="0" u="none" strike="noStrike" kern="1200" cap="none" spc="0" normalizeH="0" baseline="0" noProof="0" dirty="0">
                <a:ln>
                  <a:noFill/>
                </a:ln>
                <a:solidFill>
                  <a:srgbClr val="00AEEE"/>
                </a:solidFill>
                <a:effectLst/>
                <a:uLnTx/>
                <a:uFillTx/>
                <a:latin typeface="Carlito"/>
                <a:ea typeface="+mn-ea"/>
                <a:cs typeface="Carlito"/>
              </a:rPr>
              <a:t>TO </a:t>
            </a:r>
            <a:r>
              <a:rPr kumimoji="0" sz="3200" b="1" i="0" u="none" strike="noStrike" kern="1200" cap="none" spc="-5" normalizeH="0" baseline="0" noProof="0" dirty="0">
                <a:ln>
                  <a:noFill/>
                </a:ln>
                <a:solidFill>
                  <a:srgbClr val="00AEEE"/>
                </a:solidFill>
                <a:effectLst/>
                <a:uLnTx/>
                <a:uFillTx/>
                <a:latin typeface="Carlito"/>
                <a:ea typeface="+mn-ea"/>
                <a:cs typeface="Carlito"/>
              </a:rPr>
              <a:t>STRIKE TWICE WITH  </a:t>
            </a:r>
            <a:r>
              <a:rPr kumimoji="0" sz="3200" b="1" i="0" u="none" strike="noStrike" kern="1200" cap="none" spc="0" normalizeH="0" baseline="0" noProof="0" dirty="0">
                <a:ln>
                  <a:noFill/>
                </a:ln>
                <a:solidFill>
                  <a:srgbClr val="00AEEE"/>
                </a:solidFill>
                <a:effectLst/>
                <a:uLnTx/>
                <a:uFillTx/>
                <a:latin typeface="Carlito"/>
                <a:ea typeface="+mn-ea"/>
                <a:cs typeface="Carlito"/>
              </a:rPr>
              <a:t>AN EVEN </a:t>
            </a:r>
            <a:r>
              <a:rPr kumimoji="0" sz="3200" b="1" i="0" u="none" strike="noStrike" kern="1200" cap="none" spc="-5" normalizeH="0" baseline="0" noProof="0" dirty="0">
                <a:ln>
                  <a:noFill/>
                </a:ln>
                <a:solidFill>
                  <a:srgbClr val="00AEEE"/>
                </a:solidFill>
                <a:effectLst/>
                <a:uLnTx/>
                <a:uFillTx/>
                <a:latin typeface="Carlito"/>
                <a:ea typeface="+mn-ea"/>
                <a:cs typeface="Carlito"/>
              </a:rPr>
              <a:t>BIGGER PERHAPS  PERPETUAL THUNDER</a:t>
            </a:r>
            <a:r>
              <a:rPr kumimoji="0" sz="3200" b="1" i="0" u="none" strike="noStrike" kern="1200" cap="none" spc="-25" normalizeH="0" baseline="0" noProof="0" dirty="0">
                <a:ln>
                  <a:noFill/>
                </a:ln>
                <a:solidFill>
                  <a:srgbClr val="00AEEE"/>
                </a:solidFill>
                <a:effectLst/>
                <a:uLnTx/>
                <a:uFillTx/>
                <a:latin typeface="Carlito"/>
                <a:ea typeface="+mn-ea"/>
                <a:cs typeface="Carlito"/>
              </a:rPr>
              <a:t> </a:t>
            </a:r>
            <a:r>
              <a:rPr kumimoji="0" sz="3200" b="1" i="0" u="none" strike="noStrike" kern="1200" cap="none" spc="0" normalizeH="0" baseline="0" noProof="0" dirty="0">
                <a:ln>
                  <a:noFill/>
                </a:ln>
                <a:solidFill>
                  <a:srgbClr val="00AEEE"/>
                </a:solidFill>
                <a:effectLst/>
                <a:uLnTx/>
                <a:uFillTx/>
                <a:latin typeface="Carlito"/>
                <a:ea typeface="+mn-ea"/>
                <a:cs typeface="Carlito"/>
              </a:rPr>
              <a:t>BOLT</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Tree>
    <p:extLst>
      <p:ext uri="{BB962C8B-B14F-4D97-AF65-F5344CB8AC3E}">
        <p14:creationId xmlns:p14="http://schemas.microsoft.com/office/powerpoint/2010/main" val="260586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61668" y="1115262"/>
            <a:ext cx="6068663" cy="465229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11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8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055" y="991361"/>
            <a:ext cx="11267440" cy="3866515"/>
          </a:xfrm>
          <a:prstGeom prst="rect">
            <a:avLst/>
          </a:prstGeom>
        </p:spPr>
        <p:txBody>
          <a:bodyPr vert="horz" wrap="square" lIns="0" tIns="12700" rIns="0" bIns="0" rtlCol="0">
            <a:spAutoFit/>
          </a:bodyPr>
          <a:lstStyle/>
          <a:p>
            <a:pPr marL="2173605" marR="689610" lvl="0" indent="-1387475" algn="l" defTabSz="914400" rtl="0" eaLnBrk="1" fontAlgn="auto" latinLnBrk="0" hangingPunct="1">
              <a:lnSpc>
                <a:spcPct val="100000"/>
              </a:lnSpc>
              <a:spcBef>
                <a:spcPts val="100"/>
              </a:spcBef>
              <a:spcAft>
                <a:spcPts val="0"/>
              </a:spcAft>
              <a:buClrTx/>
              <a:buSzTx/>
              <a:buFontTx/>
              <a:buNone/>
              <a:tabLst/>
              <a:defRPr/>
            </a:pPr>
            <a:r>
              <a:rPr kumimoji="0" sz="3600" b="1" i="0" u="none" strike="noStrike" kern="1200" cap="none" spc="0" normalizeH="0" baseline="0" noProof="0" dirty="0">
                <a:ln>
                  <a:noFill/>
                </a:ln>
                <a:solidFill>
                  <a:srgbClr val="00AEEE"/>
                </a:solidFill>
                <a:effectLst/>
                <a:uLnTx/>
                <a:uFillTx/>
                <a:latin typeface="Carlito"/>
                <a:ea typeface="+mn-ea"/>
                <a:cs typeface="Carlito"/>
              </a:rPr>
              <a:t>Financial and Insurance sector </a:t>
            </a:r>
            <a:r>
              <a:rPr kumimoji="0" sz="3600" b="1" i="0" u="none" strike="noStrike" kern="1200" cap="none" spc="-5" normalizeH="0" baseline="0" noProof="0" dirty="0">
                <a:ln>
                  <a:noFill/>
                </a:ln>
                <a:solidFill>
                  <a:srgbClr val="00AEEE"/>
                </a:solidFill>
                <a:effectLst/>
                <a:uLnTx/>
                <a:uFillTx/>
                <a:latin typeface="Carlito"/>
                <a:ea typeface="+mn-ea"/>
                <a:cs typeface="Carlito"/>
              </a:rPr>
              <a:t>Hit </a:t>
            </a:r>
            <a:r>
              <a:rPr kumimoji="0" sz="3600" b="1" i="0" u="none" strike="noStrike" kern="1200" cap="none" spc="0" normalizeH="0" baseline="0" noProof="0" dirty="0">
                <a:ln>
                  <a:noFill/>
                </a:ln>
                <a:solidFill>
                  <a:srgbClr val="00AEEE"/>
                </a:solidFill>
                <a:effectLst/>
                <a:uLnTx/>
                <a:uFillTx/>
                <a:latin typeface="Carlito"/>
                <a:ea typeface="+mn-ea"/>
                <a:cs typeface="Carlito"/>
              </a:rPr>
              <a:t>: </a:t>
            </a:r>
            <a:r>
              <a:rPr kumimoji="0" sz="3600" b="1" i="0" u="none" strike="noStrike" kern="1200" cap="none" spc="-5" normalizeH="0" baseline="0" noProof="0" dirty="0">
                <a:ln>
                  <a:noFill/>
                </a:ln>
                <a:solidFill>
                  <a:srgbClr val="FF0000"/>
                </a:solidFill>
                <a:effectLst/>
                <a:uLnTx/>
                <a:uFillTx/>
                <a:latin typeface="Carlito"/>
                <a:ea typeface="+mn-ea"/>
                <a:cs typeface="Carlito"/>
              </a:rPr>
              <a:t>‘Climate Minsky  Moment’ </a:t>
            </a:r>
            <a:r>
              <a:rPr kumimoji="0" sz="3600" b="1" i="0" u="none" strike="noStrike" kern="1200" cap="none" spc="-5" normalizeH="0" baseline="0" noProof="0" dirty="0">
                <a:ln>
                  <a:noFill/>
                </a:ln>
                <a:solidFill>
                  <a:srgbClr val="00AFEF"/>
                </a:solidFill>
                <a:effectLst/>
                <a:uLnTx/>
                <a:uFillTx/>
                <a:latin typeface="Carlito"/>
                <a:ea typeface="+mn-ea"/>
                <a:cs typeface="Carlito"/>
              </a:rPr>
              <a:t>as </a:t>
            </a:r>
            <a:r>
              <a:rPr kumimoji="0" sz="3600" b="1" i="0" u="none" strike="noStrike" kern="1200" cap="none" spc="0" normalizeH="0" baseline="0" noProof="0" dirty="0">
                <a:ln>
                  <a:noFill/>
                </a:ln>
                <a:solidFill>
                  <a:srgbClr val="00AEEE"/>
                </a:solidFill>
                <a:effectLst/>
                <a:uLnTx/>
                <a:uFillTx/>
                <a:latin typeface="Carlito"/>
                <a:ea typeface="+mn-ea"/>
                <a:cs typeface="Carlito"/>
              </a:rPr>
              <a:t>termed </a:t>
            </a:r>
            <a:r>
              <a:rPr kumimoji="0" sz="3600" b="1" i="0" u="none" strike="noStrike" kern="1200" cap="none" spc="-10" normalizeH="0" baseline="0" noProof="0" dirty="0">
                <a:ln>
                  <a:noFill/>
                </a:ln>
                <a:solidFill>
                  <a:srgbClr val="00AEEE"/>
                </a:solidFill>
                <a:effectLst/>
                <a:uLnTx/>
                <a:uFillTx/>
                <a:latin typeface="Carlito"/>
                <a:ea typeface="+mn-ea"/>
                <a:cs typeface="Carlito"/>
              </a:rPr>
              <a:t>by </a:t>
            </a:r>
            <a:r>
              <a:rPr kumimoji="0" sz="3600" b="1" i="0" u="none" strike="noStrike" kern="1200" cap="none" spc="-5" normalizeH="0" baseline="0" noProof="0" dirty="0">
                <a:ln>
                  <a:noFill/>
                </a:ln>
                <a:solidFill>
                  <a:srgbClr val="00AEEE"/>
                </a:solidFill>
                <a:effectLst/>
                <a:uLnTx/>
                <a:uFillTx/>
                <a:latin typeface="Carlito"/>
                <a:ea typeface="+mn-ea"/>
                <a:cs typeface="Carlito"/>
              </a:rPr>
              <a:t>Mark</a:t>
            </a:r>
            <a:r>
              <a:rPr kumimoji="0" sz="3600" b="1" i="0" u="none" strike="noStrike" kern="1200" cap="none" spc="0" normalizeH="0" baseline="0" noProof="0" dirty="0">
                <a:ln>
                  <a:noFill/>
                </a:ln>
                <a:solidFill>
                  <a:srgbClr val="00AEEE"/>
                </a:solidFill>
                <a:effectLst/>
                <a:uLnTx/>
                <a:uFillTx/>
                <a:latin typeface="Carlito"/>
                <a:ea typeface="+mn-ea"/>
                <a:cs typeface="Carlito"/>
              </a:rPr>
              <a:t> </a:t>
            </a:r>
            <a:r>
              <a:rPr kumimoji="0" sz="3600" b="1" i="0" u="none" strike="noStrike" kern="1200" cap="none" spc="-5" normalizeH="0" baseline="0" noProof="0" dirty="0">
                <a:ln>
                  <a:noFill/>
                </a:ln>
                <a:solidFill>
                  <a:srgbClr val="00AEEE"/>
                </a:solidFill>
                <a:effectLst/>
                <a:uLnTx/>
                <a:uFillTx/>
                <a:latin typeface="Carlito"/>
                <a:ea typeface="+mn-ea"/>
                <a:cs typeface="Carlito"/>
              </a:rPr>
              <a:t>Carney.</a:t>
            </a:r>
            <a:endParaRPr kumimoji="0" sz="36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35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l" defTabSz="914400" rtl="0" eaLnBrk="1" fontAlgn="auto" latinLnBrk="0" hangingPunct="1">
              <a:lnSpc>
                <a:spcPct val="100000"/>
              </a:lnSpc>
              <a:spcBef>
                <a:spcPts val="5"/>
              </a:spcBef>
              <a:spcAft>
                <a:spcPts val="0"/>
              </a:spcAft>
              <a:buClrTx/>
              <a:buSzTx/>
              <a:buFontTx/>
              <a:buNone/>
              <a:tabLst/>
              <a:defRPr/>
            </a:pPr>
            <a:r>
              <a:rPr kumimoji="0" sz="3600" b="1" i="0" u="none" strike="noStrike" kern="1200" cap="none" spc="-5" normalizeH="0" baseline="0" noProof="0" dirty="0">
                <a:ln>
                  <a:noFill/>
                </a:ln>
                <a:solidFill>
                  <a:srgbClr val="00AEEE"/>
                </a:solidFill>
                <a:effectLst/>
                <a:uLnTx/>
                <a:uFillTx/>
                <a:latin typeface="Carlito"/>
                <a:ea typeface="+mn-ea"/>
                <a:cs typeface="Carlito"/>
              </a:rPr>
              <a:t>The </a:t>
            </a:r>
            <a:r>
              <a:rPr kumimoji="0" sz="3600" b="1" i="0" u="none" strike="noStrike" kern="1200" cap="none" spc="0" normalizeH="0" baseline="0" noProof="0" dirty="0">
                <a:ln>
                  <a:noFill/>
                </a:ln>
                <a:solidFill>
                  <a:srgbClr val="00AEEE"/>
                </a:solidFill>
                <a:effectLst/>
                <a:uLnTx/>
                <a:uFillTx/>
                <a:latin typeface="Carlito"/>
                <a:ea typeface="+mn-ea"/>
                <a:cs typeface="Carlito"/>
              </a:rPr>
              <a:t>climate change measures </a:t>
            </a:r>
            <a:r>
              <a:rPr kumimoji="0" sz="3600" b="1" i="0" u="none" strike="noStrike" kern="1200" cap="none" spc="-5" normalizeH="0" baseline="0" noProof="0" dirty="0">
                <a:ln>
                  <a:noFill/>
                </a:ln>
                <a:solidFill>
                  <a:srgbClr val="00AEEE"/>
                </a:solidFill>
                <a:effectLst/>
                <a:uLnTx/>
                <a:uFillTx/>
                <a:latin typeface="Carlito"/>
                <a:ea typeface="+mn-ea"/>
                <a:cs typeface="Carlito"/>
              </a:rPr>
              <a:t>does </a:t>
            </a:r>
            <a:r>
              <a:rPr kumimoji="0" sz="3600" b="1" i="0" u="none" strike="noStrike" kern="1200" cap="none" spc="0" normalizeH="0" baseline="0" noProof="0" dirty="0">
                <a:ln>
                  <a:noFill/>
                </a:ln>
                <a:solidFill>
                  <a:srgbClr val="00AEEE"/>
                </a:solidFill>
                <a:effectLst/>
                <a:uLnTx/>
                <a:uFillTx/>
                <a:latin typeface="Carlito"/>
                <a:ea typeface="+mn-ea"/>
                <a:cs typeface="Carlito"/>
              </a:rPr>
              <a:t>not ideally </a:t>
            </a:r>
            <a:r>
              <a:rPr kumimoji="0" sz="3600" b="1" i="0" u="none" strike="noStrike" kern="1200" cap="none" spc="-5" normalizeH="0" baseline="0" noProof="0" dirty="0">
                <a:ln>
                  <a:noFill/>
                </a:ln>
                <a:solidFill>
                  <a:srgbClr val="00AEEE"/>
                </a:solidFill>
                <a:effectLst/>
                <a:uLnTx/>
                <a:uFillTx/>
                <a:latin typeface="Carlito"/>
                <a:ea typeface="+mn-ea"/>
                <a:cs typeface="Carlito"/>
              </a:rPr>
              <a:t>go </a:t>
            </a:r>
            <a:r>
              <a:rPr kumimoji="0" sz="3600" b="1" i="0" u="none" strike="noStrike" kern="1200" cap="none" spc="0" normalizeH="0" baseline="0" noProof="0" dirty="0">
                <a:ln>
                  <a:noFill/>
                </a:ln>
                <a:solidFill>
                  <a:srgbClr val="00AEEE"/>
                </a:solidFill>
                <a:effectLst/>
                <a:uLnTx/>
                <a:uFillTx/>
                <a:latin typeface="Carlito"/>
                <a:ea typeface="+mn-ea"/>
                <a:cs typeface="Carlito"/>
              </a:rPr>
              <a:t>well </a:t>
            </a:r>
            <a:r>
              <a:rPr kumimoji="0" sz="3600" b="1" i="0" u="none" strike="noStrike" kern="1200" cap="none" spc="-5" normalizeH="0" baseline="0" noProof="0" dirty="0">
                <a:ln>
                  <a:noFill/>
                </a:ln>
                <a:solidFill>
                  <a:srgbClr val="00AEEE"/>
                </a:solidFill>
                <a:effectLst/>
                <a:uLnTx/>
                <a:uFillTx/>
                <a:latin typeface="Carlito"/>
                <a:ea typeface="+mn-ea"/>
                <a:cs typeface="Carlito"/>
              </a:rPr>
              <a:t>with  </a:t>
            </a:r>
            <a:r>
              <a:rPr kumimoji="0" sz="3600" b="1" i="0" u="none" strike="noStrike" kern="1200" cap="none" spc="0" normalizeH="0" baseline="0" noProof="0" dirty="0">
                <a:ln>
                  <a:noFill/>
                </a:ln>
                <a:solidFill>
                  <a:srgbClr val="00AEEE"/>
                </a:solidFill>
                <a:effectLst/>
                <a:uLnTx/>
                <a:uFillTx/>
                <a:latin typeface="Carlito"/>
                <a:ea typeface="+mn-ea"/>
                <a:cs typeface="Carlito"/>
              </a:rPr>
              <a:t>the </a:t>
            </a:r>
            <a:r>
              <a:rPr kumimoji="0" sz="3600" b="1" i="0" u="none" strike="noStrike" kern="1200" cap="none" spc="-5" normalizeH="0" baseline="0" noProof="0" dirty="0">
                <a:ln>
                  <a:noFill/>
                </a:ln>
                <a:solidFill>
                  <a:srgbClr val="00AEEE"/>
                </a:solidFill>
                <a:effectLst/>
                <a:uLnTx/>
                <a:uFillTx/>
                <a:latin typeface="Carlito"/>
                <a:ea typeface="+mn-ea"/>
                <a:cs typeface="Carlito"/>
              </a:rPr>
              <a:t>working </a:t>
            </a:r>
            <a:r>
              <a:rPr kumimoji="0" sz="3600" b="1" i="0" u="none" strike="noStrike" kern="1200" cap="none" spc="0" normalizeH="0" baseline="0" noProof="0" dirty="0">
                <a:ln>
                  <a:noFill/>
                </a:ln>
                <a:solidFill>
                  <a:srgbClr val="00AEEE"/>
                </a:solidFill>
                <a:effectLst/>
                <a:uLnTx/>
                <a:uFillTx/>
                <a:latin typeface="Carlito"/>
                <a:ea typeface="+mn-ea"/>
                <a:cs typeface="Carlito"/>
              </a:rPr>
              <a:t>of commodification and </a:t>
            </a:r>
            <a:r>
              <a:rPr kumimoji="0" sz="3600" b="1" i="0" u="none" strike="noStrike" kern="1200" cap="none" spc="-5" normalizeH="0" baseline="0" noProof="0" dirty="0">
                <a:ln>
                  <a:noFill/>
                </a:ln>
                <a:solidFill>
                  <a:srgbClr val="00AEEE"/>
                </a:solidFill>
                <a:effectLst/>
                <a:uLnTx/>
                <a:uFillTx/>
                <a:latin typeface="Carlito"/>
                <a:ea typeface="+mn-ea"/>
                <a:cs typeface="Carlito"/>
              </a:rPr>
              <a:t>financialization </a:t>
            </a:r>
            <a:r>
              <a:rPr kumimoji="0" sz="3600" b="1" i="0" u="none" strike="noStrike" kern="1200" cap="none" spc="0" normalizeH="0" baseline="0" noProof="0" dirty="0">
                <a:ln>
                  <a:noFill/>
                </a:ln>
                <a:solidFill>
                  <a:srgbClr val="00AEEE"/>
                </a:solidFill>
                <a:effectLst/>
                <a:uLnTx/>
                <a:uFillTx/>
                <a:latin typeface="Carlito"/>
                <a:ea typeface="+mn-ea"/>
                <a:cs typeface="Carlito"/>
              </a:rPr>
              <a:t>driven  </a:t>
            </a:r>
            <a:r>
              <a:rPr kumimoji="0" sz="3600" b="1" i="0" u="none" strike="noStrike" kern="1200" cap="none" spc="-5" normalizeH="0" baseline="0" noProof="0" dirty="0">
                <a:ln>
                  <a:noFill/>
                </a:ln>
                <a:solidFill>
                  <a:srgbClr val="00AEEE"/>
                </a:solidFill>
                <a:effectLst/>
                <a:uLnTx/>
                <a:uFillTx/>
                <a:latin typeface="Carlito"/>
                <a:ea typeface="+mn-ea"/>
                <a:cs typeface="Carlito"/>
              </a:rPr>
              <a:t>capitalism, where nature </a:t>
            </a:r>
            <a:r>
              <a:rPr kumimoji="0" sz="3600" b="1" i="0" u="none" strike="noStrike" kern="1200" cap="none" spc="0" normalizeH="0" baseline="0" noProof="0" dirty="0">
                <a:ln>
                  <a:noFill/>
                </a:ln>
                <a:solidFill>
                  <a:srgbClr val="00AEEE"/>
                </a:solidFill>
                <a:effectLst/>
                <a:uLnTx/>
                <a:uFillTx/>
                <a:latin typeface="Carlito"/>
                <a:ea typeface="+mn-ea"/>
                <a:cs typeface="Carlito"/>
              </a:rPr>
              <a:t>if acquisitive and </a:t>
            </a:r>
            <a:r>
              <a:rPr kumimoji="0" sz="3600" b="1" i="0" u="none" strike="noStrike" kern="1200" cap="none" spc="-5" normalizeH="0" baseline="0" noProof="0" dirty="0">
                <a:ln>
                  <a:noFill/>
                </a:ln>
                <a:solidFill>
                  <a:srgbClr val="00AEEE"/>
                </a:solidFill>
                <a:effectLst/>
                <a:uLnTx/>
                <a:uFillTx/>
                <a:latin typeface="Carlito"/>
                <a:ea typeface="+mn-ea"/>
                <a:cs typeface="Carlito"/>
              </a:rPr>
              <a:t>process  </a:t>
            </a:r>
            <a:r>
              <a:rPr kumimoji="0" sz="3600" b="1" i="0" u="none" strike="noStrike" kern="1200" cap="none" spc="0" normalizeH="0" baseline="0" noProof="0" dirty="0">
                <a:ln>
                  <a:noFill/>
                </a:ln>
                <a:solidFill>
                  <a:srgbClr val="00AEEE"/>
                </a:solidFill>
                <a:effectLst/>
                <a:uLnTx/>
                <a:uFillTx/>
                <a:latin typeface="Carlito"/>
                <a:ea typeface="+mn-ea"/>
                <a:cs typeface="Carlito"/>
              </a:rPr>
              <a:t>accumulative.</a:t>
            </a:r>
            <a:endParaRPr kumimoji="0" sz="3600" b="0" i="0" u="none" strike="noStrike" kern="1200" cap="none" spc="0" normalizeH="0" baseline="0" noProof="0">
              <a:ln>
                <a:noFill/>
              </a:ln>
              <a:solidFill>
                <a:prstClr val="black"/>
              </a:solidFill>
              <a:effectLst/>
              <a:uLnTx/>
              <a:uFillTx/>
              <a:latin typeface="Carlito"/>
              <a:ea typeface="+mn-ea"/>
              <a:cs typeface="Carlito"/>
            </a:endParaRPr>
          </a:p>
        </p:txBody>
      </p:sp>
    </p:spTree>
    <p:extLst>
      <p:ext uri="{BB962C8B-B14F-4D97-AF65-F5344CB8AC3E}">
        <p14:creationId xmlns:p14="http://schemas.microsoft.com/office/powerpoint/2010/main" val="261969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4319" y="1015949"/>
            <a:ext cx="2125980" cy="1561465"/>
          </a:xfrm>
          <a:prstGeom prst="rect">
            <a:avLst/>
          </a:prstGeom>
        </p:spPr>
        <p:txBody>
          <a:bodyPr vert="horz" wrap="square" lIns="0" tIns="104139" rIns="0" bIns="0" rtlCol="0">
            <a:spAutoFit/>
          </a:bodyPr>
          <a:lstStyle/>
          <a:p>
            <a:pPr marL="12700" marR="5080" lvl="0" indent="0" algn="l" defTabSz="914400" rtl="0" eaLnBrk="1" fontAlgn="auto" latinLnBrk="0" hangingPunct="1">
              <a:lnSpc>
                <a:spcPts val="5730"/>
              </a:lnSpc>
              <a:spcBef>
                <a:spcPts val="819"/>
              </a:spcBef>
              <a:spcAft>
                <a:spcPts val="0"/>
              </a:spcAft>
              <a:buClrTx/>
              <a:buSzTx/>
              <a:buFontTx/>
              <a:buNone/>
              <a:tabLst/>
              <a:defRPr/>
            </a:pPr>
            <a:r>
              <a:rPr kumimoji="0" sz="5300" b="1" i="0" u="none" strike="noStrike" kern="1200" cap="none" spc="-5" normalizeH="0" baseline="0" noProof="0" dirty="0">
                <a:ln>
                  <a:noFill/>
                </a:ln>
                <a:solidFill>
                  <a:srgbClr val="00AF50"/>
                </a:solidFill>
                <a:effectLst/>
                <a:uLnTx/>
                <a:uFillTx/>
                <a:latin typeface="Carlito"/>
                <a:ea typeface="+mn-ea"/>
                <a:cs typeface="Carlito"/>
              </a:rPr>
              <a:t>GREEN  </a:t>
            </a:r>
            <a:r>
              <a:rPr kumimoji="0" sz="5300" b="1" i="0" u="none" strike="noStrike" kern="1200" cap="none" spc="0" normalizeH="0" baseline="0" noProof="0" dirty="0">
                <a:ln>
                  <a:noFill/>
                </a:ln>
                <a:solidFill>
                  <a:srgbClr val="00AF50"/>
                </a:solidFill>
                <a:effectLst/>
                <a:uLnTx/>
                <a:uFillTx/>
                <a:latin typeface="Carlito"/>
                <a:ea typeface="+mn-ea"/>
                <a:cs typeface="Carlito"/>
              </a:rPr>
              <a:t>SWANS</a:t>
            </a:r>
            <a:endParaRPr kumimoji="0" sz="5300" b="0" i="0" u="none" strike="noStrike" kern="1200" cap="none" spc="0" normalizeH="0" baseline="0" noProof="0">
              <a:ln>
                <a:noFill/>
              </a:ln>
              <a:solidFill>
                <a:prstClr val="black"/>
              </a:solidFill>
              <a:effectLst/>
              <a:uLnTx/>
              <a:uFillTx/>
              <a:latin typeface="Carlito"/>
              <a:ea typeface="+mn-ea"/>
              <a:cs typeface="Carlito"/>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024890">
              <a:lnSpc>
                <a:spcPct val="100000"/>
              </a:lnSpc>
              <a:spcBef>
                <a:spcPts val="100"/>
              </a:spcBef>
            </a:pPr>
            <a:r>
              <a:rPr spc="-5" dirty="0"/>
              <a:t>Physical</a:t>
            </a:r>
            <a:r>
              <a:rPr spc="-95" dirty="0"/>
              <a:t> </a:t>
            </a:r>
            <a:r>
              <a:rPr dirty="0"/>
              <a:t>Risks</a:t>
            </a:r>
          </a:p>
        </p:txBody>
      </p:sp>
      <p:sp>
        <p:nvSpPr>
          <p:cNvPr id="4" name="object 4"/>
          <p:cNvSpPr txBox="1"/>
          <p:nvPr/>
        </p:nvSpPr>
        <p:spPr>
          <a:xfrm>
            <a:off x="4435221" y="3379673"/>
            <a:ext cx="4980305" cy="9404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0" b="1" i="0" u="none" strike="noStrike" kern="1200" cap="none" spc="-5" normalizeH="0" baseline="0" noProof="0" dirty="0">
                <a:ln>
                  <a:noFill/>
                </a:ln>
                <a:solidFill>
                  <a:srgbClr val="00AEEE"/>
                </a:solidFill>
                <a:effectLst/>
                <a:uLnTx/>
                <a:uFillTx/>
                <a:latin typeface="Carlito"/>
                <a:ea typeface="+mn-ea"/>
                <a:cs typeface="Carlito"/>
              </a:rPr>
              <a:t>Transition</a:t>
            </a:r>
            <a:r>
              <a:rPr kumimoji="0" sz="6000" b="1" i="0" u="none" strike="noStrike" kern="1200" cap="none" spc="-100" normalizeH="0" baseline="0" noProof="0" dirty="0">
                <a:ln>
                  <a:noFill/>
                </a:ln>
                <a:solidFill>
                  <a:srgbClr val="00AEEE"/>
                </a:solidFill>
                <a:effectLst/>
                <a:uLnTx/>
                <a:uFillTx/>
                <a:latin typeface="Carlito"/>
                <a:ea typeface="+mn-ea"/>
                <a:cs typeface="Carlito"/>
              </a:rPr>
              <a:t> </a:t>
            </a:r>
            <a:r>
              <a:rPr kumimoji="0" sz="6000" b="1" i="0" u="none" strike="noStrike" kern="1200" cap="none" spc="0" normalizeH="0" baseline="0" noProof="0" dirty="0">
                <a:ln>
                  <a:noFill/>
                </a:ln>
                <a:solidFill>
                  <a:srgbClr val="00AEEE"/>
                </a:solidFill>
                <a:effectLst/>
                <a:uLnTx/>
                <a:uFillTx/>
                <a:latin typeface="Carlito"/>
                <a:ea typeface="+mn-ea"/>
                <a:cs typeface="Carlito"/>
              </a:rPr>
              <a:t>Risks</a:t>
            </a:r>
            <a:endParaRPr kumimoji="0" sz="6000" b="0" i="0" u="none" strike="noStrike" kern="1200" cap="none" spc="0" normalizeH="0" baseline="0" noProof="0">
              <a:ln>
                <a:noFill/>
              </a:ln>
              <a:solidFill>
                <a:prstClr val="black"/>
              </a:solidFill>
              <a:effectLst/>
              <a:uLnTx/>
              <a:uFillTx/>
              <a:latin typeface="Carlito"/>
              <a:ea typeface="+mn-ea"/>
              <a:cs typeface="Carlito"/>
            </a:endParaRPr>
          </a:p>
        </p:txBody>
      </p:sp>
    </p:spTree>
    <p:extLst>
      <p:ext uri="{BB962C8B-B14F-4D97-AF65-F5344CB8AC3E}">
        <p14:creationId xmlns:p14="http://schemas.microsoft.com/office/powerpoint/2010/main" val="178475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8150" y="43383"/>
            <a:ext cx="11686540" cy="5879465"/>
          </a:xfrm>
          <a:prstGeom prst="rect">
            <a:avLst/>
          </a:prstGeom>
        </p:spPr>
        <p:txBody>
          <a:bodyPr vert="horz" wrap="square" lIns="0" tIns="12700" rIns="0" bIns="0" rtlCol="0">
            <a:spAutoFit/>
          </a:bodyPr>
          <a:lstStyle/>
          <a:p>
            <a:pPr marL="46990" marR="0" lvl="0" indent="0" algn="ctr"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5" normalizeH="0" baseline="0" noProof="0" dirty="0">
                <a:ln>
                  <a:noFill/>
                </a:ln>
                <a:solidFill>
                  <a:srgbClr val="00AF50"/>
                </a:solidFill>
                <a:effectLst/>
                <a:uLnTx/>
                <a:uFillTx/>
                <a:latin typeface="Carlito"/>
                <a:ea typeface="+mn-ea"/>
                <a:cs typeface="Carlito"/>
              </a:rPr>
              <a:t>CLIMATE CHANGE: </a:t>
            </a:r>
            <a:r>
              <a:rPr kumimoji="0" sz="2400" b="1" i="0" u="none" strike="noStrike" kern="1200" cap="none" spc="0" normalizeH="0" baseline="0" noProof="0" dirty="0">
                <a:ln>
                  <a:noFill/>
                </a:ln>
                <a:solidFill>
                  <a:srgbClr val="00AF50"/>
                </a:solidFill>
                <a:effectLst/>
                <a:uLnTx/>
                <a:uFillTx/>
                <a:latin typeface="Carlito"/>
                <a:ea typeface="+mn-ea"/>
                <a:cs typeface="Carlito"/>
              </a:rPr>
              <a:t>Some </a:t>
            </a:r>
            <a:r>
              <a:rPr kumimoji="0" sz="2400" b="1" i="0" u="none" strike="noStrike" kern="1200" cap="none" spc="-5" normalizeH="0" baseline="0" noProof="0" dirty="0">
                <a:ln>
                  <a:noFill/>
                </a:ln>
                <a:solidFill>
                  <a:srgbClr val="00AF50"/>
                </a:solidFill>
                <a:effectLst/>
                <a:uLnTx/>
                <a:uFillTx/>
                <a:latin typeface="Carlito"/>
                <a:ea typeface="+mn-ea"/>
                <a:cs typeface="Carlito"/>
              </a:rPr>
              <a:t>Way</a:t>
            </a:r>
            <a:r>
              <a:rPr kumimoji="0" sz="2400" b="1" i="0" u="none" strike="noStrike" kern="1200" cap="none" spc="-50" normalizeH="0" baseline="0" noProof="0" dirty="0">
                <a:ln>
                  <a:noFill/>
                </a:ln>
                <a:solidFill>
                  <a:srgbClr val="00AF50"/>
                </a:solidFill>
                <a:effectLst/>
                <a:uLnTx/>
                <a:uFillTx/>
                <a:latin typeface="Carlito"/>
                <a:ea typeface="+mn-ea"/>
                <a:cs typeface="Carlito"/>
              </a:rPr>
              <a:t> </a:t>
            </a:r>
            <a:r>
              <a:rPr kumimoji="0" sz="2400" b="1" i="0" u="none" strike="noStrike" kern="1200" cap="none" spc="-5" normalizeH="0" baseline="0" noProof="0" dirty="0">
                <a:ln>
                  <a:noFill/>
                </a:ln>
                <a:solidFill>
                  <a:srgbClr val="00AF50"/>
                </a:solidFill>
                <a:effectLst/>
                <a:uLnTx/>
                <a:uFillTx/>
                <a:latin typeface="Carlito"/>
                <a:ea typeface="+mn-ea"/>
                <a:cs typeface="Carlito"/>
              </a:rPr>
              <a:t>Abouts</a:t>
            </a:r>
            <a:endParaRPr kumimoji="0" sz="2400" b="0" i="0" u="none" strike="noStrike" kern="1200" cap="none" spc="0" normalizeH="0" baseline="0" noProof="0" dirty="0">
              <a:ln>
                <a:noFill/>
              </a:ln>
              <a:solidFill>
                <a:prstClr val="black"/>
              </a:solidFill>
              <a:effectLst/>
              <a:uLnTx/>
              <a:uFillTx/>
              <a:latin typeface="Carlito"/>
              <a:ea typeface="+mn-ea"/>
              <a:cs typeface="Carlito"/>
            </a:endParaRPr>
          </a:p>
          <a:p>
            <a:pPr marL="355600" marR="247650" lvl="0" indent="-343535" algn="l" defTabSz="914400" rtl="0" eaLnBrk="1" fontAlgn="auto" latinLnBrk="0" hangingPunct="1">
              <a:lnSpc>
                <a:spcPct val="100000"/>
              </a:lnSpc>
              <a:spcBef>
                <a:spcPts val="5"/>
              </a:spcBef>
              <a:spcAft>
                <a:spcPts val="0"/>
              </a:spcAft>
              <a:buClrTx/>
              <a:buSzTx/>
              <a:buFont typeface="Arial"/>
              <a:buChar char="•"/>
              <a:tabLst>
                <a:tab pos="355600" algn="l"/>
                <a:tab pos="356235" algn="l"/>
              </a:tabLst>
              <a:defRPr/>
            </a:pPr>
            <a:r>
              <a:rPr kumimoji="0" sz="2400" b="1" i="0" u="none" strike="noStrike" kern="1200" cap="none" spc="-5" normalizeH="0" baseline="0" noProof="0" dirty="0">
                <a:ln>
                  <a:noFill/>
                </a:ln>
                <a:solidFill>
                  <a:srgbClr val="125A3D"/>
                </a:solidFill>
                <a:effectLst/>
                <a:uLnTx/>
                <a:uFillTx/>
                <a:latin typeface="Carlito"/>
                <a:ea typeface="+mn-ea"/>
                <a:cs typeface="Carlito"/>
              </a:rPr>
              <a:t>Quranic, Hadith </a:t>
            </a:r>
            <a:r>
              <a:rPr kumimoji="0" sz="2400" b="1" i="0" u="none" strike="noStrike" kern="1200" cap="none" spc="0" normalizeH="0" baseline="0" noProof="0" dirty="0">
                <a:ln>
                  <a:noFill/>
                </a:ln>
                <a:solidFill>
                  <a:srgbClr val="125A3D"/>
                </a:solidFill>
                <a:effectLst/>
                <a:uLnTx/>
                <a:uFillTx/>
                <a:latin typeface="Carlito"/>
                <a:ea typeface="+mn-ea"/>
                <a:cs typeface="Carlito"/>
              </a:rPr>
              <a:t>and </a:t>
            </a:r>
            <a:r>
              <a:rPr kumimoji="0" sz="2400" b="1" i="0" u="none" strike="noStrike" kern="1200" cap="none" spc="-10" normalizeH="0" baseline="0" noProof="0" dirty="0">
                <a:ln>
                  <a:noFill/>
                </a:ln>
                <a:solidFill>
                  <a:srgbClr val="125A3D"/>
                </a:solidFill>
                <a:effectLst/>
                <a:uLnTx/>
                <a:uFillTx/>
                <a:latin typeface="Carlito"/>
                <a:ea typeface="+mn-ea"/>
                <a:cs typeface="Carlito"/>
              </a:rPr>
              <a:t>Prophet's </a:t>
            </a:r>
            <a:r>
              <a:rPr kumimoji="0" sz="2400" b="1" i="0" u="none" strike="noStrike" kern="1200" cap="none" spc="-5" normalizeH="0" baseline="0" noProof="0" dirty="0">
                <a:ln>
                  <a:noFill/>
                </a:ln>
                <a:solidFill>
                  <a:srgbClr val="125A3D"/>
                </a:solidFill>
                <a:effectLst/>
                <a:uLnTx/>
                <a:uFillTx/>
                <a:latin typeface="Carlito"/>
                <a:ea typeface="+mn-ea"/>
                <a:cs typeface="Carlito"/>
              </a:rPr>
              <a:t>Tradition preempt, preserve </a:t>
            </a:r>
            <a:r>
              <a:rPr kumimoji="0" sz="2400" b="1" i="0" u="none" strike="noStrike" kern="1200" cap="none" spc="0" normalizeH="0" baseline="0" noProof="0" dirty="0">
                <a:ln>
                  <a:noFill/>
                </a:ln>
                <a:solidFill>
                  <a:srgbClr val="125A3D"/>
                </a:solidFill>
                <a:effectLst/>
                <a:uLnTx/>
                <a:uFillTx/>
                <a:latin typeface="Carlito"/>
                <a:ea typeface="+mn-ea"/>
                <a:cs typeface="Carlito"/>
              </a:rPr>
              <a:t>and </a:t>
            </a:r>
            <a:r>
              <a:rPr kumimoji="0" sz="2400" b="1" i="0" u="none" strike="noStrike" kern="1200" cap="none" spc="-5" normalizeH="0" baseline="0" noProof="0" dirty="0">
                <a:ln>
                  <a:noFill/>
                </a:ln>
                <a:solidFill>
                  <a:srgbClr val="125A3D"/>
                </a:solidFill>
                <a:effectLst/>
                <a:uLnTx/>
                <a:uFillTx/>
                <a:latin typeface="Carlito"/>
                <a:ea typeface="+mn-ea"/>
                <a:cs typeface="Carlito"/>
              </a:rPr>
              <a:t>address </a:t>
            </a:r>
            <a:r>
              <a:rPr kumimoji="0" sz="2400" b="1" i="0" u="none" strike="noStrike" kern="1200" cap="none" spc="0" normalizeH="0" baseline="0" noProof="0" dirty="0">
                <a:ln>
                  <a:noFill/>
                </a:ln>
                <a:solidFill>
                  <a:srgbClr val="125A3D"/>
                </a:solidFill>
                <a:effectLst/>
                <a:uLnTx/>
                <a:uFillTx/>
                <a:latin typeface="Carlito"/>
                <a:ea typeface="+mn-ea"/>
                <a:cs typeface="Carlito"/>
              </a:rPr>
              <a:t>on </a:t>
            </a:r>
            <a:r>
              <a:rPr kumimoji="0" sz="2400" b="1" i="0" u="none" strike="noStrike" kern="1200" cap="none" spc="-5" normalizeH="0" baseline="0" noProof="0" dirty="0">
                <a:ln>
                  <a:noFill/>
                </a:ln>
                <a:solidFill>
                  <a:srgbClr val="125A3D"/>
                </a:solidFill>
                <a:effectLst/>
                <a:uLnTx/>
                <a:uFillTx/>
                <a:latin typeface="Carlito"/>
                <a:ea typeface="+mn-ea"/>
                <a:cs typeface="Carlito"/>
              </a:rPr>
              <a:t>climate  change </a:t>
            </a:r>
            <a:r>
              <a:rPr kumimoji="0" sz="2400" b="1" i="0" u="none" strike="noStrike" kern="1200" cap="none" spc="0" normalizeH="0" baseline="0" noProof="0" dirty="0">
                <a:ln>
                  <a:noFill/>
                </a:ln>
                <a:solidFill>
                  <a:srgbClr val="125A3D"/>
                </a:solidFill>
                <a:effectLst/>
                <a:uLnTx/>
                <a:uFillTx/>
                <a:latin typeface="Carlito"/>
                <a:ea typeface="+mn-ea"/>
                <a:cs typeface="Carlito"/>
              </a:rPr>
              <a:t>issue some one has to do </a:t>
            </a:r>
            <a:r>
              <a:rPr kumimoji="0" sz="2400" b="1" i="0" u="none" strike="noStrike" kern="1200" cap="none" spc="-5" normalizeH="0" baseline="0" noProof="0" dirty="0">
                <a:ln>
                  <a:noFill/>
                </a:ln>
                <a:solidFill>
                  <a:srgbClr val="125A3D"/>
                </a:solidFill>
                <a:effectLst/>
                <a:uLnTx/>
                <a:uFillTx/>
                <a:latin typeface="Carlito"/>
                <a:ea typeface="+mn-ea"/>
                <a:cs typeface="Carlito"/>
              </a:rPr>
              <a:t>work </a:t>
            </a:r>
            <a:r>
              <a:rPr kumimoji="0" sz="2400" b="1" i="0" u="none" strike="noStrike" kern="1200" cap="none" spc="0" normalizeH="0" baseline="0" noProof="0" dirty="0">
                <a:ln>
                  <a:noFill/>
                </a:ln>
                <a:solidFill>
                  <a:srgbClr val="125A3D"/>
                </a:solidFill>
                <a:effectLst/>
                <a:uLnTx/>
                <a:uFillTx/>
                <a:latin typeface="Carlito"/>
                <a:ea typeface="+mn-ea"/>
                <a:cs typeface="Carlito"/>
              </a:rPr>
              <a:t>on </a:t>
            </a:r>
            <a:r>
              <a:rPr kumimoji="0" sz="2400" b="1" i="0" u="none" strike="noStrike" kern="1200" cap="none" spc="-5" normalizeH="0" baseline="0" noProof="0" dirty="0">
                <a:ln>
                  <a:noFill/>
                </a:ln>
                <a:solidFill>
                  <a:srgbClr val="125A3D"/>
                </a:solidFill>
                <a:effectLst/>
                <a:uLnTx/>
                <a:uFillTx/>
                <a:latin typeface="Carlito"/>
                <a:ea typeface="+mn-ea"/>
                <a:cs typeface="Carlito"/>
              </a:rPr>
              <a:t>collecting </a:t>
            </a:r>
            <a:r>
              <a:rPr kumimoji="0" sz="2400" b="1" i="0" u="none" strike="noStrike" kern="1200" cap="none" spc="0" normalizeH="0" baseline="0" noProof="0" dirty="0">
                <a:ln>
                  <a:noFill/>
                </a:ln>
                <a:solidFill>
                  <a:srgbClr val="125A3D"/>
                </a:solidFill>
                <a:effectLst/>
                <a:uLnTx/>
                <a:uFillTx/>
                <a:latin typeface="Carlito"/>
                <a:ea typeface="+mn-ea"/>
                <a:cs typeface="Carlito"/>
              </a:rPr>
              <a:t>all </a:t>
            </a:r>
            <a:r>
              <a:rPr kumimoji="0" sz="2400" b="1" i="0" u="none" strike="noStrike" kern="1200" cap="none" spc="-5" normalizeH="0" baseline="0" noProof="0" dirty="0">
                <a:ln>
                  <a:noFill/>
                </a:ln>
                <a:solidFill>
                  <a:srgbClr val="125A3D"/>
                </a:solidFill>
                <a:effectLst/>
                <a:uLnTx/>
                <a:uFillTx/>
                <a:latin typeface="Carlito"/>
                <a:ea typeface="+mn-ea"/>
                <a:cs typeface="Carlito"/>
              </a:rPr>
              <a:t>the versus, hadith </a:t>
            </a:r>
            <a:r>
              <a:rPr kumimoji="0" sz="2400" b="1" i="0" u="none" strike="noStrike" kern="1200" cap="none" spc="0" normalizeH="0" baseline="0" noProof="0" dirty="0">
                <a:ln>
                  <a:noFill/>
                </a:ln>
                <a:solidFill>
                  <a:srgbClr val="125A3D"/>
                </a:solidFill>
                <a:effectLst/>
                <a:uLnTx/>
                <a:uFillTx/>
                <a:latin typeface="Carlito"/>
                <a:ea typeface="+mn-ea"/>
                <a:cs typeface="Carlito"/>
              </a:rPr>
              <a:t>and </a:t>
            </a:r>
            <a:r>
              <a:rPr kumimoji="0" sz="2400" b="1" i="0" u="none" strike="noStrike" kern="1200" cap="none" spc="-10" normalizeH="0" baseline="0" noProof="0" dirty="0">
                <a:ln>
                  <a:noFill/>
                </a:ln>
                <a:solidFill>
                  <a:srgbClr val="125A3D"/>
                </a:solidFill>
                <a:effectLst/>
                <a:uLnTx/>
                <a:uFillTx/>
                <a:latin typeface="Carlito"/>
                <a:ea typeface="+mn-ea"/>
                <a:cs typeface="Carlito"/>
              </a:rPr>
              <a:t>prophet's  </a:t>
            </a:r>
            <a:r>
              <a:rPr kumimoji="0" sz="2400" b="1" i="0" u="none" strike="noStrike" kern="1200" cap="none" spc="-5" normalizeH="0" baseline="0" noProof="0" dirty="0">
                <a:ln>
                  <a:noFill/>
                </a:ln>
                <a:solidFill>
                  <a:srgbClr val="125A3D"/>
                </a:solidFill>
                <a:effectLst/>
                <a:uLnTx/>
                <a:uFillTx/>
                <a:latin typeface="Carlito"/>
                <a:ea typeface="+mn-ea"/>
                <a:cs typeface="Carlito"/>
              </a:rPr>
              <a:t>traditions that signify </a:t>
            </a:r>
            <a:r>
              <a:rPr kumimoji="0" sz="2400" b="1" i="0" u="none" strike="noStrike" kern="1200" cap="none" spc="0" normalizeH="0" baseline="0" noProof="0" dirty="0">
                <a:ln>
                  <a:noFill/>
                </a:ln>
                <a:solidFill>
                  <a:srgbClr val="125A3D"/>
                </a:solidFill>
                <a:effectLst/>
                <a:uLnTx/>
                <a:uFillTx/>
                <a:latin typeface="Carlito"/>
                <a:ea typeface="+mn-ea"/>
                <a:cs typeface="Carlito"/>
              </a:rPr>
              <a:t>to preserve </a:t>
            </a:r>
            <a:r>
              <a:rPr kumimoji="0" sz="2400" b="1" i="0" u="none" strike="noStrike" kern="1200" cap="none" spc="-5" normalizeH="0" baseline="0" noProof="0" dirty="0">
                <a:ln>
                  <a:noFill/>
                </a:ln>
                <a:solidFill>
                  <a:srgbClr val="125A3D"/>
                </a:solidFill>
                <a:effectLst/>
                <a:uLnTx/>
                <a:uFillTx/>
                <a:latin typeface="Carlito"/>
                <a:ea typeface="+mn-ea"/>
                <a:cs typeface="Carlito"/>
              </a:rPr>
              <a:t>environment </a:t>
            </a:r>
            <a:r>
              <a:rPr kumimoji="0" sz="2400" b="1" i="0" u="none" strike="noStrike" kern="1200" cap="none" spc="0" normalizeH="0" baseline="0" noProof="0" dirty="0">
                <a:ln>
                  <a:noFill/>
                </a:ln>
                <a:solidFill>
                  <a:srgbClr val="125A3D"/>
                </a:solidFill>
                <a:effectLst/>
                <a:uLnTx/>
                <a:uFillTx/>
                <a:latin typeface="Carlito"/>
                <a:ea typeface="+mn-ea"/>
                <a:cs typeface="Carlito"/>
              </a:rPr>
              <a:t>hence </a:t>
            </a:r>
            <a:r>
              <a:rPr kumimoji="0" sz="2400" b="1" i="0" u="none" strike="noStrike" kern="1200" cap="none" spc="-5" normalizeH="0" baseline="0" noProof="0" dirty="0">
                <a:ln>
                  <a:noFill/>
                </a:ln>
                <a:solidFill>
                  <a:srgbClr val="125A3D"/>
                </a:solidFill>
                <a:effectLst/>
                <a:uLnTx/>
                <a:uFillTx/>
                <a:latin typeface="Carlito"/>
                <a:ea typeface="+mn-ea"/>
                <a:cs typeface="Carlito"/>
              </a:rPr>
              <a:t>mitigating </a:t>
            </a:r>
            <a:r>
              <a:rPr kumimoji="0" sz="2400" b="1" i="0" u="none" strike="noStrike" kern="1200" cap="none" spc="0" normalizeH="0" baseline="0" noProof="0" dirty="0">
                <a:ln>
                  <a:noFill/>
                </a:ln>
                <a:solidFill>
                  <a:srgbClr val="125A3D"/>
                </a:solidFill>
                <a:effectLst/>
                <a:uLnTx/>
                <a:uFillTx/>
                <a:latin typeface="Carlito"/>
                <a:ea typeface="+mn-ea"/>
                <a:cs typeface="Carlito"/>
              </a:rPr>
              <a:t>or </a:t>
            </a:r>
            <a:r>
              <a:rPr kumimoji="0" sz="2400" b="1" i="0" u="none" strike="noStrike" kern="1200" cap="none" spc="-5" normalizeH="0" baseline="0" noProof="0" dirty="0">
                <a:ln>
                  <a:noFill/>
                </a:ln>
                <a:solidFill>
                  <a:srgbClr val="125A3D"/>
                </a:solidFill>
                <a:effectLst/>
                <a:uLnTx/>
                <a:uFillTx/>
                <a:latin typeface="Carlito"/>
                <a:ea typeface="+mn-ea"/>
                <a:cs typeface="Carlito"/>
              </a:rPr>
              <a:t>avoiding climate  change. </a:t>
            </a:r>
            <a:r>
              <a:rPr kumimoji="0" sz="2400" b="1" i="0" u="none" strike="noStrike" kern="1200" cap="none" spc="0" normalizeH="0" baseline="0" noProof="0" dirty="0">
                <a:ln>
                  <a:noFill/>
                </a:ln>
                <a:solidFill>
                  <a:srgbClr val="125A3D"/>
                </a:solidFill>
                <a:effectLst/>
                <a:uLnTx/>
                <a:uFillTx/>
                <a:latin typeface="Carlito"/>
                <a:ea typeface="+mn-ea"/>
                <a:cs typeface="Carlito"/>
              </a:rPr>
              <a:t>See, </a:t>
            </a:r>
            <a:r>
              <a:rPr kumimoji="0" sz="2400" b="1" i="0" u="none" strike="noStrike" kern="1200" cap="none" spc="-5" normalizeH="0" baseline="0" noProof="0" dirty="0">
                <a:ln>
                  <a:noFill/>
                </a:ln>
                <a:solidFill>
                  <a:srgbClr val="125A3D"/>
                </a:solidFill>
                <a:effectLst/>
                <a:uLnTx/>
                <a:uFillTx/>
                <a:latin typeface="Carlito"/>
                <a:ea typeface="+mn-ea"/>
                <a:cs typeface="Carlito"/>
              </a:rPr>
              <a:t>for example, Quran 30:41; 6:141; 7:31; 22:18; 6:38;</a:t>
            </a:r>
            <a:r>
              <a:rPr kumimoji="0" sz="2400" b="1" i="0" u="none" strike="noStrike" kern="1200" cap="none" spc="0" normalizeH="0" baseline="0" noProof="0" dirty="0">
                <a:ln>
                  <a:noFill/>
                </a:ln>
                <a:solidFill>
                  <a:srgbClr val="125A3D"/>
                </a:solidFill>
                <a:effectLst/>
                <a:uLnTx/>
                <a:uFillTx/>
                <a:latin typeface="Carlito"/>
                <a:ea typeface="+mn-ea"/>
                <a:cs typeface="Carlito"/>
              </a:rPr>
              <a:t> 57:7-9)</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a:p>
            <a:pPr marL="0" marR="0" lvl="0" indent="0" algn="l" defTabSz="914400" rtl="0" eaLnBrk="1" fontAlgn="auto" latinLnBrk="0" hangingPunct="1">
              <a:lnSpc>
                <a:spcPct val="100000"/>
              </a:lnSpc>
              <a:spcBef>
                <a:spcPts val="10"/>
              </a:spcBef>
              <a:spcAft>
                <a:spcPts val="0"/>
              </a:spcAft>
              <a:buClrTx/>
              <a:buSzTx/>
              <a:buFontTx/>
              <a:buChar char="•"/>
              <a:tabLst/>
              <a:defRPr/>
            </a:pPr>
            <a:endParaRPr kumimoji="0" sz="2350" b="0" i="0" u="none" strike="noStrike" kern="1200" cap="none" spc="0" normalizeH="0" baseline="0" noProof="0" dirty="0">
              <a:ln>
                <a:noFill/>
              </a:ln>
              <a:solidFill>
                <a:prstClr val="black"/>
              </a:solidFill>
              <a:effectLst/>
              <a:uLnTx/>
              <a:uFillTx/>
              <a:latin typeface="Carlito"/>
              <a:ea typeface="+mn-ea"/>
              <a:cs typeface="Carlito"/>
            </a:endParaRPr>
          </a:p>
          <a:p>
            <a:pPr marL="355600" marR="5080" lvl="0" indent="-343535" algn="l" defTabSz="914400" rtl="0" eaLnBrk="1" fontAlgn="auto" latinLnBrk="0" hangingPunct="1">
              <a:lnSpc>
                <a:spcPct val="100000"/>
              </a:lnSpc>
              <a:spcBef>
                <a:spcPts val="0"/>
              </a:spcBef>
              <a:spcAft>
                <a:spcPts val="0"/>
              </a:spcAft>
              <a:buClrTx/>
              <a:buSzTx/>
              <a:buFont typeface="Arial"/>
              <a:buChar char="•"/>
              <a:tabLst>
                <a:tab pos="355600" algn="l"/>
                <a:tab pos="356235" algn="l"/>
              </a:tabLst>
              <a:defRPr/>
            </a:pPr>
            <a:r>
              <a:rPr kumimoji="0" sz="2400" b="1" i="0" u="none" strike="noStrike" kern="1200" cap="none" spc="-5" normalizeH="0" baseline="0" noProof="0" dirty="0">
                <a:ln>
                  <a:noFill/>
                </a:ln>
                <a:solidFill>
                  <a:srgbClr val="C00000"/>
                </a:solidFill>
                <a:effectLst/>
                <a:uLnTx/>
                <a:uFillTx/>
                <a:latin typeface="Carlito"/>
                <a:ea typeface="+mn-ea"/>
                <a:cs typeface="Carlito"/>
              </a:rPr>
              <a:t>Mitigation </a:t>
            </a:r>
            <a:r>
              <a:rPr kumimoji="0" sz="2400" b="1" i="0" u="none" strike="noStrike" kern="1200" cap="none" spc="0" normalizeH="0" baseline="0" noProof="0" dirty="0">
                <a:ln>
                  <a:noFill/>
                </a:ln>
                <a:solidFill>
                  <a:srgbClr val="C00000"/>
                </a:solidFill>
                <a:effectLst/>
                <a:uLnTx/>
                <a:uFillTx/>
                <a:latin typeface="Carlito"/>
                <a:ea typeface="+mn-ea"/>
                <a:cs typeface="Carlito"/>
              </a:rPr>
              <a:t>and </a:t>
            </a:r>
            <a:r>
              <a:rPr kumimoji="0" sz="2400" b="1" i="0" u="none" strike="noStrike" kern="1200" cap="none" spc="-5" normalizeH="0" baseline="0" noProof="0" dirty="0">
                <a:ln>
                  <a:noFill/>
                </a:ln>
                <a:solidFill>
                  <a:srgbClr val="C00000"/>
                </a:solidFill>
                <a:effectLst/>
                <a:uLnTx/>
                <a:uFillTx/>
                <a:latin typeface="Carlito"/>
                <a:ea typeface="+mn-ea"/>
                <a:cs typeface="Carlito"/>
              </a:rPr>
              <a:t>Adaptation Approach: </a:t>
            </a:r>
            <a:r>
              <a:rPr kumimoji="0" sz="2400" b="1" i="0" u="none" strike="noStrike" kern="1200" cap="none" spc="-5" normalizeH="0" baseline="0" noProof="0" dirty="0">
                <a:ln>
                  <a:noFill/>
                </a:ln>
                <a:solidFill>
                  <a:srgbClr val="125A3D"/>
                </a:solidFill>
                <a:effectLst/>
                <a:uLnTx/>
                <a:uFillTx/>
                <a:latin typeface="Carlito"/>
                <a:ea typeface="+mn-ea"/>
                <a:cs typeface="Carlito"/>
              </a:rPr>
              <a:t>While mitigation </a:t>
            </a:r>
            <a:r>
              <a:rPr kumimoji="0" sz="2400" b="1" i="0" u="none" strike="noStrike" kern="1200" cap="none" spc="0" normalizeH="0" baseline="0" noProof="0" dirty="0">
                <a:ln>
                  <a:noFill/>
                </a:ln>
                <a:solidFill>
                  <a:srgbClr val="125A3D"/>
                </a:solidFill>
                <a:effectLst/>
                <a:uLnTx/>
                <a:uFillTx/>
                <a:latin typeface="Carlito"/>
                <a:ea typeface="+mn-ea"/>
                <a:cs typeface="Carlito"/>
              </a:rPr>
              <a:t>tackles </a:t>
            </a:r>
            <a:r>
              <a:rPr kumimoji="0" sz="2400" b="1" i="0" u="none" strike="noStrike" kern="1200" cap="none" spc="-5" normalizeH="0" baseline="0" noProof="0" dirty="0">
                <a:ln>
                  <a:noFill/>
                </a:ln>
                <a:solidFill>
                  <a:srgbClr val="125A3D"/>
                </a:solidFill>
                <a:effectLst/>
                <a:uLnTx/>
                <a:uFillTx/>
                <a:latin typeface="Carlito"/>
                <a:ea typeface="+mn-ea"/>
                <a:cs typeface="Carlito"/>
              </a:rPr>
              <a:t>the causes </a:t>
            </a:r>
            <a:r>
              <a:rPr kumimoji="0" sz="2400" b="1" i="0" u="none" strike="noStrike" kern="1200" cap="none" spc="0" normalizeH="0" baseline="0" noProof="0" dirty="0">
                <a:ln>
                  <a:noFill/>
                </a:ln>
                <a:solidFill>
                  <a:srgbClr val="125A3D"/>
                </a:solidFill>
                <a:effectLst/>
                <a:uLnTx/>
                <a:uFillTx/>
                <a:latin typeface="Carlito"/>
                <a:ea typeface="+mn-ea"/>
                <a:cs typeface="Carlito"/>
              </a:rPr>
              <a:t>of </a:t>
            </a:r>
            <a:r>
              <a:rPr kumimoji="0" sz="2400" b="1" i="0" u="none" strike="noStrike" kern="1200" cap="none" spc="-5" normalizeH="0" baseline="0" noProof="0" dirty="0">
                <a:ln>
                  <a:noFill/>
                </a:ln>
                <a:solidFill>
                  <a:srgbClr val="125A3D"/>
                </a:solidFill>
                <a:effectLst/>
                <a:uLnTx/>
                <a:uFillTx/>
                <a:latin typeface="Carlito"/>
                <a:ea typeface="+mn-ea"/>
                <a:cs typeface="Carlito"/>
              </a:rPr>
              <a:t>climate  change, adaptation </a:t>
            </a:r>
            <a:r>
              <a:rPr kumimoji="0" sz="2400" b="1" i="0" u="none" strike="noStrike" kern="1200" cap="none" spc="0" normalizeH="0" baseline="0" noProof="0" dirty="0">
                <a:ln>
                  <a:noFill/>
                </a:ln>
                <a:solidFill>
                  <a:srgbClr val="125A3D"/>
                </a:solidFill>
                <a:effectLst/>
                <a:uLnTx/>
                <a:uFillTx/>
                <a:latin typeface="Carlito"/>
                <a:ea typeface="+mn-ea"/>
                <a:cs typeface="Carlito"/>
              </a:rPr>
              <a:t>tackles </a:t>
            </a:r>
            <a:r>
              <a:rPr kumimoji="0" sz="2400" b="1" i="0" u="none" strike="noStrike" kern="1200" cap="none" spc="-5" normalizeH="0" baseline="0" noProof="0" dirty="0">
                <a:ln>
                  <a:noFill/>
                </a:ln>
                <a:solidFill>
                  <a:srgbClr val="125A3D"/>
                </a:solidFill>
                <a:effectLst/>
                <a:uLnTx/>
                <a:uFillTx/>
                <a:latin typeface="Carlito"/>
                <a:ea typeface="+mn-ea"/>
                <a:cs typeface="Carlito"/>
              </a:rPr>
              <a:t>the effects </a:t>
            </a:r>
            <a:r>
              <a:rPr kumimoji="0" sz="2400" b="1" i="0" u="none" strike="noStrike" kern="1200" cap="none" spc="0" normalizeH="0" baseline="0" noProof="0" dirty="0">
                <a:ln>
                  <a:noFill/>
                </a:ln>
                <a:solidFill>
                  <a:srgbClr val="125A3D"/>
                </a:solidFill>
                <a:effectLst/>
                <a:uLnTx/>
                <a:uFillTx/>
                <a:latin typeface="Carlito"/>
                <a:ea typeface="+mn-ea"/>
                <a:cs typeface="Carlito"/>
              </a:rPr>
              <a:t>of </a:t>
            </a:r>
            <a:r>
              <a:rPr kumimoji="0" sz="2400" b="1" i="0" u="none" strike="noStrike" kern="1200" cap="none" spc="-5" normalizeH="0" baseline="0" noProof="0" dirty="0">
                <a:ln>
                  <a:noFill/>
                </a:ln>
                <a:solidFill>
                  <a:srgbClr val="125A3D"/>
                </a:solidFill>
                <a:effectLst/>
                <a:uLnTx/>
                <a:uFillTx/>
                <a:latin typeface="Carlito"/>
                <a:ea typeface="+mn-ea"/>
                <a:cs typeface="Carlito"/>
              </a:rPr>
              <a:t>the phenomenon. Adaptation </a:t>
            </a:r>
            <a:r>
              <a:rPr kumimoji="0" sz="2400" b="1" i="0" u="none" strike="noStrike" kern="1200" cap="none" spc="0" normalizeH="0" baseline="0" noProof="0" dirty="0">
                <a:ln>
                  <a:noFill/>
                </a:ln>
                <a:solidFill>
                  <a:srgbClr val="125A3D"/>
                </a:solidFill>
                <a:effectLst/>
                <a:uLnTx/>
                <a:uFillTx/>
                <a:latin typeface="Carlito"/>
                <a:ea typeface="+mn-ea"/>
                <a:cs typeface="Carlito"/>
              </a:rPr>
              <a:t>is </a:t>
            </a:r>
            <a:r>
              <a:rPr kumimoji="0" sz="2400" b="1" i="0" u="none" strike="noStrike" kern="1200" cap="none" spc="-5" normalizeH="0" baseline="0" noProof="0" dirty="0">
                <a:ln>
                  <a:noFill/>
                </a:ln>
                <a:solidFill>
                  <a:srgbClr val="125A3D"/>
                </a:solidFill>
                <a:effectLst/>
                <a:uLnTx/>
                <a:uFillTx/>
                <a:latin typeface="Carlito"/>
                <a:ea typeface="+mn-ea"/>
                <a:cs typeface="Carlito"/>
              </a:rPr>
              <a:t>crucial </a:t>
            </a:r>
            <a:r>
              <a:rPr kumimoji="0" sz="2400" b="1" i="0" u="none" strike="noStrike" kern="1200" cap="none" spc="0" normalizeH="0" baseline="0" noProof="0" dirty="0">
                <a:ln>
                  <a:noFill/>
                </a:ln>
                <a:solidFill>
                  <a:srgbClr val="125A3D"/>
                </a:solidFill>
                <a:effectLst/>
                <a:uLnTx/>
                <a:uFillTx/>
                <a:latin typeface="Carlito"/>
                <a:ea typeface="+mn-ea"/>
                <a:cs typeface="Carlito"/>
              </a:rPr>
              <a:t>to  </a:t>
            </a:r>
            <a:r>
              <a:rPr kumimoji="0" sz="2400" b="1" i="0" u="none" strike="noStrike" kern="1200" cap="none" spc="-5" normalizeH="0" baseline="0" noProof="0" dirty="0">
                <a:ln>
                  <a:noFill/>
                </a:ln>
                <a:solidFill>
                  <a:srgbClr val="125A3D"/>
                </a:solidFill>
                <a:effectLst/>
                <a:uLnTx/>
                <a:uFillTx/>
                <a:latin typeface="Carlito"/>
                <a:ea typeface="+mn-ea"/>
                <a:cs typeface="Carlito"/>
              </a:rPr>
              <a:t>reducing vulnerability </a:t>
            </a:r>
            <a:r>
              <a:rPr kumimoji="0" sz="2400" b="1" i="0" u="none" strike="noStrike" kern="1200" cap="none" spc="0" normalizeH="0" baseline="0" noProof="0" dirty="0">
                <a:ln>
                  <a:noFill/>
                </a:ln>
                <a:solidFill>
                  <a:srgbClr val="125A3D"/>
                </a:solidFill>
                <a:effectLst/>
                <a:uLnTx/>
                <a:uFillTx/>
                <a:latin typeface="Carlito"/>
                <a:ea typeface="+mn-ea"/>
                <a:cs typeface="Carlito"/>
              </a:rPr>
              <a:t>to </a:t>
            </a:r>
            <a:r>
              <a:rPr kumimoji="0" sz="2400" b="1" i="0" u="none" strike="noStrike" kern="1200" cap="none" spc="-5" normalizeH="0" baseline="0" noProof="0" dirty="0">
                <a:ln>
                  <a:noFill/>
                </a:ln>
                <a:solidFill>
                  <a:srgbClr val="125A3D"/>
                </a:solidFill>
                <a:effectLst/>
                <a:uLnTx/>
                <a:uFillTx/>
                <a:latin typeface="Carlito"/>
                <a:ea typeface="+mn-ea"/>
                <a:cs typeface="Carlito"/>
              </a:rPr>
              <a:t>climate change. </a:t>
            </a:r>
            <a:r>
              <a:rPr kumimoji="0" sz="2400" b="1" i="0" u="none" strike="noStrike" kern="1200" cap="none" spc="0" normalizeH="0" baseline="0" noProof="0" dirty="0">
                <a:ln>
                  <a:noFill/>
                </a:ln>
                <a:solidFill>
                  <a:srgbClr val="125A3D"/>
                </a:solidFill>
                <a:effectLst/>
                <a:uLnTx/>
                <a:uFillTx/>
                <a:latin typeface="Carlito"/>
                <a:ea typeface="+mn-ea"/>
                <a:cs typeface="Carlito"/>
              </a:rPr>
              <a:t>A successful </a:t>
            </a:r>
            <a:r>
              <a:rPr kumimoji="0" sz="2400" b="1" i="0" u="none" strike="noStrike" kern="1200" cap="none" spc="-5" normalizeH="0" baseline="0" noProof="0" dirty="0">
                <a:ln>
                  <a:noFill/>
                </a:ln>
                <a:solidFill>
                  <a:srgbClr val="125A3D"/>
                </a:solidFill>
                <a:effectLst/>
                <a:uLnTx/>
                <a:uFillTx/>
                <a:latin typeface="Carlito"/>
                <a:ea typeface="+mn-ea"/>
                <a:cs typeface="Carlito"/>
              </a:rPr>
              <a:t>adaptation </a:t>
            </a:r>
            <a:r>
              <a:rPr kumimoji="0" sz="2400" b="1" i="0" u="none" strike="noStrike" kern="1200" cap="none" spc="0" normalizeH="0" baseline="0" noProof="0" dirty="0">
                <a:ln>
                  <a:noFill/>
                </a:ln>
                <a:solidFill>
                  <a:srgbClr val="125A3D"/>
                </a:solidFill>
                <a:effectLst/>
                <a:uLnTx/>
                <a:uFillTx/>
                <a:latin typeface="Carlito"/>
                <a:ea typeface="+mn-ea"/>
                <a:cs typeface="Carlito"/>
              </a:rPr>
              <a:t>can </a:t>
            </a:r>
            <a:r>
              <a:rPr kumimoji="0" sz="2400" b="1" i="0" u="none" strike="noStrike" kern="1200" cap="none" spc="-10" normalizeH="0" baseline="0" noProof="0" dirty="0">
                <a:ln>
                  <a:noFill/>
                </a:ln>
                <a:solidFill>
                  <a:srgbClr val="125A3D"/>
                </a:solidFill>
                <a:effectLst/>
                <a:uLnTx/>
                <a:uFillTx/>
                <a:latin typeface="Carlito"/>
                <a:ea typeface="+mn-ea"/>
                <a:cs typeface="Carlito"/>
              </a:rPr>
              <a:t>reduce </a:t>
            </a:r>
            <a:r>
              <a:rPr kumimoji="0" sz="2400" b="1" i="0" u="none" strike="noStrike" kern="1200" cap="none" spc="-5" normalizeH="0" baseline="0" noProof="0" dirty="0">
                <a:ln>
                  <a:noFill/>
                </a:ln>
                <a:solidFill>
                  <a:srgbClr val="125A3D"/>
                </a:solidFill>
                <a:effectLst/>
                <a:uLnTx/>
                <a:uFillTx/>
                <a:latin typeface="Carlito"/>
                <a:ea typeface="+mn-ea"/>
                <a:cs typeface="Carlito"/>
              </a:rPr>
              <a:t>vulnerability  </a:t>
            </a:r>
            <a:r>
              <a:rPr kumimoji="0" sz="2400" b="1" i="0" u="none" strike="noStrike" kern="1200" cap="none" spc="0" normalizeH="0" baseline="0" noProof="0" dirty="0">
                <a:ln>
                  <a:noFill/>
                </a:ln>
                <a:solidFill>
                  <a:srgbClr val="125A3D"/>
                </a:solidFill>
                <a:effectLst/>
                <a:uLnTx/>
                <a:uFillTx/>
                <a:latin typeface="Carlito"/>
                <a:ea typeface="+mn-ea"/>
                <a:cs typeface="Carlito"/>
              </a:rPr>
              <a:t>by </a:t>
            </a:r>
            <a:r>
              <a:rPr kumimoji="0" sz="2400" b="1" i="0" u="none" strike="noStrike" kern="1200" cap="none" spc="-5" normalizeH="0" baseline="0" noProof="0" dirty="0">
                <a:ln>
                  <a:noFill/>
                </a:ln>
                <a:solidFill>
                  <a:srgbClr val="125A3D"/>
                </a:solidFill>
                <a:effectLst/>
                <a:uLnTx/>
                <a:uFillTx/>
                <a:latin typeface="Carlito"/>
                <a:ea typeface="+mn-ea"/>
                <a:cs typeface="Carlito"/>
              </a:rPr>
              <a:t>building </a:t>
            </a:r>
            <a:r>
              <a:rPr kumimoji="0" sz="2400" b="1" i="0" u="none" strike="noStrike" kern="1200" cap="none" spc="0" normalizeH="0" baseline="0" noProof="0" dirty="0">
                <a:ln>
                  <a:noFill/>
                </a:ln>
                <a:solidFill>
                  <a:srgbClr val="125A3D"/>
                </a:solidFill>
                <a:effectLst/>
                <a:uLnTx/>
                <a:uFillTx/>
                <a:latin typeface="Carlito"/>
                <a:ea typeface="+mn-ea"/>
                <a:cs typeface="Carlito"/>
              </a:rPr>
              <a:t>on and </a:t>
            </a:r>
            <a:r>
              <a:rPr kumimoji="0" sz="2400" b="1" i="0" u="none" strike="noStrike" kern="1200" cap="none" spc="-5" normalizeH="0" baseline="0" noProof="0" dirty="0">
                <a:ln>
                  <a:noFill/>
                </a:ln>
                <a:solidFill>
                  <a:srgbClr val="125A3D"/>
                </a:solidFill>
                <a:effectLst/>
                <a:uLnTx/>
                <a:uFillTx/>
                <a:latin typeface="Carlito"/>
                <a:ea typeface="+mn-ea"/>
                <a:cs typeface="Carlito"/>
              </a:rPr>
              <a:t>strengthening existing coping </a:t>
            </a:r>
            <a:r>
              <a:rPr kumimoji="0" sz="2400" b="1" i="0" u="none" strike="noStrike" kern="1200" cap="none" spc="0" normalizeH="0" baseline="0" noProof="0" dirty="0">
                <a:ln>
                  <a:noFill/>
                </a:ln>
                <a:solidFill>
                  <a:srgbClr val="125A3D"/>
                </a:solidFill>
                <a:effectLst/>
                <a:uLnTx/>
                <a:uFillTx/>
                <a:latin typeface="Carlito"/>
                <a:ea typeface="+mn-ea"/>
                <a:cs typeface="Carlito"/>
              </a:rPr>
              <a:t>strategies.</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a:p>
            <a:pPr marL="0" marR="0" lvl="0" indent="0" algn="l" defTabSz="914400" rtl="0" eaLnBrk="1" fontAlgn="auto" latinLnBrk="0" hangingPunct="1">
              <a:lnSpc>
                <a:spcPct val="100000"/>
              </a:lnSpc>
              <a:spcBef>
                <a:spcPts val="20"/>
              </a:spcBef>
              <a:spcAft>
                <a:spcPts val="0"/>
              </a:spcAft>
              <a:buClrTx/>
              <a:buSzTx/>
              <a:buFontTx/>
              <a:buChar char="•"/>
              <a:tabLst/>
              <a:defRPr/>
            </a:pPr>
            <a:endParaRPr kumimoji="0" sz="2350" b="0" i="0" u="none" strike="noStrike" kern="1200" cap="none" spc="0" normalizeH="0" baseline="0" noProof="0" dirty="0">
              <a:ln>
                <a:noFill/>
              </a:ln>
              <a:solidFill>
                <a:prstClr val="black"/>
              </a:solidFill>
              <a:effectLst/>
              <a:uLnTx/>
              <a:uFillTx/>
              <a:latin typeface="Carlito"/>
              <a:ea typeface="+mn-ea"/>
              <a:cs typeface="Carlito"/>
            </a:endParaRPr>
          </a:p>
          <a:p>
            <a:pPr marL="355600" marR="0" lvl="0" indent="-343535" algn="l" defTabSz="914400" rtl="0" eaLnBrk="1" fontAlgn="auto" latinLnBrk="0" hangingPunct="1">
              <a:lnSpc>
                <a:spcPct val="100000"/>
              </a:lnSpc>
              <a:spcBef>
                <a:spcPts val="0"/>
              </a:spcBef>
              <a:spcAft>
                <a:spcPts val="0"/>
              </a:spcAft>
              <a:buClrTx/>
              <a:buSzTx/>
              <a:buFont typeface="Arial"/>
              <a:buChar char="•"/>
              <a:tabLst>
                <a:tab pos="355600" algn="l"/>
                <a:tab pos="356235" algn="l"/>
              </a:tabLst>
              <a:defRPr/>
            </a:pPr>
            <a:r>
              <a:rPr kumimoji="0" sz="2400" b="1" i="0" u="none" strike="noStrike" kern="1200" cap="none" spc="0" normalizeH="0" baseline="0" noProof="0" dirty="0">
                <a:ln>
                  <a:noFill/>
                </a:ln>
                <a:solidFill>
                  <a:srgbClr val="C00000"/>
                </a:solidFill>
                <a:effectLst/>
                <a:uLnTx/>
                <a:uFillTx/>
                <a:latin typeface="Carlito"/>
                <a:ea typeface="+mn-ea"/>
                <a:cs typeface="Carlito"/>
              </a:rPr>
              <a:t>Islamic </a:t>
            </a:r>
            <a:r>
              <a:rPr kumimoji="0" sz="2400" b="1" i="0" u="none" strike="noStrike" kern="1200" cap="none" spc="-5" normalizeH="0" baseline="0" noProof="0" dirty="0">
                <a:ln>
                  <a:noFill/>
                </a:ln>
                <a:solidFill>
                  <a:srgbClr val="C00000"/>
                </a:solidFill>
                <a:effectLst/>
                <a:uLnTx/>
                <a:uFillTx/>
                <a:latin typeface="Carlito"/>
                <a:ea typeface="+mn-ea"/>
                <a:cs typeface="Carlito"/>
              </a:rPr>
              <a:t>Climate Change Declaration 2015, </a:t>
            </a:r>
            <a:r>
              <a:rPr kumimoji="0" sz="2400" b="1" i="0" u="none" strike="noStrike" kern="1200" cap="none" spc="0" normalizeH="0" baseline="0" noProof="0" dirty="0">
                <a:ln>
                  <a:noFill/>
                </a:ln>
                <a:solidFill>
                  <a:srgbClr val="125A3D"/>
                </a:solidFill>
                <a:effectLst/>
                <a:uLnTx/>
                <a:uFillTx/>
                <a:latin typeface="Carlito"/>
                <a:ea typeface="+mn-ea"/>
                <a:cs typeface="Carlito"/>
              </a:rPr>
              <a:t>prepare </a:t>
            </a:r>
            <a:r>
              <a:rPr kumimoji="0" sz="2400" b="1" i="0" u="none" strike="noStrike" kern="1200" cap="none" spc="-5" normalizeH="0" baseline="0" noProof="0" dirty="0">
                <a:ln>
                  <a:noFill/>
                </a:ln>
                <a:solidFill>
                  <a:srgbClr val="125A3D"/>
                </a:solidFill>
                <a:effectLst/>
                <a:uLnTx/>
                <a:uFillTx/>
                <a:latin typeface="Carlito"/>
                <a:ea typeface="+mn-ea"/>
                <a:cs typeface="Carlito"/>
              </a:rPr>
              <a:t>way </a:t>
            </a:r>
            <a:r>
              <a:rPr kumimoji="0" sz="2400" b="1" i="0" u="none" strike="noStrike" kern="1200" cap="none" spc="0" normalizeH="0" baseline="0" noProof="0" dirty="0">
                <a:ln>
                  <a:noFill/>
                </a:ln>
                <a:solidFill>
                  <a:srgbClr val="125A3D"/>
                </a:solidFill>
                <a:effectLst/>
                <a:uLnTx/>
                <a:uFillTx/>
                <a:latin typeface="Carlito"/>
                <a:ea typeface="+mn-ea"/>
                <a:cs typeface="Carlito"/>
              </a:rPr>
              <a:t>towards </a:t>
            </a:r>
            <a:r>
              <a:rPr kumimoji="0" sz="2400" b="1" i="0" u="none" strike="noStrike" kern="1200" cap="none" spc="-5" normalizeH="0" baseline="0" noProof="0" dirty="0">
                <a:ln>
                  <a:noFill/>
                </a:ln>
                <a:solidFill>
                  <a:srgbClr val="125A3D"/>
                </a:solidFill>
                <a:effectLst/>
                <a:uLnTx/>
                <a:uFillTx/>
                <a:latin typeface="Carlito"/>
                <a:ea typeface="+mn-ea"/>
                <a:cs typeface="Carlito"/>
              </a:rPr>
              <a:t>Paris</a:t>
            </a:r>
            <a:r>
              <a:rPr kumimoji="0" sz="2400" b="1" i="0" u="none" strike="noStrike" kern="1200" cap="none" spc="-20" normalizeH="0" baseline="0" noProof="0" dirty="0">
                <a:ln>
                  <a:noFill/>
                </a:ln>
                <a:solidFill>
                  <a:srgbClr val="125A3D"/>
                </a:solidFill>
                <a:effectLst/>
                <a:uLnTx/>
                <a:uFillTx/>
                <a:latin typeface="Carlito"/>
                <a:ea typeface="+mn-ea"/>
                <a:cs typeface="Carlito"/>
              </a:rPr>
              <a:t> </a:t>
            </a:r>
            <a:r>
              <a:rPr kumimoji="0" sz="2400" b="1" i="0" u="none" strike="noStrike" kern="1200" cap="none" spc="0" normalizeH="0" baseline="0" noProof="0" dirty="0">
                <a:ln>
                  <a:noFill/>
                </a:ln>
                <a:solidFill>
                  <a:srgbClr val="125A3D"/>
                </a:solidFill>
                <a:effectLst/>
                <a:uLnTx/>
                <a:uFillTx/>
                <a:latin typeface="Carlito"/>
                <a:ea typeface="+mn-ea"/>
                <a:cs typeface="Carlito"/>
              </a:rPr>
              <a:t>accord</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a:p>
            <a:pPr marL="0" marR="0" lvl="0" indent="0" algn="l" defTabSz="914400" rtl="0" eaLnBrk="1" fontAlgn="auto" latinLnBrk="0" hangingPunct="1">
              <a:lnSpc>
                <a:spcPct val="100000"/>
              </a:lnSpc>
              <a:spcBef>
                <a:spcPts val="10"/>
              </a:spcBef>
              <a:spcAft>
                <a:spcPts val="0"/>
              </a:spcAft>
              <a:buClrTx/>
              <a:buSzTx/>
              <a:buFontTx/>
              <a:buChar char="•"/>
              <a:tabLst/>
              <a:defRPr/>
            </a:pPr>
            <a:endParaRPr kumimoji="0" sz="2350" b="0" i="0" u="none" strike="noStrike" kern="1200" cap="none" spc="0" normalizeH="0" baseline="0" noProof="0" dirty="0">
              <a:ln>
                <a:noFill/>
              </a:ln>
              <a:solidFill>
                <a:prstClr val="black"/>
              </a:solidFill>
              <a:effectLst/>
              <a:uLnTx/>
              <a:uFillTx/>
              <a:latin typeface="Carlito"/>
              <a:ea typeface="+mn-ea"/>
              <a:cs typeface="Carlito"/>
            </a:endParaRPr>
          </a:p>
          <a:p>
            <a:pPr marL="355600" marR="198755" lvl="0" indent="-343535" algn="l" defTabSz="914400" rtl="0" eaLnBrk="1" fontAlgn="auto" latinLnBrk="0" hangingPunct="1">
              <a:lnSpc>
                <a:spcPct val="100000"/>
              </a:lnSpc>
              <a:spcBef>
                <a:spcPts val="0"/>
              </a:spcBef>
              <a:spcAft>
                <a:spcPts val="0"/>
              </a:spcAft>
              <a:buClrTx/>
              <a:buSzTx/>
              <a:buFont typeface="Arial"/>
              <a:buChar char="•"/>
              <a:tabLst>
                <a:tab pos="355600" algn="l"/>
                <a:tab pos="356235" algn="l"/>
              </a:tabLst>
              <a:defRPr/>
            </a:pPr>
            <a:r>
              <a:rPr kumimoji="0" sz="2400" b="1" i="0" u="none" strike="noStrike" kern="1200" cap="none" spc="-5" normalizeH="0" baseline="0" noProof="0" dirty="0">
                <a:ln>
                  <a:noFill/>
                </a:ln>
                <a:solidFill>
                  <a:srgbClr val="C00000"/>
                </a:solidFill>
                <a:effectLst/>
                <a:uLnTx/>
                <a:uFillTx/>
                <a:latin typeface="Carlito"/>
                <a:ea typeface="+mn-ea"/>
                <a:cs typeface="Carlito"/>
              </a:rPr>
              <a:t>United </a:t>
            </a:r>
            <a:r>
              <a:rPr kumimoji="0" sz="2400" b="1" i="0" u="none" strike="noStrike" kern="1200" cap="none" spc="0" normalizeH="0" baseline="0" noProof="0" dirty="0">
                <a:ln>
                  <a:noFill/>
                </a:ln>
                <a:solidFill>
                  <a:srgbClr val="C00000"/>
                </a:solidFill>
                <a:effectLst/>
                <a:uLnTx/>
                <a:uFillTx/>
                <a:latin typeface="Carlito"/>
                <a:ea typeface="+mn-ea"/>
                <a:cs typeface="Carlito"/>
              </a:rPr>
              <a:t>Nations </a:t>
            </a:r>
            <a:r>
              <a:rPr kumimoji="0" sz="2400" b="1" i="0" u="none" strike="noStrike" kern="1200" cap="none" spc="-5" normalizeH="0" baseline="0" noProof="0" dirty="0">
                <a:ln>
                  <a:noFill/>
                </a:ln>
                <a:solidFill>
                  <a:srgbClr val="C00000"/>
                </a:solidFill>
                <a:effectLst/>
                <a:uLnTx/>
                <a:uFillTx/>
                <a:latin typeface="Carlito"/>
                <a:ea typeface="+mn-ea"/>
                <a:cs typeface="Carlito"/>
              </a:rPr>
              <a:t>Framework Convention </a:t>
            </a:r>
            <a:r>
              <a:rPr kumimoji="0" sz="2400" b="1" i="0" u="none" strike="noStrike" kern="1200" cap="none" spc="0" normalizeH="0" baseline="0" noProof="0" dirty="0">
                <a:ln>
                  <a:noFill/>
                </a:ln>
                <a:solidFill>
                  <a:srgbClr val="C00000"/>
                </a:solidFill>
                <a:effectLst/>
                <a:uLnTx/>
                <a:uFillTx/>
                <a:latin typeface="Carlito"/>
                <a:ea typeface="+mn-ea"/>
                <a:cs typeface="Carlito"/>
              </a:rPr>
              <a:t>on </a:t>
            </a:r>
            <a:r>
              <a:rPr kumimoji="0" sz="2400" b="1" i="0" u="none" strike="noStrike" kern="1200" cap="none" spc="-5" normalizeH="0" baseline="0" noProof="0" dirty="0">
                <a:ln>
                  <a:noFill/>
                </a:ln>
                <a:solidFill>
                  <a:srgbClr val="C00000"/>
                </a:solidFill>
                <a:effectLst/>
                <a:uLnTx/>
                <a:uFillTx/>
                <a:latin typeface="Carlito"/>
                <a:ea typeface="+mn-ea"/>
                <a:cs typeface="Carlito"/>
              </a:rPr>
              <a:t>Climate Change </a:t>
            </a:r>
            <a:r>
              <a:rPr kumimoji="0" sz="2400" b="1" i="0" u="none" strike="noStrike" kern="1200" cap="none" spc="0" normalizeH="0" baseline="0" noProof="0" dirty="0">
                <a:ln>
                  <a:noFill/>
                </a:ln>
                <a:solidFill>
                  <a:srgbClr val="C00000"/>
                </a:solidFill>
                <a:effectLst/>
                <a:uLnTx/>
                <a:uFillTx/>
                <a:latin typeface="Carlito"/>
                <a:ea typeface="+mn-ea"/>
                <a:cs typeface="Carlito"/>
              </a:rPr>
              <a:t>(UNFCCC)</a:t>
            </a:r>
            <a:r>
              <a:rPr kumimoji="0" sz="2400" b="1" i="0" u="none" strike="noStrike" kern="1200" cap="none" spc="0" normalizeH="0" baseline="0" noProof="0" dirty="0">
                <a:ln>
                  <a:noFill/>
                </a:ln>
                <a:solidFill>
                  <a:srgbClr val="125A3D"/>
                </a:solidFill>
                <a:effectLst/>
                <a:uLnTx/>
                <a:uFillTx/>
                <a:latin typeface="Carlito"/>
                <a:ea typeface="+mn-ea"/>
                <a:cs typeface="Carlito"/>
              </a:rPr>
              <a:t> </a:t>
            </a:r>
            <a:r>
              <a:rPr kumimoji="0" sz="2400" b="1" i="0" u="none" strike="noStrike" kern="1200" cap="none" spc="-5" normalizeH="0" baseline="0" noProof="0" dirty="0">
                <a:ln>
                  <a:noFill/>
                </a:ln>
                <a:solidFill>
                  <a:srgbClr val="125A3D"/>
                </a:solidFill>
                <a:effectLst/>
                <a:uLnTx/>
                <a:uFillTx/>
                <a:latin typeface="Carlito"/>
                <a:ea typeface="+mn-ea"/>
                <a:cs typeface="Carlito"/>
              </a:rPr>
              <a:t>for climate  management finance A.K.A Climate Finance </a:t>
            </a:r>
            <a:r>
              <a:rPr kumimoji="0" sz="2400" b="1" i="0" u="none" strike="noStrike" kern="1200" cap="none" spc="0" normalizeH="0" baseline="0" noProof="0" dirty="0">
                <a:ln>
                  <a:noFill/>
                </a:ln>
                <a:solidFill>
                  <a:srgbClr val="125A3D"/>
                </a:solidFill>
                <a:effectLst/>
                <a:uLnTx/>
                <a:uFillTx/>
                <a:latin typeface="Carlito"/>
                <a:ea typeface="+mn-ea"/>
                <a:cs typeface="Carlito"/>
              </a:rPr>
              <a:t>again Islamic Social </a:t>
            </a:r>
            <a:r>
              <a:rPr kumimoji="0" sz="2400" b="1" i="0" u="none" strike="noStrike" kern="1200" cap="none" spc="-5" normalizeH="0" baseline="0" noProof="0" dirty="0">
                <a:ln>
                  <a:noFill/>
                </a:ln>
                <a:solidFill>
                  <a:srgbClr val="125A3D"/>
                </a:solidFill>
                <a:effectLst/>
                <a:uLnTx/>
                <a:uFillTx/>
                <a:latin typeface="Carlito"/>
                <a:ea typeface="+mn-ea"/>
                <a:cs typeface="Carlito"/>
              </a:rPr>
              <a:t>finance </a:t>
            </a:r>
            <a:r>
              <a:rPr kumimoji="0" sz="2400" b="1" i="0" u="none" strike="noStrike" kern="1200" cap="none" spc="0" normalizeH="0" baseline="0" noProof="0" dirty="0">
                <a:ln>
                  <a:noFill/>
                </a:ln>
                <a:solidFill>
                  <a:srgbClr val="125A3D"/>
                </a:solidFill>
                <a:effectLst/>
                <a:uLnTx/>
                <a:uFillTx/>
                <a:latin typeface="Carlito"/>
                <a:ea typeface="+mn-ea"/>
                <a:cs typeface="Carlito"/>
              </a:rPr>
              <a:t>becomes </a:t>
            </a:r>
            <a:r>
              <a:rPr kumimoji="0" sz="2400" b="1" i="0" u="none" strike="noStrike" kern="1200" cap="none" spc="-5" normalizeH="0" baseline="0" noProof="0" dirty="0">
                <a:ln>
                  <a:noFill/>
                </a:ln>
                <a:solidFill>
                  <a:srgbClr val="125A3D"/>
                </a:solidFill>
                <a:effectLst/>
                <a:uLnTx/>
                <a:uFillTx/>
                <a:latin typeface="Carlito"/>
                <a:ea typeface="+mn-ea"/>
                <a:cs typeface="Carlito"/>
              </a:rPr>
              <a:t>crucial  for developing countries including</a:t>
            </a:r>
            <a:r>
              <a:rPr kumimoji="0" sz="2400" b="1" i="0" u="none" strike="noStrike" kern="1200" cap="none" spc="-15" normalizeH="0" baseline="0" noProof="0" dirty="0">
                <a:ln>
                  <a:noFill/>
                </a:ln>
                <a:solidFill>
                  <a:srgbClr val="125A3D"/>
                </a:solidFill>
                <a:effectLst/>
                <a:uLnTx/>
                <a:uFillTx/>
                <a:latin typeface="Carlito"/>
                <a:ea typeface="+mn-ea"/>
                <a:cs typeface="Carlito"/>
              </a:rPr>
              <a:t> </a:t>
            </a:r>
            <a:r>
              <a:rPr kumimoji="0" sz="2400" b="1" i="0" u="none" strike="noStrike" kern="1200" cap="none" spc="-5" normalizeH="0" baseline="0" noProof="0" dirty="0">
                <a:ln>
                  <a:noFill/>
                </a:ln>
                <a:solidFill>
                  <a:srgbClr val="125A3D"/>
                </a:solidFill>
                <a:effectLst/>
                <a:uLnTx/>
                <a:uFillTx/>
                <a:latin typeface="Carlito"/>
                <a:ea typeface="+mn-ea"/>
                <a:cs typeface="Carlito"/>
              </a:rPr>
              <a:t>Iran.</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p:txBody>
      </p:sp>
    </p:spTree>
    <p:extLst>
      <p:ext uri="{BB962C8B-B14F-4D97-AF65-F5344CB8AC3E}">
        <p14:creationId xmlns:p14="http://schemas.microsoft.com/office/powerpoint/2010/main" val="2442262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1524" y="144384"/>
            <a:ext cx="9808845" cy="1244600"/>
          </a:xfrm>
          <a:prstGeom prst="rect">
            <a:avLst/>
          </a:prstGeom>
        </p:spPr>
        <p:txBody>
          <a:bodyPr vert="horz" wrap="square" lIns="0" tIns="12065" rIns="0" bIns="0" rtlCol="0">
            <a:spAutoFit/>
          </a:bodyPr>
          <a:lstStyle/>
          <a:p>
            <a:pPr marL="3764915" marR="5080" indent="-3752850" algn="l">
              <a:lnSpc>
                <a:spcPct val="100000"/>
              </a:lnSpc>
              <a:spcBef>
                <a:spcPts val="95"/>
              </a:spcBef>
            </a:pPr>
            <a:r>
              <a:rPr sz="4000" b="1" spc="-10" dirty="0">
                <a:solidFill>
                  <a:srgbClr val="00AF50"/>
                </a:solidFill>
                <a:latin typeface="Carlito"/>
                <a:cs typeface="Carlito"/>
              </a:rPr>
              <a:t>The </a:t>
            </a:r>
            <a:r>
              <a:rPr sz="4000" b="1" spc="-5" dirty="0">
                <a:solidFill>
                  <a:srgbClr val="00AF50"/>
                </a:solidFill>
                <a:latin typeface="Carlito"/>
                <a:cs typeface="Carlito"/>
              </a:rPr>
              <a:t>Conundrum </a:t>
            </a:r>
            <a:r>
              <a:rPr sz="4000" b="1" spc="-10" dirty="0">
                <a:solidFill>
                  <a:srgbClr val="00AF50"/>
                </a:solidFill>
                <a:latin typeface="Carlito"/>
                <a:cs typeface="Carlito"/>
              </a:rPr>
              <a:t>with </a:t>
            </a:r>
            <a:r>
              <a:rPr sz="4000" b="1" spc="-5" dirty="0">
                <a:solidFill>
                  <a:srgbClr val="00AF50"/>
                </a:solidFill>
                <a:latin typeface="Carlito"/>
                <a:cs typeface="Carlito"/>
              </a:rPr>
              <a:t>extra topping of intrinsic  </a:t>
            </a:r>
            <a:r>
              <a:rPr sz="4000" b="1" spc="-10" dirty="0">
                <a:solidFill>
                  <a:srgbClr val="00AF50"/>
                </a:solidFill>
                <a:latin typeface="Carlito"/>
                <a:cs typeface="Carlito"/>
              </a:rPr>
              <a:t>Challenges</a:t>
            </a:r>
            <a:endParaRPr sz="4000" dirty="0">
              <a:latin typeface="Carlito"/>
              <a:cs typeface="Carlito"/>
            </a:endParaRPr>
          </a:p>
        </p:txBody>
      </p:sp>
      <p:sp>
        <p:nvSpPr>
          <p:cNvPr id="3" name="object 3"/>
          <p:cNvSpPr txBox="1"/>
          <p:nvPr/>
        </p:nvSpPr>
        <p:spPr>
          <a:xfrm>
            <a:off x="139700" y="1509304"/>
            <a:ext cx="11675110" cy="4781550"/>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1" i="0" u="none" strike="noStrike" kern="1200" cap="none" spc="-5" normalizeH="0" baseline="0" noProof="0" dirty="0">
                <a:ln>
                  <a:noFill/>
                </a:ln>
                <a:solidFill>
                  <a:srgbClr val="125A3D"/>
                </a:solidFill>
                <a:effectLst/>
                <a:uLnTx/>
                <a:uFillTx/>
                <a:latin typeface="Carlito"/>
                <a:ea typeface="+mn-ea"/>
                <a:cs typeface="Carlito"/>
              </a:rPr>
              <a:t>Emerging vs Developing world the financial </a:t>
            </a:r>
            <a:r>
              <a:rPr kumimoji="0" sz="2400" b="1" i="0" u="none" strike="noStrike" kern="1200" cap="none" spc="0" normalizeH="0" baseline="0" noProof="0" dirty="0">
                <a:ln>
                  <a:noFill/>
                </a:ln>
                <a:solidFill>
                  <a:srgbClr val="125A3D"/>
                </a:solidFill>
                <a:effectLst/>
                <a:uLnTx/>
                <a:uFillTx/>
                <a:latin typeface="Carlito"/>
                <a:ea typeface="+mn-ea"/>
                <a:cs typeface="Carlito"/>
              </a:rPr>
              <a:t>and </a:t>
            </a:r>
            <a:r>
              <a:rPr kumimoji="0" sz="2400" b="1" i="0" u="none" strike="noStrike" kern="1200" cap="none" spc="-5" normalizeH="0" baseline="0" noProof="0" dirty="0">
                <a:ln>
                  <a:noFill/>
                </a:ln>
                <a:solidFill>
                  <a:srgbClr val="125A3D"/>
                </a:solidFill>
                <a:effectLst/>
                <a:uLnTx/>
                <a:uFillTx/>
                <a:latin typeface="Carlito"/>
                <a:ea typeface="+mn-ea"/>
                <a:cs typeface="Carlito"/>
              </a:rPr>
              <a:t>political</a:t>
            </a:r>
            <a:r>
              <a:rPr kumimoji="0" sz="2400" b="1" i="0" u="none" strike="noStrike" kern="1200" cap="none" spc="-35" normalizeH="0" baseline="0" noProof="0" dirty="0">
                <a:ln>
                  <a:noFill/>
                </a:ln>
                <a:solidFill>
                  <a:srgbClr val="125A3D"/>
                </a:solidFill>
                <a:effectLst/>
                <a:uLnTx/>
                <a:uFillTx/>
                <a:latin typeface="Carlito"/>
                <a:ea typeface="+mn-ea"/>
                <a:cs typeface="Carlito"/>
              </a:rPr>
              <a:t> </a:t>
            </a:r>
            <a:r>
              <a:rPr kumimoji="0" sz="2400" b="1" i="0" u="none" strike="noStrike" kern="1200" cap="none" spc="-5" normalizeH="0" baseline="0" noProof="0" dirty="0">
                <a:ln>
                  <a:noFill/>
                </a:ln>
                <a:solidFill>
                  <a:srgbClr val="125A3D"/>
                </a:solidFill>
                <a:effectLst/>
                <a:uLnTx/>
                <a:uFillTx/>
                <a:latin typeface="Carlito"/>
                <a:ea typeface="+mn-ea"/>
                <a:cs typeface="Carlito"/>
              </a:rPr>
              <a:t>dilemma,</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a:p>
            <a:pPr marL="0" marR="0" lvl="0" indent="0" algn="l" defTabSz="914400" rtl="0" eaLnBrk="1" fontAlgn="auto" latinLnBrk="0" hangingPunct="1">
              <a:lnSpc>
                <a:spcPct val="100000"/>
              </a:lnSpc>
              <a:spcBef>
                <a:spcPts val="10"/>
              </a:spcBef>
              <a:spcAft>
                <a:spcPts val="0"/>
              </a:spcAft>
              <a:buClr>
                <a:srgbClr val="00AEEE"/>
              </a:buClr>
              <a:buSzTx/>
              <a:buFont typeface="Arial"/>
              <a:buChar char="•"/>
              <a:tabLst/>
              <a:defRPr/>
            </a:pPr>
            <a:endParaRPr kumimoji="0" sz="2350" b="0" i="0" u="none" strike="noStrike" kern="1200" cap="none" spc="0" normalizeH="0" baseline="0" noProof="0" dirty="0">
              <a:ln>
                <a:noFill/>
              </a:ln>
              <a:solidFill>
                <a:srgbClr val="125A3D"/>
              </a:solidFill>
              <a:effectLst/>
              <a:uLnTx/>
              <a:uFillTx/>
              <a:latin typeface="Carlito"/>
              <a:ea typeface="+mn-ea"/>
              <a:cs typeface="Carlito"/>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1" i="0" u="none" strike="noStrike" kern="1200" cap="none" spc="-5" normalizeH="0" baseline="0" noProof="0" dirty="0">
                <a:ln>
                  <a:noFill/>
                </a:ln>
                <a:solidFill>
                  <a:srgbClr val="125A3D"/>
                </a:solidFill>
                <a:effectLst/>
                <a:uLnTx/>
                <a:uFillTx/>
                <a:latin typeface="Carlito"/>
                <a:ea typeface="+mn-ea"/>
                <a:cs typeface="Carlito"/>
              </a:rPr>
              <a:t>Globalization intensify </a:t>
            </a:r>
            <a:r>
              <a:rPr kumimoji="0" sz="2400" b="1" i="0" u="none" strike="noStrike" kern="1200" cap="none" spc="0" normalizeH="0" baseline="0" noProof="0" dirty="0">
                <a:ln>
                  <a:noFill/>
                </a:ln>
                <a:solidFill>
                  <a:srgbClr val="125A3D"/>
                </a:solidFill>
                <a:effectLst/>
                <a:uLnTx/>
                <a:uFillTx/>
                <a:latin typeface="Carlito"/>
                <a:ea typeface="+mn-ea"/>
                <a:cs typeface="Carlito"/>
              </a:rPr>
              <a:t>(climate)</a:t>
            </a:r>
            <a:r>
              <a:rPr kumimoji="0" sz="2400" b="1" i="0" u="none" strike="noStrike" kern="1200" cap="none" spc="5" normalizeH="0" baseline="0" noProof="0" dirty="0">
                <a:ln>
                  <a:noFill/>
                </a:ln>
                <a:solidFill>
                  <a:srgbClr val="125A3D"/>
                </a:solidFill>
                <a:effectLst/>
                <a:uLnTx/>
                <a:uFillTx/>
                <a:latin typeface="Carlito"/>
                <a:ea typeface="+mn-ea"/>
                <a:cs typeface="Carlito"/>
              </a:rPr>
              <a:t> </a:t>
            </a:r>
            <a:r>
              <a:rPr kumimoji="0" sz="2400" b="1" i="0" u="none" strike="noStrike" kern="1200" cap="none" spc="-5" normalizeH="0" baseline="0" noProof="0" dirty="0">
                <a:ln>
                  <a:noFill/>
                </a:ln>
                <a:solidFill>
                  <a:srgbClr val="125A3D"/>
                </a:solidFill>
                <a:effectLst/>
                <a:uLnTx/>
                <a:uFillTx/>
                <a:latin typeface="Carlito"/>
                <a:ea typeface="+mn-ea"/>
                <a:cs typeface="Carlito"/>
              </a:rPr>
              <a:t>risks,</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a:p>
            <a:pPr marL="0" marR="0" lvl="0" indent="0" algn="l" defTabSz="914400" rtl="0" eaLnBrk="1" fontAlgn="auto" latinLnBrk="0" hangingPunct="1">
              <a:lnSpc>
                <a:spcPct val="100000"/>
              </a:lnSpc>
              <a:spcBef>
                <a:spcPts val="10"/>
              </a:spcBef>
              <a:spcAft>
                <a:spcPts val="0"/>
              </a:spcAft>
              <a:buClr>
                <a:srgbClr val="00AEEE"/>
              </a:buClr>
              <a:buSzTx/>
              <a:buFont typeface="Arial"/>
              <a:buChar char="•"/>
              <a:tabLst/>
              <a:defRPr/>
            </a:pPr>
            <a:endParaRPr kumimoji="0" sz="2350" b="0" i="0" u="none" strike="noStrike" kern="1200" cap="none" spc="0" normalizeH="0" baseline="0" noProof="0" dirty="0">
              <a:ln>
                <a:noFill/>
              </a:ln>
              <a:solidFill>
                <a:srgbClr val="125A3D"/>
              </a:solidFill>
              <a:effectLst/>
              <a:uLnTx/>
              <a:uFillTx/>
              <a:latin typeface="Carlito"/>
              <a:ea typeface="+mn-ea"/>
              <a:cs typeface="Carlito"/>
            </a:endParaRPr>
          </a:p>
          <a:p>
            <a:pPr marL="299085" marR="802005" lvl="0" indent="-287020" algn="l" defTabSz="914400" rtl="0" eaLnBrk="1" fontAlgn="auto" latinLnBrk="0" hangingPunct="1">
              <a:lnSpc>
                <a:spcPct val="100000"/>
              </a:lnSpc>
              <a:spcBef>
                <a:spcPts val="5"/>
              </a:spcBef>
              <a:spcAft>
                <a:spcPts val="0"/>
              </a:spcAft>
              <a:buClrTx/>
              <a:buSzTx/>
              <a:buFont typeface="Arial"/>
              <a:buChar char="•"/>
              <a:tabLst>
                <a:tab pos="299085" algn="l"/>
                <a:tab pos="299720" algn="l"/>
              </a:tabLst>
              <a:defRPr/>
            </a:pPr>
            <a:r>
              <a:rPr kumimoji="0" sz="2400" b="1" i="0" u="none" strike="noStrike" kern="1200" cap="none" spc="-5" normalizeH="0" baseline="0" noProof="0" dirty="0">
                <a:ln>
                  <a:noFill/>
                </a:ln>
                <a:solidFill>
                  <a:srgbClr val="125A3D"/>
                </a:solidFill>
                <a:effectLst/>
                <a:uLnTx/>
                <a:uFillTx/>
                <a:latin typeface="Carlito"/>
                <a:ea typeface="+mn-ea"/>
                <a:cs typeface="Carlito"/>
              </a:rPr>
              <a:t>Climate refugees </a:t>
            </a:r>
            <a:r>
              <a:rPr kumimoji="0" sz="2400" b="1" i="0" u="none" strike="noStrike" kern="1200" cap="none" spc="0" normalizeH="0" baseline="0" noProof="0" dirty="0">
                <a:ln>
                  <a:noFill/>
                </a:ln>
                <a:solidFill>
                  <a:srgbClr val="125A3D"/>
                </a:solidFill>
                <a:effectLst/>
                <a:uLnTx/>
                <a:uFillTx/>
                <a:latin typeface="Carlito"/>
                <a:ea typeface="+mn-ea"/>
                <a:cs typeface="Carlito"/>
              </a:rPr>
              <a:t>and </a:t>
            </a:r>
            <a:r>
              <a:rPr kumimoji="0" sz="2400" b="1" i="0" u="none" strike="noStrike" kern="1200" cap="none" spc="-5" normalizeH="0" baseline="0" noProof="0" dirty="0">
                <a:ln>
                  <a:noFill/>
                </a:ln>
                <a:solidFill>
                  <a:srgbClr val="125A3D"/>
                </a:solidFill>
                <a:effectLst/>
                <a:uLnTx/>
                <a:uFillTx/>
                <a:latin typeface="Carlito"/>
                <a:ea typeface="+mn-ea"/>
                <a:cs typeface="Carlito"/>
              </a:rPr>
              <a:t>new </a:t>
            </a:r>
            <a:r>
              <a:rPr kumimoji="0" sz="2400" b="1" i="0" u="none" strike="noStrike" kern="1200" cap="none" spc="0" normalizeH="0" baseline="0" noProof="0" dirty="0">
                <a:ln>
                  <a:noFill/>
                </a:ln>
                <a:solidFill>
                  <a:srgbClr val="125A3D"/>
                </a:solidFill>
                <a:effectLst/>
                <a:uLnTx/>
                <a:uFillTx/>
                <a:latin typeface="Carlito"/>
                <a:ea typeface="+mn-ea"/>
                <a:cs typeface="Carlito"/>
              </a:rPr>
              <a:t>kind of </a:t>
            </a:r>
            <a:r>
              <a:rPr kumimoji="0" sz="2400" b="1" i="0" u="none" strike="noStrike" kern="1200" cap="none" spc="-5" normalizeH="0" baseline="0" noProof="0" dirty="0">
                <a:ln>
                  <a:noFill/>
                </a:ln>
                <a:solidFill>
                  <a:srgbClr val="125A3D"/>
                </a:solidFill>
                <a:effectLst/>
                <a:uLnTx/>
                <a:uFillTx/>
                <a:latin typeface="Carlito"/>
                <a:ea typeface="+mn-ea"/>
                <a:cs typeface="Carlito"/>
              </a:rPr>
              <a:t>Climate change </a:t>
            </a:r>
            <a:r>
              <a:rPr kumimoji="0" sz="2400" b="1" i="0" u="none" strike="noStrike" kern="1200" cap="none" spc="-10" normalizeH="0" baseline="0" noProof="0" dirty="0">
                <a:ln>
                  <a:noFill/>
                </a:ln>
                <a:solidFill>
                  <a:srgbClr val="125A3D"/>
                </a:solidFill>
                <a:effectLst/>
                <a:uLnTx/>
                <a:uFillTx/>
                <a:latin typeface="Carlito"/>
                <a:ea typeface="+mn-ea"/>
                <a:cs typeface="Carlito"/>
              </a:rPr>
              <a:t>ridden </a:t>
            </a:r>
            <a:r>
              <a:rPr kumimoji="0" sz="2400" b="1" i="0" u="none" strike="noStrike" kern="1200" cap="none" spc="-5" normalizeH="0" baseline="0" noProof="0" dirty="0">
                <a:ln>
                  <a:noFill/>
                </a:ln>
                <a:solidFill>
                  <a:srgbClr val="125A3D"/>
                </a:solidFill>
                <a:effectLst/>
                <a:uLnTx/>
                <a:uFillTx/>
                <a:latin typeface="Carlito"/>
                <a:ea typeface="+mn-ea"/>
                <a:cs typeface="Carlito"/>
              </a:rPr>
              <a:t>unemployment other than  natural disruptions, food, water </a:t>
            </a:r>
            <a:r>
              <a:rPr kumimoji="0" sz="2400" b="1" i="0" u="none" strike="noStrike" kern="1200" cap="none" spc="0" normalizeH="0" baseline="0" noProof="0" dirty="0">
                <a:ln>
                  <a:noFill/>
                </a:ln>
                <a:solidFill>
                  <a:srgbClr val="125A3D"/>
                </a:solidFill>
                <a:effectLst/>
                <a:uLnTx/>
                <a:uFillTx/>
                <a:latin typeface="Carlito"/>
                <a:ea typeface="+mn-ea"/>
                <a:cs typeface="Carlito"/>
              </a:rPr>
              <a:t>and </a:t>
            </a:r>
            <a:r>
              <a:rPr kumimoji="0" sz="2400" b="1" i="0" u="none" strike="noStrike" kern="1200" cap="none" spc="-5" normalizeH="0" baseline="0" noProof="0" dirty="0">
                <a:ln>
                  <a:noFill/>
                </a:ln>
                <a:solidFill>
                  <a:srgbClr val="125A3D"/>
                </a:solidFill>
                <a:effectLst/>
                <a:uLnTx/>
                <a:uFillTx/>
                <a:latin typeface="Carlito"/>
                <a:ea typeface="+mn-ea"/>
                <a:cs typeface="Carlito"/>
              </a:rPr>
              <a:t>health</a:t>
            </a:r>
            <a:r>
              <a:rPr kumimoji="0" sz="2400" b="1" i="0" u="none" strike="noStrike" kern="1200" cap="none" spc="10" normalizeH="0" baseline="0" noProof="0" dirty="0">
                <a:ln>
                  <a:noFill/>
                </a:ln>
                <a:solidFill>
                  <a:srgbClr val="125A3D"/>
                </a:solidFill>
                <a:effectLst/>
                <a:uLnTx/>
                <a:uFillTx/>
                <a:latin typeface="Carlito"/>
                <a:ea typeface="+mn-ea"/>
                <a:cs typeface="Carlito"/>
              </a:rPr>
              <a:t> </a:t>
            </a:r>
            <a:r>
              <a:rPr kumimoji="0" sz="2400" b="1" i="0" u="none" strike="noStrike" kern="1200" cap="none" spc="-5" normalizeH="0" baseline="0" noProof="0" dirty="0">
                <a:ln>
                  <a:noFill/>
                </a:ln>
                <a:solidFill>
                  <a:srgbClr val="125A3D"/>
                </a:solidFill>
                <a:effectLst/>
                <a:uLnTx/>
                <a:uFillTx/>
                <a:latin typeface="Carlito"/>
                <a:ea typeface="+mn-ea"/>
                <a:cs typeface="Carlito"/>
              </a:rPr>
              <a:t>risks.</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a:p>
            <a:pPr marL="0" marR="0" lvl="0" indent="0" algn="l" defTabSz="914400" rtl="0" eaLnBrk="1" fontAlgn="auto" latinLnBrk="0" hangingPunct="1">
              <a:lnSpc>
                <a:spcPct val="100000"/>
              </a:lnSpc>
              <a:spcBef>
                <a:spcPts val="10"/>
              </a:spcBef>
              <a:spcAft>
                <a:spcPts val="0"/>
              </a:spcAft>
              <a:buClr>
                <a:srgbClr val="00AEEE"/>
              </a:buClr>
              <a:buSzTx/>
              <a:buFont typeface="Arial"/>
              <a:buChar char="•"/>
              <a:tabLst/>
              <a:defRPr/>
            </a:pPr>
            <a:endParaRPr kumimoji="0" sz="2350" b="0" i="0" u="none" strike="noStrike" kern="1200" cap="none" spc="0" normalizeH="0" baseline="0" noProof="0" dirty="0">
              <a:ln>
                <a:noFill/>
              </a:ln>
              <a:solidFill>
                <a:srgbClr val="125A3D"/>
              </a:solidFill>
              <a:effectLst/>
              <a:uLnTx/>
              <a:uFillTx/>
              <a:latin typeface="Carlito"/>
              <a:ea typeface="+mn-ea"/>
              <a:cs typeface="Carlito"/>
            </a:endParaRPr>
          </a:p>
          <a:p>
            <a:pPr marL="299085" marR="508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1" i="0" u="none" strike="noStrike" kern="1200" cap="none" spc="0" normalizeH="0" baseline="0" noProof="0" dirty="0">
                <a:ln>
                  <a:noFill/>
                </a:ln>
                <a:solidFill>
                  <a:srgbClr val="125A3D"/>
                </a:solidFill>
                <a:effectLst/>
                <a:uLnTx/>
                <a:uFillTx/>
                <a:latin typeface="Carlito"/>
                <a:ea typeface="+mn-ea"/>
                <a:cs typeface="Carlito"/>
              </a:rPr>
              <a:t>Lack of proper </a:t>
            </a:r>
            <a:r>
              <a:rPr kumimoji="0" sz="2400" b="1" i="0" u="none" strike="noStrike" kern="1200" cap="none" spc="-5" normalizeH="0" baseline="0" noProof="0" dirty="0">
                <a:ln>
                  <a:noFill/>
                </a:ln>
                <a:solidFill>
                  <a:srgbClr val="125A3D"/>
                </a:solidFill>
                <a:effectLst/>
                <a:uLnTx/>
                <a:uFillTx/>
                <a:latin typeface="Carlito"/>
                <a:ea typeface="+mn-ea"/>
                <a:cs typeface="Carlito"/>
              </a:rPr>
              <a:t>reliable Data </a:t>
            </a:r>
            <a:r>
              <a:rPr kumimoji="0" sz="2400" b="1" i="0" u="none" strike="noStrike" kern="1200" cap="none" spc="0" normalizeH="0" baseline="0" noProof="0" dirty="0">
                <a:ln>
                  <a:noFill/>
                </a:ln>
                <a:solidFill>
                  <a:srgbClr val="125A3D"/>
                </a:solidFill>
                <a:effectLst/>
                <a:uLnTx/>
                <a:uFillTx/>
                <a:latin typeface="Carlito"/>
                <a:ea typeface="+mn-ea"/>
                <a:cs typeface="Carlito"/>
              </a:rPr>
              <a:t>needed </a:t>
            </a:r>
            <a:r>
              <a:rPr kumimoji="0" sz="2400" b="1" i="0" u="none" strike="noStrike" kern="1200" cap="none" spc="-10" normalizeH="0" baseline="0" noProof="0" dirty="0">
                <a:ln>
                  <a:noFill/>
                </a:ln>
                <a:solidFill>
                  <a:srgbClr val="125A3D"/>
                </a:solidFill>
                <a:effectLst/>
                <a:uLnTx/>
                <a:uFillTx/>
                <a:latin typeface="Carlito"/>
                <a:ea typeface="+mn-ea"/>
                <a:cs typeface="Carlito"/>
              </a:rPr>
              <a:t>to </a:t>
            </a:r>
            <a:r>
              <a:rPr kumimoji="0" sz="2400" b="1" i="0" u="none" strike="noStrike" kern="1200" cap="none" spc="0" normalizeH="0" baseline="0" noProof="0" dirty="0">
                <a:ln>
                  <a:noFill/>
                </a:ln>
                <a:solidFill>
                  <a:srgbClr val="125A3D"/>
                </a:solidFill>
                <a:effectLst/>
                <a:uLnTx/>
                <a:uFillTx/>
                <a:latin typeface="Carlito"/>
                <a:ea typeface="+mn-ea"/>
                <a:cs typeface="Carlito"/>
              </a:rPr>
              <a:t>make </a:t>
            </a:r>
            <a:r>
              <a:rPr kumimoji="0" sz="2400" b="1" i="0" u="none" strike="noStrike" kern="1200" cap="none" spc="-5" normalizeH="0" baseline="0" noProof="0" dirty="0">
                <a:ln>
                  <a:noFill/>
                </a:ln>
                <a:solidFill>
                  <a:srgbClr val="125A3D"/>
                </a:solidFill>
                <a:effectLst/>
                <a:uLnTx/>
                <a:uFillTx/>
                <a:latin typeface="Carlito"/>
                <a:ea typeface="+mn-ea"/>
                <a:cs typeface="Carlito"/>
              </a:rPr>
              <a:t>understand the full </a:t>
            </a:r>
            <a:r>
              <a:rPr kumimoji="0" sz="2400" b="1" i="0" u="none" strike="noStrike" kern="1200" cap="none" spc="0" normalizeH="0" baseline="0" noProof="0" dirty="0">
                <a:ln>
                  <a:noFill/>
                </a:ln>
                <a:solidFill>
                  <a:srgbClr val="125A3D"/>
                </a:solidFill>
                <a:effectLst/>
                <a:uLnTx/>
                <a:uFillTx/>
                <a:latin typeface="Carlito"/>
                <a:ea typeface="+mn-ea"/>
                <a:cs typeface="Carlito"/>
              </a:rPr>
              <a:t>impact of </a:t>
            </a:r>
            <a:r>
              <a:rPr kumimoji="0" sz="2400" b="1" i="0" u="none" strike="noStrike" kern="1200" cap="none" spc="-5" normalizeH="0" baseline="0" noProof="0" dirty="0">
                <a:ln>
                  <a:noFill/>
                </a:ln>
                <a:solidFill>
                  <a:srgbClr val="125A3D"/>
                </a:solidFill>
                <a:effectLst/>
                <a:uLnTx/>
                <a:uFillTx/>
                <a:latin typeface="Carlito"/>
                <a:ea typeface="+mn-ea"/>
                <a:cs typeface="Carlito"/>
              </a:rPr>
              <a:t>climate change  </a:t>
            </a:r>
            <a:r>
              <a:rPr kumimoji="0" sz="2400" b="1" i="0" u="none" strike="noStrike" kern="1200" cap="none" spc="0" normalizeH="0" baseline="0" noProof="0" dirty="0">
                <a:ln>
                  <a:noFill/>
                </a:ln>
                <a:solidFill>
                  <a:srgbClr val="125A3D"/>
                </a:solidFill>
                <a:effectLst/>
                <a:uLnTx/>
                <a:uFillTx/>
                <a:latin typeface="Carlito"/>
                <a:ea typeface="+mn-ea"/>
                <a:cs typeface="Carlito"/>
              </a:rPr>
              <a:t>to </a:t>
            </a:r>
            <a:r>
              <a:rPr kumimoji="0" sz="2400" b="1" i="0" u="none" strike="noStrike" kern="1200" cap="none" spc="-5" normalizeH="0" baseline="0" noProof="0" dirty="0">
                <a:ln>
                  <a:noFill/>
                </a:ln>
                <a:solidFill>
                  <a:srgbClr val="125A3D"/>
                </a:solidFill>
                <a:effectLst/>
                <a:uLnTx/>
                <a:uFillTx/>
                <a:latin typeface="Carlito"/>
                <a:ea typeface="+mn-ea"/>
                <a:cs typeface="Carlito"/>
              </a:rPr>
              <a:t>regulators</a:t>
            </a:r>
            <a:r>
              <a:rPr kumimoji="0" sz="2400" b="1" i="0" u="none" strike="noStrike" kern="1200" cap="none" spc="15" normalizeH="0" baseline="0" noProof="0" dirty="0">
                <a:ln>
                  <a:noFill/>
                </a:ln>
                <a:solidFill>
                  <a:srgbClr val="125A3D"/>
                </a:solidFill>
                <a:effectLst/>
                <a:uLnTx/>
                <a:uFillTx/>
                <a:latin typeface="Carlito"/>
                <a:ea typeface="+mn-ea"/>
                <a:cs typeface="Carlito"/>
              </a:rPr>
              <a:t> </a:t>
            </a:r>
            <a:r>
              <a:rPr kumimoji="0" sz="2400" b="1" i="0" u="none" strike="noStrike" kern="1200" cap="none" spc="-5" normalizeH="0" baseline="0" noProof="0" dirty="0">
                <a:ln>
                  <a:noFill/>
                </a:ln>
                <a:solidFill>
                  <a:srgbClr val="125A3D"/>
                </a:solidFill>
                <a:effectLst/>
                <a:uLnTx/>
                <a:uFillTx/>
                <a:latin typeface="Carlito"/>
                <a:ea typeface="+mn-ea"/>
                <a:cs typeface="Carlito"/>
              </a:rPr>
              <a:t>etc,</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a:p>
            <a:pPr marL="0" marR="0" lvl="0" indent="0" algn="l" defTabSz="914400" rtl="0" eaLnBrk="1" fontAlgn="auto" latinLnBrk="0" hangingPunct="1">
              <a:lnSpc>
                <a:spcPct val="100000"/>
              </a:lnSpc>
              <a:spcBef>
                <a:spcPts val="15"/>
              </a:spcBef>
              <a:spcAft>
                <a:spcPts val="0"/>
              </a:spcAft>
              <a:buClr>
                <a:srgbClr val="00AEEE"/>
              </a:buClr>
              <a:buSzTx/>
              <a:buFont typeface="Arial"/>
              <a:buChar char="•"/>
              <a:tabLst/>
              <a:defRPr/>
            </a:pPr>
            <a:endParaRPr kumimoji="0" sz="2350" b="0" i="0" u="none" strike="noStrike" kern="1200" cap="none" spc="0" normalizeH="0" baseline="0" noProof="0" dirty="0">
              <a:ln>
                <a:noFill/>
              </a:ln>
              <a:solidFill>
                <a:srgbClr val="125A3D"/>
              </a:solidFill>
              <a:effectLst/>
              <a:uLnTx/>
              <a:uFillTx/>
              <a:latin typeface="Carlito"/>
              <a:ea typeface="+mn-ea"/>
              <a:cs typeface="Carlito"/>
            </a:endParaRPr>
          </a:p>
          <a:p>
            <a:pPr marL="299085" marR="215265"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 pos="5444490" algn="l"/>
              </a:tabLst>
              <a:defRPr/>
            </a:pPr>
            <a:r>
              <a:rPr kumimoji="0" sz="2400" b="1" i="0" u="none" strike="noStrike" kern="1200" cap="none" spc="0" normalizeH="0" baseline="0" noProof="0" dirty="0">
                <a:ln>
                  <a:noFill/>
                </a:ln>
                <a:solidFill>
                  <a:srgbClr val="125A3D"/>
                </a:solidFill>
                <a:effectLst/>
                <a:uLnTx/>
                <a:uFillTx/>
                <a:latin typeface="Carlito"/>
                <a:ea typeface="+mn-ea"/>
                <a:cs typeface="Carlito"/>
              </a:rPr>
              <a:t>New age </a:t>
            </a:r>
            <a:r>
              <a:rPr kumimoji="0" sz="2400" b="1" i="0" u="none" strike="noStrike" kern="1200" cap="none" spc="-5" normalizeH="0" baseline="0" noProof="0" dirty="0">
                <a:ln>
                  <a:noFill/>
                </a:ln>
                <a:solidFill>
                  <a:srgbClr val="125A3D"/>
                </a:solidFill>
                <a:effectLst/>
                <a:uLnTx/>
                <a:uFillTx/>
                <a:latin typeface="Carlito"/>
                <a:ea typeface="+mn-ea"/>
                <a:cs typeface="Carlito"/>
              </a:rPr>
              <a:t>understanding </a:t>
            </a:r>
            <a:r>
              <a:rPr kumimoji="0" sz="2400" b="1" i="0" u="none" strike="noStrike" kern="1200" cap="none" spc="0" normalizeH="0" baseline="0" noProof="0" dirty="0">
                <a:ln>
                  <a:noFill/>
                </a:ln>
                <a:solidFill>
                  <a:srgbClr val="125A3D"/>
                </a:solidFill>
                <a:effectLst/>
                <a:uLnTx/>
                <a:uFillTx/>
                <a:latin typeface="Carlito"/>
                <a:ea typeface="+mn-ea"/>
                <a:cs typeface="Carlito"/>
              </a:rPr>
              <a:t>and</a:t>
            </a:r>
            <a:r>
              <a:rPr kumimoji="0" sz="2400" b="1" i="0" u="none" strike="noStrike" kern="1200" cap="none" spc="25" normalizeH="0" baseline="0" noProof="0" dirty="0">
                <a:ln>
                  <a:noFill/>
                </a:ln>
                <a:solidFill>
                  <a:srgbClr val="125A3D"/>
                </a:solidFill>
                <a:effectLst/>
                <a:uLnTx/>
                <a:uFillTx/>
                <a:latin typeface="Carlito"/>
                <a:ea typeface="+mn-ea"/>
                <a:cs typeface="Carlito"/>
              </a:rPr>
              <a:t> </a:t>
            </a:r>
            <a:r>
              <a:rPr kumimoji="0" sz="2400" b="1" i="0" u="none" strike="noStrike" kern="1200" cap="none" spc="-5" normalizeH="0" baseline="0" noProof="0" dirty="0">
                <a:ln>
                  <a:noFill/>
                </a:ln>
                <a:solidFill>
                  <a:srgbClr val="125A3D"/>
                </a:solidFill>
                <a:effectLst/>
                <a:uLnTx/>
                <a:uFillTx/>
                <a:latin typeface="Carlito"/>
                <a:ea typeface="+mn-ea"/>
                <a:cs typeface="Carlito"/>
              </a:rPr>
              <a:t>securing</a:t>
            </a:r>
            <a:r>
              <a:rPr kumimoji="0" sz="2400" b="1" i="0" u="none" strike="noStrike" kern="1200" cap="none" spc="5" normalizeH="0" baseline="0" noProof="0" dirty="0">
                <a:ln>
                  <a:noFill/>
                </a:ln>
                <a:solidFill>
                  <a:srgbClr val="125A3D"/>
                </a:solidFill>
                <a:effectLst/>
                <a:uLnTx/>
                <a:uFillTx/>
                <a:latin typeface="Carlito"/>
                <a:ea typeface="+mn-ea"/>
                <a:cs typeface="Carlito"/>
              </a:rPr>
              <a:t> </a:t>
            </a:r>
            <a:r>
              <a:rPr kumimoji="0" sz="2400" b="1" i="0" u="none" strike="noStrike" kern="1200" cap="none" spc="0" normalizeH="0" baseline="0" noProof="0" dirty="0">
                <a:ln>
                  <a:noFill/>
                </a:ln>
                <a:solidFill>
                  <a:srgbClr val="125A3D"/>
                </a:solidFill>
                <a:effectLst/>
                <a:uLnTx/>
                <a:uFillTx/>
                <a:latin typeface="Carlito"/>
                <a:ea typeface="+mn-ea"/>
                <a:cs typeface="Carlito"/>
              </a:rPr>
              <a:t>of	</a:t>
            </a:r>
            <a:r>
              <a:rPr kumimoji="0" sz="2400" b="1" i="0" u="none" strike="noStrike" kern="1200" cap="none" spc="-5" normalizeH="0" baseline="0" noProof="0" dirty="0">
                <a:ln>
                  <a:noFill/>
                </a:ln>
                <a:solidFill>
                  <a:srgbClr val="125A3D"/>
                </a:solidFill>
                <a:effectLst/>
                <a:uLnTx/>
                <a:uFillTx/>
                <a:latin typeface="Carlito"/>
                <a:ea typeface="+mn-ea"/>
                <a:cs typeface="Carlito"/>
              </a:rPr>
              <a:t>Maqasid </a:t>
            </a:r>
            <a:r>
              <a:rPr kumimoji="0" sz="2400" b="1" i="0" u="none" strike="noStrike" kern="1200" cap="none" spc="0" normalizeH="0" baseline="0" noProof="0" dirty="0">
                <a:ln>
                  <a:noFill/>
                </a:ln>
                <a:solidFill>
                  <a:srgbClr val="125A3D"/>
                </a:solidFill>
                <a:effectLst/>
                <a:uLnTx/>
                <a:uFillTx/>
                <a:latin typeface="Carlito"/>
                <a:ea typeface="+mn-ea"/>
                <a:cs typeface="Carlito"/>
              </a:rPr>
              <a:t>Al Shariah as it is an </a:t>
            </a:r>
            <a:r>
              <a:rPr kumimoji="0" sz="2400" b="1" i="0" u="none" strike="noStrike" kern="1200" cap="none" spc="-5" normalizeH="0" baseline="0" noProof="0" dirty="0">
                <a:ln>
                  <a:noFill/>
                </a:ln>
                <a:solidFill>
                  <a:srgbClr val="125A3D"/>
                </a:solidFill>
                <a:effectLst/>
                <a:uLnTx/>
                <a:uFillTx/>
                <a:latin typeface="Carlito"/>
                <a:ea typeface="+mn-ea"/>
                <a:cs typeface="Carlito"/>
              </a:rPr>
              <a:t>auto securing </a:t>
            </a:r>
            <a:r>
              <a:rPr kumimoji="0" sz="2400" b="1" i="0" u="none" strike="noStrike" kern="1200" cap="none" spc="0" normalizeH="0" baseline="0" noProof="0" dirty="0">
                <a:ln>
                  <a:noFill/>
                </a:ln>
                <a:solidFill>
                  <a:srgbClr val="125A3D"/>
                </a:solidFill>
                <a:effectLst/>
                <a:uLnTx/>
                <a:uFillTx/>
                <a:latin typeface="Carlito"/>
                <a:ea typeface="+mn-ea"/>
                <a:cs typeface="Carlito"/>
              </a:rPr>
              <a:t>SRI,  SDGs, ESGs hence climate </a:t>
            </a:r>
            <a:r>
              <a:rPr kumimoji="0" sz="2400" b="1" i="0" u="none" strike="noStrike" kern="1200" cap="none" spc="-5" normalizeH="0" baseline="0" noProof="0" dirty="0">
                <a:ln>
                  <a:noFill/>
                </a:ln>
                <a:solidFill>
                  <a:srgbClr val="125A3D"/>
                </a:solidFill>
                <a:effectLst/>
                <a:uLnTx/>
                <a:uFillTx/>
                <a:latin typeface="Carlito"/>
                <a:ea typeface="+mn-ea"/>
                <a:cs typeface="Carlito"/>
              </a:rPr>
              <a:t>change </a:t>
            </a:r>
            <a:r>
              <a:rPr kumimoji="0" sz="2400" b="1" i="0" u="none" strike="noStrike" kern="1200" cap="none" spc="0" normalizeH="0" baseline="0" noProof="0" dirty="0">
                <a:ln>
                  <a:noFill/>
                </a:ln>
                <a:solidFill>
                  <a:srgbClr val="125A3D"/>
                </a:solidFill>
                <a:effectLst/>
                <a:uLnTx/>
                <a:uFillTx/>
                <a:latin typeface="Carlito"/>
                <a:ea typeface="+mn-ea"/>
                <a:cs typeface="Carlito"/>
              </a:rPr>
              <a:t>not sure </a:t>
            </a:r>
            <a:r>
              <a:rPr kumimoji="0" sz="2400" b="1" i="0" u="none" strike="noStrike" kern="1200" cap="none" spc="-5" normalizeH="0" baseline="0" noProof="0" dirty="0">
                <a:ln>
                  <a:noFill/>
                </a:ln>
                <a:solidFill>
                  <a:srgbClr val="125A3D"/>
                </a:solidFill>
                <a:effectLst/>
                <a:uLnTx/>
                <a:uFillTx/>
                <a:latin typeface="Carlito"/>
                <a:ea typeface="+mn-ea"/>
                <a:cs typeface="Carlito"/>
              </a:rPr>
              <a:t>why we </a:t>
            </a:r>
            <a:r>
              <a:rPr kumimoji="0" sz="2400" b="1" i="0" u="none" strike="noStrike" kern="1200" cap="none" spc="0" normalizeH="0" baseline="0" noProof="0" dirty="0">
                <a:ln>
                  <a:noFill/>
                </a:ln>
                <a:solidFill>
                  <a:srgbClr val="125A3D"/>
                </a:solidFill>
                <a:effectLst/>
                <a:uLnTx/>
                <a:uFillTx/>
                <a:latin typeface="Carlito"/>
                <a:ea typeface="+mn-ea"/>
                <a:cs typeface="Carlito"/>
              </a:rPr>
              <a:t>don’t promote </a:t>
            </a:r>
            <a:r>
              <a:rPr kumimoji="0" sz="2400" b="1" i="0" u="none" strike="noStrike" kern="1200" cap="none" spc="-5" normalizeH="0" baseline="0" noProof="0" dirty="0">
                <a:ln>
                  <a:noFill/>
                </a:ln>
                <a:solidFill>
                  <a:srgbClr val="125A3D"/>
                </a:solidFill>
                <a:effectLst/>
                <a:uLnTx/>
                <a:uFillTx/>
                <a:latin typeface="Carlito"/>
                <a:ea typeface="+mn-ea"/>
                <a:cs typeface="Carlito"/>
              </a:rPr>
              <a:t>the </a:t>
            </a:r>
            <a:r>
              <a:rPr kumimoji="0" sz="2400" b="1" i="0" u="none" strike="noStrike" kern="1200" cap="none" spc="0" normalizeH="0" baseline="0" noProof="0" dirty="0">
                <a:ln>
                  <a:noFill/>
                </a:ln>
                <a:solidFill>
                  <a:srgbClr val="125A3D"/>
                </a:solidFill>
                <a:effectLst/>
                <a:uLnTx/>
                <a:uFillTx/>
                <a:latin typeface="Carlito"/>
                <a:ea typeface="+mn-ea"/>
                <a:cs typeface="Carlito"/>
              </a:rPr>
              <a:t>same as </a:t>
            </a:r>
            <a:r>
              <a:rPr kumimoji="0" sz="2400" b="1" i="0" u="none" strike="noStrike" kern="1200" cap="none" spc="-5" normalizeH="0" baseline="0" noProof="0" dirty="0">
                <a:ln>
                  <a:noFill/>
                </a:ln>
                <a:solidFill>
                  <a:srgbClr val="125A3D"/>
                </a:solidFill>
                <a:effectLst/>
                <a:uLnTx/>
                <a:uFillTx/>
                <a:latin typeface="Carlito"/>
                <a:ea typeface="+mn-ea"/>
                <a:cs typeface="Carlito"/>
              </a:rPr>
              <a:t>innate  mechanism </a:t>
            </a:r>
            <a:r>
              <a:rPr kumimoji="0" sz="2400" b="1" i="0" u="none" strike="noStrike" kern="1200" cap="none" spc="0" normalizeH="0" baseline="0" noProof="0" dirty="0">
                <a:ln>
                  <a:noFill/>
                </a:ln>
                <a:solidFill>
                  <a:srgbClr val="125A3D"/>
                </a:solidFill>
                <a:effectLst/>
                <a:uLnTx/>
                <a:uFillTx/>
                <a:latin typeface="Carlito"/>
                <a:ea typeface="+mn-ea"/>
                <a:cs typeface="Carlito"/>
              </a:rPr>
              <a:t>and </a:t>
            </a:r>
            <a:r>
              <a:rPr kumimoji="0" sz="2400" b="1" i="0" u="none" strike="noStrike" kern="1200" cap="none" spc="-5" normalizeH="0" baseline="0" noProof="0" dirty="0">
                <a:ln>
                  <a:noFill/>
                </a:ln>
                <a:solidFill>
                  <a:srgbClr val="125A3D"/>
                </a:solidFill>
                <a:effectLst/>
                <a:uLnTx/>
                <a:uFillTx/>
                <a:latin typeface="Carlito"/>
                <a:ea typeface="+mn-ea"/>
                <a:cs typeface="Carlito"/>
              </a:rPr>
              <a:t>why </a:t>
            </a:r>
            <a:r>
              <a:rPr kumimoji="0" sz="2400" b="1" i="0" u="none" strike="noStrike" kern="1200" cap="none" spc="0" normalizeH="0" baseline="0" noProof="0" dirty="0">
                <a:ln>
                  <a:noFill/>
                </a:ln>
                <a:solidFill>
                  <a:srgbClr val="125A3D"/>
                </a:solidFill>
                <a:effectLst/>
                <a:uLnTx/>
                <a:uFillTx/>
                <a:latin typeface="Carlito"/>
                <a:ea typeface="+mn-ea"/>
                <a:cs typeface="Carlito"/>
              </a:rPr>
              <a:t>so </a:t>
            </a:r>
            <a:r>
              <a:rPr kumimoji="0" sz="2400" b="1" i="0" u="none" strike="noStrike" kern="1200" cap="none" spc="-5" normalizeH="0" baseline="0" noProof="0" dirty="0">
                <a:ln>
                  <a:noFill/>
                </a:ln>
                <a:solidFill>
                  <a:srgbClr val="125A3D"/>
                </a:solidFill>
                <a:effectLst/>
                <a:uLnTx/>
                <a:uFillTx/>
                <a:latin typeface="Carlito"/>
                <a:ea typeface="+mn-ea"/>
                <a:cs typeface="Carlito"/>
              </a:rPr>
              <a:t>much </a:t>
            </a:r>
            <a:r>
              <a:rPr kumimoji="0" sz="2400" b="1" i="0" u="none" strike="noStrike" kern="1200" cap="none" spc="0" normalizeH="0" baseline="0" noProof="0" dirty="0">
                <a:ln>
                  <a:noFill/>
                </a:ln>
                <a:solidFill>
                  <a:srgbClr val="125A3D"/>
                </a:solidFill>
                <a:effectLst/>
                <a:uLnTx/>
                <a:uFillTx/>
                <a:latin typeface="Carlito"/>
                <a:ea typeface="+mn-ea"/>
                <a:cs typeface="Carlito"/>
              </a:rPr>
              <a:t>of </a:t>
            </a:r>
            <a:r>
              <a:rPr kumimoji="0" sz="2400" b="1" i="0" u="none" strike="noStrike" kern="1200" cap="none" spc="-5" normalizeH="0" baseline="0" noProof="0" dirty="0">
                <a:ln>
                  <a:noFill/>
                </a:ln>
                <a:solidFill>
                  <a:srgbClr val="125A3D"/>
                </a:solidFill>
                <a:effectLst/>
                <a:uLnTx/>
                <a:uFillTx/>
                <a:latin typeface="Carlito"/>
                <a:ea typeface="+mn-ea"/>
                <a:cs typeface="Carlito"/>
              </a:rPr>
              <a:t>the view to </a:t>
            </a:r>
            <a:r>
              <a:rPr kumimoji="0" sz="2400" b="1" i="0" u="none" strike="noStrike" kern="1200" cap="none" spc="0" normalizeH="0" baseline="0" noProof="0" dirty="0">
                <a:ln>
                  <a:noFill/>
                </a:ln>
                <a:solidFill>
                  <a:srgbClr val="125A3D"/>
                </a:solidFill>
                <a:effectLst/>
                <a:uLnTx/>
                <a:uFillTx/>
                <a:latin typeface="Carlito"/>
                <a:ea typeface="+mn-ea"/>
                <a:cs typeface="Carlito"/>
              </a:rPr>
              <a:t>get node </a:t>
            </a:r>
            <a:r>
              <a:rPr kumimoji="0" sz="2400" b="1" i="0" u="none" strike="noStrike" kern="1200" cap="none" spc="-5" normalizeH="0" baseline="0" noProof="0" dirty="0">
                <a:ln>
                  <a:noFill/>
                </a:ln>
                <a:solidFill>
                  <a:srgbClr val="125A3D"/>
                </a:solidFill>
                <a:effectLst/>
                <a:uLnTx/>
                <a:uFillTx/>
                <a:latin typeface="Carlito"/>
                <a:ea typeface="+mn-ea"/>
                <a:cs typeface="Carlito"/>
              </a:rPr>
              <a:t>first from west than </a:t>
            </a:r>
            <a:r>
              <a:rPr kumimoji="0" sz="2400" b="1" i="0" u="none" strike="noStrike" kern="1200" cap="none" spc="0" normalizeH="0" baseline="0" noProof="0" dirty="0">
                <a:ln>
                  <a:noFill/>
                </a:ln>
                <a:solidFill>
                  <a:srgbClr val="125A3D"/>
                </a:solidFill>
                <a:effectLst/>
                <a:uLnTx/>
                <a:uFillTx/>
                <a:latin typeface="Carlito"/>
                <a:ea typeface="+mn-ea"/>
                <a:cs typeface="Carlito"/>
              </a:rPr>
              <a:t>our</a:t>
            </a:r>
            <a:r>
              <a:rPr kumimoji="0" sz="2400" b="1" i="0" u="none" strike="noStrike" kern="1200" cap="none" spc="-70" normalizeH="0" baseline="0" noProof="0" dirty="0">
                <a:ln>
                  <a:noFill/>
                </a:ln>
                <a:solidFill>
                  <a:srgbClr val="125A3D"/>
                </a:solidFill>
                <a:effectLst/>
                <a:uLnTx/>
                <a:uFillTx/>
                <a:latin typeface="Carlito"/>
                <a:ea typeface="+mn-ea"/>
                <a:cs typeface="Carlito"/>
              </a:rPr>
              <a:t> </a:t>
            </a:r>
            <a:r>
              <a:rPr kumimoji="0" sz="2400" b="1" i="0" u="none" strike="noStrike" kern="1200" cap="none" spc="0" normalizeH="0" baseline="0" noProof="0" dirty="0">
                <a:ln>
                  <a:noFill/>
                </a:ln>
                <a:solidFill>
                  <a:srgbClr val="125A3D"/>
                </a:solidFill>
                <a:effectLst/>
                <a:uLnTx/>
                <a:uFillTx/>
                <a:latin typeface="Carlito"/>
                <a:ea typeface="+mn-ea"/>
                <a:cs typeface="Carlito"/>
              </a:rPr>
              <a:t>own.</a:t>
            </a:r>
            <a:endParaRPr kumimoji="0" sz="2400" b="0" i="0" u="none" strike="noStrike" kern="1200" cap="none" spc="0" normalizeH="0" baseline="0" noProof="0" dirty="0">
              <a:ln>
                <a:noFill/>
              </a:ln>
              <a:solidFill>
                <a:srgbClr val="125A3D"/>
              </a:solidFill>
              <a:effectLst/>
              <a:uLnTx/>
              <a:uFillTx/>
              <a:latin typeface="Carlito"/>
              <a:ea typeface="+mn-ea"/>
              <a:cs typeface="Carlito"/>
            </a:endParaRPr>
          </a:p>
        </p:txBody>
      </p:sp>
    </p:spTree>
    <p:extLst>
      <p:ext uri="{BB962C8B-B14F-4D97-AF65-F5344CB8AC3E}">
        <p14:creationId xmlns:p14="http://schemas.microsoft.com/office/powerpoint/2010/main" val="3353758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92488"/>
            <a:ext cx="10515600" cy="472020"/>
          </a:xfrm>
        </p:spPr>
        <p:txBody>
          <a:bodyPr>
            <a:normAutofit fontScale="90000"/>
          </a:bodyPr>
          <a:lstStyle/>
          <a:p>
            <a:pPr algn="ctr"/>
            <a:r>
              <a:rPr lang="en-US" dirty="0"/>
              <a:t>I. Understanding Dignity of the Financial System</a:t>
            </a:r>
            <a:endParaRPr lang="en-GB" dirty="0"/>
          </a:p>
        </p:txBody>
      </p:sp>
      <p:sp>
        <p:nvSpPr>
          <p:cNvPr id="4" name="Content Placeholder 3"/>
          <p:cNvSpPr>
            <a:spLocks noGrp="1"/>
          </p:cNvSpPr>
          <p:nvPr>
            <p:ph idx="1"/>
          </p:nvPr>
        </p:nvSpPr>
        <p:spPr>
          <a:xfrm>
            <a:off x="352425" y="1028187"/>
            <a:ext cx="11152187" cy="4149097"/>
          </a:xfrm>
        </p:spPr>
        <p:txBody>
          <a:bodyPr>
            <a:noAutofit/>
          </a:bodyPr>
          <a:lstStyle/>
          <a:p>
            <a:pPr>
              <a:lnSpc>
                <a:spcPct val="200000"/>
              </a:lnSpc>
            </a:pPr>
            <a:endParaRPr lang="en-US" sz="1800" dirty="0">
              <a:latin typeface="Arial Unicode MS" pitchFamily="34" charset="-128"/>
              <a:ea typeface="Arial Unicode MS" pitchFamily="34" charset="-128"/>
              <a:cs typeface="Arial Unicode MS" pitchFamily="34" charset="-128"/>
            </a:endParaRPr>
          </a:p>
          <a:p>
            <a:pPr>
              <a:lnSpc>
                <a:spcPct val="200000"/>
              </a:lnSpc>
            </a:pPr>
            <a:r>
              <a:rPr lang="en-US" sz="1800" b="0" i="0" dirty="0">
                <a:solidFill>
                  <a:schemeClr val="tx1"/>
                </a:solidFill>
                <a:effectLst/>
                <a:latin typeface="Söhne"/>
              </a:rPr>
              <a:t>The concept of "financial system's dignity" is not a widely used term, but it can be understood as the recognition of the fundamental human rights and ethical principles that should be upheld by the financial system, in order to ensure that it serves the common good and promotes the well-being of individuals and society as a whole.</a:t>
            </a:r>
          </a:p>
          <a:p>
            <a:pPr>
              <a:lnSpc>
                <a:spcPct val="200000"/>
              </a:lnSpc>
            </a:pPr>
            <a:endParaRPr lang="en-US" sz="1800" dirty="0">
              <a:solidFill>
                <a:schemeClr val="tx1"/>
              </a:solidFill>
              <a:latin typeface="Arial Unicode MS" pitchFamily="34" charset="-128"/>
              <a:ea typeface="Arial Unicode MS" pitchFamily="34" charset="-128"/>
              <a:cs typeface="Arial Unicode MS" pitchFamily="34" charset="-128"/>
            </a:endParaRPr>
          </a:p>
          <a:p>
            <a:pPr marL="0" indent="0" algn="just">
              <a:lnSpc>
                <a:spcPct val="200000"/>
              </a:lnSpc>
              <a:buNone/>
            </a:pPr>
            <a:r>
              <a:rPr lang="en-US" sz="1800" b="1" dirty="0">
                <a:latin typeface="Arial Unicode MS" pitchFamily="34" charset="-128"/>
                <a:ea typeface="Arial Unicode MS" pitchFamily="34" charset="-128"/>
                <a:cs typeface="Arial Unicode MS" pitchFamily="34" charset="-128"/>
              </a:rPr>
              <a:t>RULE OF MAINTAINIGN FINANCIAL SYSTEM’S DIGNITY: </a:t>
            </a:r>
            <a:r>
              <a:rPr lang="en-US" sz="1800" dirty="0">
                <a:latin typeface="Arial Unicode MS" pitchFamily="34" charset="-128"/>
                <a:ea typeface="Arial Unicode MS" pitchFamily="34" charset="-128"/>
                <a:cs typeface="Arial Unicode MS" pitchFamily="34" charset="-128"/>
              </a:rPr>
              <a:t>“Is it designed to serve the people or are the people end up serving the system”. This can be gauged by observing our approach and workings with regards to all the core and even non core components of the system, be it industry driven, regulatory driven, theory, research and academia driven and/or Shariah driven in case of IF</a:t>
            </a:r>
            <a:endParaRPr lang="en-GB" sz="1800" dirty="0">
              <a:latin typeface="Arial Unicode MS" pitchFamily="34" charset="-128"/>
              <a:ea typeface="Arial Unicode MS" pitchFamily="34" charset="-128"/>
              <a:cs typeface="Arial Unicode MS" pitchFamily="34" charset="-128"/>
            </a:endParaRPr>
          </a:p>
        </p:txBody>
      </p:sp>
      <p:sp>
        <p:nvSpPr>
          <p:cNvPr id="5" name="Slide Number Placeholder 4"/>
          <p:cNvSpPr>
            <a:spLocks noGrp="1"/>
          </p:cNvSpPr>
          <p:nvPr>
            <p:ph type="sldNum" sz="quarter" idx="12"/>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49A1DC-4EDC-4C2D-8E1D-A10D8B0E5D42}" type="slidenum">
              <a:rPr lang="en-US" smtClean="0"/>
              <a:pPr/>
              <a:t>24</a:t>
            </a:fld>
            <a:endParaRPr lang="en-GB"/>
          </a:p>
        </p:txBody>
      </p:sp>
    </p:spTree>
    <p:extLst>
      <p:ext uri="{BB962C8B-B14F-4D97-AF65-F5344CB8AC3E}">
        <p14:creationId xmlns:p14="http://schemas.microsoft.com/office/powerpoint/2010/main" val="253321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latin typeface="Arial Unicode MS" pitchFamily="34" charset="-128"/>
                <a:ea typeface="Arial Unicode MS" pitchFamily="34" charset="-128"/>
                <a:cs typeface="Arial Unicode MS" pitchFamily="34" charset="-128"/>
              </a:rPr>
              <a:t>Organizing Principles of Islamic Finance Hence the Dignity and the Value Preposition </a:t>
            </a:r>
            <a:endParaRPr lang="en-GB" sz="2000" dirty="0">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sz="half" idx="2"/>
          </p:nvPr>
        </p:nvSpPr>
        <p:spPr>
          <a:xfrm>
            <a:off x="1142999" y="1268760"/>
            <a:ext cx="10383253" cy="4527352"/>
          </a:xfrm>
        </p:spPr>
        <p:txBody>
          <a:bodyPr>
            <a:noAutofit/>
          </a:bodyPr>
          <a:lstStyle/>
          <a:p>
            <a:pPr>
              <a:lnSpc>
                <a:spcPct val="200000"/>
              </a:lnSpc>
            </a:pPr>
            <a:r>
              <a:rPr lang="en-US" sz="1800" dirty="0">
                <a:latin typeface="Arial Unicode MS" pitchFamily="34" charset="-128"/>
                <a:ea typeface="Arial Unicode MS" pitchFamily="34" charset="-128"/>
                <a:cs typeface="Arial Unicode MS" pitchFamily="34" charset="-128"/>
              </a:rPr>
              <a:t>Al-Quran: Verse 275 of Chapter 2</a:t>
            </a:r>
          </a:p>
          <a:p>
            <a:pPr>
              <a:lnSpc>
                <a:spcPct val="200000"/>
              </a:lnSpc>
            </a:pPr>
            <a:r>
              <a:rPr lang="en-US" sz="1800" dirty="0">
                <a:latin typeface="Arial Unicode MS" pitchFamily="34" charset="-128"/>
                <a:ea typeface="Arial Unicode MS" pitchFamily="34" charset="-128"/>
                <a:cs typeface="Arial Unicode MS" pitchFamily="34" charset="-128"/>
              </a:rPr>
              <a:t>Bay’ (exchange): Necessary Condition.</a:t>
            </a:r>
          </a:p>
          <a:p>
            <a:pPr>
              <a:lnSpc>
                <a:spcPct val="200000"/>
              </a:lnSpc>
            </a:pPr>
            <a:r>
              <a:rPr lang="en-US" sz="1800" dirty="0">
                <a:latin typeface="Arial Unicode MS" pitchFamily="34" charset="-128"/>
                <a:ea typeface="Arial Unicode MS" pitchFamily="34" charset="-128"/>
                <a:cs typeface="Arial Unicode MS" pitchFamily="34" charset="-128"/>
              </a:rPr>
              <a:t>No </a:t>
            </a:r>
            <a:r>
              <a:rPr lang="en-US" sz="1800" dirty="0" err="1">
                <a:latin typeface="Arial Unicode MS" pitchFamily="34" charset="-128"/>
                <a:ea typeface="Arial Unicode MS" pitchFamily="34" charset="-128"/>
                <a:cs typeface="Arial Unicode MS" pitchFamily="34" charset="-128"/>
              </a:rPr>
              <a:t>Riba</a:t>
            </a:r>
            <a:r>
              <a:rPr lang="en-US" sz="1800" dirty="0">
                <a:latin typeface="Arial Unicode MS" pitchFamily="34" charset="-128"/>
                <a:ea typeface="Arial Unicode MS" pitchFamily="34" charset="-128"/>
                <a:cs typeface="Arial Unicode MS" pitchFamily="34" charset="-128"/>
              </a:rPr>
              <a:t>: Sufficient Condition.</a:t>
            </a:r>
          </a:p>
          <a:p>
            <a:pPr>
              <a:lnSpc>
                <a:spcPct val="200000"/>
              </a:lnSpc>
            </a:pPr>
            <a:endParaRPr lang="en-US" sz="1800" dirty="0">
              <a:latin typeface="Arial Unicode MS" pitchFamily="34" charset="-128"/>
              <a:ea typeface="Arial Unicode MS" pitchFamily="34" charset="-128"/>
              <a:cs typeface="Arial Unicode MS" pitchFamily="34" charset="-128"/>
            </a:endParaRPr>
          </a:p>
          <a:p>
            <a:pPr>
              <a:lnSpc>
                <a:spcPct val="200000"/>
              </a:lnSpc>
            </a:pPr>
            <a:r>
              <a:rPr lang="en-US" sz="1800" dirty="0">
                <a:latin typeface="Arial Unicode MS" pitchFamily="34" charset="-128"/>
                <a:ea typeface="Arial Unicode MS" pitchFamily="34" charset="-128"/>
                <a:cs typeface="Arial Unicode MS" pitchFamily="34" charset="-128"/>
              </a:rPr>
              <a:t>Present architecture of Islamic Finance</a:t>
            </a:r>
          </a:p>
          <a:p>
            <a:pPr>
              <a:lnSpc>
                <a:spcPct val="200000"/>
              </a:lnSpc>
            </a:pPr>
            <a:r>
              <a:rPr lang="en-US" sz="1800" dirty="0">
                <a:latin typeface="Arial Unicode MS" pitchFamily="34" charset="-128"/>
                <a:ea typeface="Arial Unicode MS" pitchFamily="34" charset="-128"/>
                <a:cs typeface="Arial Unicode MS" pitchFamily="34" charset="-128"/>
              </a:rPr>
              <a:t>      . No </a:t>
            </a:r>
            <a:r>
              <a:rPr lang="en-US" sz="1800" dirty="0" err="1">
                <a:latin typeface="Arial Unicode MS" pitchFamily="34" charset="-128"/>
                <a:ea typeface="Arial Unicode MS" pitchFamily="34" charset="-128"/>
                <a:cs typeface="Arial Unicode MS" pitchFamily="34" charset="-128"/>
              </a:rPr>
              <a:t>Riba</a:t>
            </a:r>
            <a:r>
              <a:rPr lang="en-US" sz="1800" dirty="0">
                <a:latin typeface="Arial Unicode MS" pitchFamily="34" charset="-128"/>
                <a:ea typeface="Arial Unicode MS" pitchFamily="34" charset="-128"/>
                <a:cs typeface="Arial Unicode MS" pitchFamily="34" charset="-128"/>
              </a:rPr>
              <a:t>, but…..</a:t>
            </a:r>
          </a:p>
          <a:p>
            <a:pPr>
              <a:lnSpc>
                <a:spcPct val="200000"/>
              </a:lnSpc>
            </a:pPr>
            <a:endParaRPr lang="en-US" sz="1800" dirty="0">
              <a:latin typeface="Arial Unicode MS" pitchFamily="34" charset="-128"/>
              <a:ea typeface="Arial Unicode MS" pitchFamily="34" charset="-128"/>
              <a:cs typeface="Arial Unicode MS" pitchFamily="34" charset="-128"/>
            </a:endParaRPr>
          </a:p>
          <a:p>
            <a:pPr>
              <a:lnSpc>
                <a:spcPct val="200000"/>
              </a:lnSpc>
            </a:pPr>
            <a:r>
              <a:rPr lang="en-US" sz="1800" dirty="0">
                <a:latin typeface="Arial Unicode MS" pitchFamily="34" charset="-128"/>
                <a:ea typeface="Arial Unicode MS" pitchFamily="34" charset="-128"/>
                <a:cs typeface="Arial Unicode MS" pitchFamily="34" charset="-128"/>
              </a:rPr>
              <a:t>The Malaysian and Oman Paradigm</a:t>
            </a:r>
          </a:p>
          <a:p>
            <a:endParaRPr lang="en-US" sz="1800" dirty="0"/>
          </a:p>
        </p:txBody>
      </p:sp>
      <p:sp>
        <p:nvSpPr>
          <p:cNvPr id="8" name="Slide Number Placeholder 7"/>
          <p:cNvSpPr>
            <a:spLocks noGrp="1"/>
          </p:cNvSpPr>
          <p:nvPr>
            <p:ph type="sldNum" sz="quarter" idx="12"/>
          </p:nvPr>
        </p:nvSpPr>
        <p:spPr/>
        <p:txBody>
          <a:bodyPr/>
          <a:lstStyle/>
          <a:p>
            <a:fld id="{8F4D090D-EA94-40C4-A53C-A9B462A19CDB}" type="slidenum">
              <a:rPr lang="en-GB" smtClean="0"/>
              <a:pPr/>
              <a:t>25</a:t>
            </a:fld>
            <a:endParaRPr lang="en-GB"/>
          </a:p>
        </p:txBody>
      </p:sp>
    </p:spTree>
    <p:extLst>
      <p:ext uri="{BB962C8B-B14F-4D97-AF65-F5344CB8AC3E}">
        <p14:creationId xmlns:p14="http://schemas.microsoft.com/office/powerpoint/2010/main" val="1113951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6581-074F-171C-9678-A7AFE9CDFA44}"/>
              </a:ext>
            </a:extLst>
          </p:cNvPr>
          <p:cNvSpPr>
            <a:spLocks noGrp="1"/>
          </p:cNvSpPr>
          <p:nvPr>
            <p:ph type="title"/>
          </p:nvPr>
        </p:nvSpPr>
        <p:spPr/>
        <p:txBody>
          <a:bodyPr/>
          <a:lstStyle/>
          <a:p>
            <a:r>
              <a:rPr lang="en-US" dirty="0"/>
              <a:t>Roots of IF’s Dignity Hence the Value Preposition</a:t>
            </a:r>
          </a:p>
        </p:txBody>
      </p:sp>
      <p:sp>
        <p:nvSpPr>
          <p:cNvPr id="3" name="Content Placeholder 2">
            <a:extLst>
              <a:ext uri="{FF2B5EF4-FFF2-40B4-BE49-F238E27FC236}">
                <a16:creationId xmlns:a16="http://schemas.microsoft.com/office/drawing/2014/main" id="{2D68ADFC-B846-BD90-1FF0-766EF6047B57}"/>
              </a:ext>
            </a:extLst>
          </p:cNvPr>
          <p:cNvSpPr>
            <a:spLocks noGrp="1"/>
          </p:cNvSpPr>
          <p:nvPr>
            <p:ph idx="1"/>
          </p:nvPr>
        </p:nvSpPr>
        <p:spPr/>
        <p:txBody>
          <a:bodyPr>
            <a:normAutofit/>
          </a:bodyPr>
          <a:lstStyle/>
          <a:p>
            <a:pPr>
              <a:lnSpc>
                <a:spcPct val="200000"/>
              </a:lnSpc>
            </a:pPr>
            <a:r>
              <a:rPr lang="en-US" sz="2400" dirty="0">
                <a:solidFill>
                  <a:srgbClr val="125A3D"/>
                </a:solidFill>
                <a:latin typeface="Arial Unicode MS" pitchFamily="34" charset="-128"/>
                <a:ea typeface="Arial Unicode MS" pitchFamily="34" charset="-128"/>
                <a:cs typeface="Arial Unicode MS" pitchFamily="34" charset="-128"/>
              </a:rPr>
              <a:t>Epistemology of Islamic Finance.</a:t>
            </a:r>
          </a:p>
          <a:p>
            <a:pPr marL="0" indent="0" algn="just">
              <a:lnSpc>
                <a:spcPct val="200000"/>
              </a:lnSpc>
              <a:buNone/>
            </a:pPr>
            <a:r>
              <a:rPr lang="en-US" sz="2400" dirty="0">
                <a:solidFill>
                  <a:srgbClr val="125A3D"/>
                </a:solidFill>
                <a:latin typeface="Arial Unicode MS" pitchFamily="34" charset="-128"/>
                <a:ea typeface="Arial Unicode MS" pitchFamily="34" charset="-128"/>
                <a:cs typeface="Arial Unicode MS" pitchFamily="34" charset="-128"/>
              </a:rPr>
              <a:t>         Islam is a rule-based system</a:t>
            </a:r>
          </a:p>
          <a:p>
            <a:pPr marL="0" indent="0" algn="just">
              <a:lnSpc>
                <a:spcPct val="200000"/>
              </a:lnSpc>
              <a:buNone/>
            </a:pPr>
            <a:r>
              <a:rPr lang="en-US" sz="2400" dirty="0">
                <a:solidFill>
                  <a:srgbClr val="125A3D"/>
                </a:solidFill>
                <a:latin typeface="Arial Unicode MS" pitchFamily="34" charset="-128"/>
                <a:ea typeface="Arial Unicode MS" pitchFamily="34" charset="-128"/>
                <a:cs typeface="Arial Unicode MS" pitchFamily="34" charset="-128"/>
              </a:rPr>
              <a:t>         Sources of rules</a:t>
            </a:r>
          </a:p>
          <a:p>
            <a:pPr marL="0" indent="0" algn="just">
              <a:lnSpc>
                <a:spcPct val="200000"/>
              </a:lnSpc>
              <a:buNone/>
            </a:pPr>
            <a:r>
              <a:rPr lang="en-US" sz="2400" dirty="0">
                <a:solidFill>
                  <a:srgbClr val="125A3D"/>
                </a:solidFill>
                <a:latin typeface="Arial Unicode MS" pitchFamily="34" charset="-128"/>
                <a:ea typeface="Arial Unicode MS" pitchFamily="34" charset="-128"/>
                <a:cs typeface="Arial Unicode MS" pitchFamily="34" charset="-128"/>
              </a:rPr>
              <a:t>         Kitab as a book of rules</a:t>
            </a:r>
          </a:p>
          <a:p>
            <a:pPr marL="0" indent="0" algn="just">
              <a:lnSpc>
                <a:spcPct val="200000"/>
              </a:lnSpc>
              <a:buNone/>
            </a:pPr>
            <a:r>
              <a:rPr lang="en-US" sz="2400" dirty="0">
                <a:solidFill>
                  <a:srgbClr val="125A3D"/>
                </a:solidFill>
                <a:latin typeface="Arial Unicode MS" pitchFamily="34" charset="-128"/>
                <a:ea typeface="Arial Unicode MS" pitchFamily="34" charset="-128"/>
                <a:cs typeface="Arial Unicode MS" pitchFamily="34" charset="-128"/>
              </a:rPr>
              <a:t>         The beloved Messenger (SAWA) as the receiver, interpreter, expounder and administer of  rules  </a:t>
            </a:r>
          </a:p>
          <a:p>
            <a:endParaRPr lang="en-US" dirty="0"/>
          </a:p>
        </p:txBody>
      </p:sp>
    </p:spTree>
    <p:extLst>
      <p:ext uri="{BB962C8B-B14F-4D97-AF65-F5344CB8AC3E}">
        <p14:creationId xmlns:p14="http://schemas.microsoft.com/office/powerpoint/2010/main" val="88905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endParaRPr lang="en-US" dirty="0"/>
          </a:p>
          <a:p>
            <a:pPr marL="0" indent="0" algn="ctr">
              <a:buNone/>
              <a:defRPr/>
            </a:pPr>
            <a:r>
              <a:rPr lang="en-US" b="1" u="sng" dirty="0"/>
              <a:t>To perform 2 basic roles</a:t>
            </a:r>
          </a:p>
          <a:p>
            <a:pPr>
              <a:defRPr/>
            </a:pPr>
            <a:endParaRPr lang="en-US" dirty="0"/>
          </a:p>
          <a:p>
            <a:pPr marL="0" indent="0">
              <a:buNone/>
              <a:defRPr/>
            </a:pPr>
            <a:r>
              <a:rPr lang="en-US" dirty="0"/>
              <a:t>     I) to provide just means to earn income/wealth</a:t>
            </a:r>
          </a:p>
          <a:p>
            <a:pPr>
              <a:defRPr/>
            </a:pPr>
            <a:endParaRPr lang="en-US" dirty="0"/>
          </a:p>
          <a:p>
            <a:pPr marL="0" indent="0">
              <a:buNone/>
              <a:defRPr/>
            </a:pPr>
            <a:r>
              <a:rPr lang="en-US" dirty="0"/>
              <a:t>     II) to manage all the natural risks attached during the process of earning the income/wealth.</a:t>
            </a:r>
          </a:p>
          <a:p>
            <a:pPr>
              <a:defRPr/>
            </a:pPr>
            <a:endParaRPr lang="en-US" dirty="0"/>
          </a:p>
          <a:p>
            <a:pPr>
              <a:defRPr/>
            </a:pPr>
            <a:endParaRPr lang="en-US" dirty="0"/>
          </a:p>
          <a:p>
            <a:pPr marL="0" indent="0">
              <a:buNone/>
              <a:defRPr/>
            </a:pPr>
            <a:endParaRPr lang="en-US" dirty="0"/>
          </a:p>
        </p:txBody>
      </p:sp>
    </p:spTree>
    <p:extLst>
      <p:ext uri="{BB962C8B-B14F-4D97-AF65-F5344CB8AC3E}">
        <p14:creationId xmlns:p14="http://schemas.microsoft.com/office/powerpoint/2010/main" val="358309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24577" y="1114806"/>
            <a:ext cx="3246120" cy="711835"/>
          </a:xfrm>
          <a:prstGeom prst="rect">
            <a:avLst/>
          </a:prstGeom>
        </p:spPr>
        <p:txBody>
          <a:bodyPr vert="horz" wrap="square" lIns="0" tIns="0" rIns="0" bIns="0" rtlCol="0">
            <a:noAutofit/>
          </a:bodyPr>
          <a:lstStyle/>
          <a:p>
            <a:pPr marL="12700"/>
            <a:r>
              <a:rPr sz="4400" dirty="0">
                <a:latin typeface="Calibri"/>
                <a:cs typeface="Calibri"/>
              </a:rPr>
              <a:t>Wh</a:t>
            </a:r>
            <a:r>
              <a:rPr sz="4400" spc="-30" dirty="0">
                <a:latin typeface="Calibri"/>
                <a:cs typeface="Calibri"/>
              </a:rPr>
              <a:t>a</a:t>
            </a:r>
            <a:r>
              <a:rPr sz="4400" dirty="0">
                <a:latin typeface="Calibri"/>
                <a:cs typeface="Calibri"/>
              </a:rPr>
              <a:t>t</a:t>
            </a:r>
            <a:r>
              <a:rPr sz="4400" spc="-25" dirty="0">
                <a:latin typeface="Calibri"/>
                <a:cs typeface="Calibri"/>
              </a:rPr>
              <a:t> </a:t>
            </a:r>
            <a:r>
              <a:rPr sz="4400" dirty="0">
                <a:latin typeface="Calibri"/>
                <a:cs typeface="Calibri"/>
              </a:rPr>
              <a:t>is Bank?</a:t>
            </a:r>
          </a:p>
        </p:txBody>
      </p:sp>
      <p:sp>
        <p:nvSpPr>
          <p:cNvPr id="3" name="object 3"/>
          <p:cNvSpPr/>
          <p:nvPr/>
        </p:nvSpPr>
        <p:spPr>
          <a:xfrm>
            <a:off x="6188542" y="2154644"/>
            <a:ext cx="1704436" cy="2507809"/>
          </a:xfrm>
          <a:custGeom>
            <a:avLst/>
            <a:gdLst/>
            <a:ahLst/>
            <a:cxnLst/>
            <a:rect l="l" t="t" r="r" b="b"/>
            <a:pathLst>
              <a:path w="1704436" h="2507809">
                <a:moveTo>
                  <a:pt x="0" y="2507809"/>
                </a:moveTo>
                <a:lnTo>
                  <a:pt x="1704436" y="2507809"/>
                </a:lnTo>
                <a:lnTo>
                  <a:pt x="1704436" y="0"/>
                </a:lnTo>
                <a:lnTo>
                  <a:pt x="0" y="0"/>
                </a:lnTo>
                <a:lnTo>
                  <a:pt x="0" y="2507809"/>
                </a:lnTo>
                <a:close/>
              </a:path>
            </a:pathLst>
          </a:custGeom>
          <a:solidFill>
            <a:srgbClr val="FFD100"/>
          </a:solidFill>
        </p:spPr>
        <p:txBody>
          <a:bodyPr wrap="square" lIns="0" tIns="0" rIns="0" bIns="0" rtlCol="0">
            <a:noAutofit/>
          </a:bodyPr>
          <a:lstStyle/>
          <a:p>
            <a:endParaRPr/>
          </a:p>
        </p:txBody>
      </p:sp>
      <p:sp>
        <p:nvSpPr>
          <p:cNvPr id="4" name="object 4"/>
          <p:cNvSpPr/>
          <p:nvPr/>
        </p:nvSpPr>
        <p:spPr>
          <a:xfrm>
            <a:off x="6401093" y="2463836"/>
            <a:ext cx="1070965" cy="1980372"/>
          </a:xfrm>
          <a:custGeom>
            <a:avLst/>
            <a:gdLst/>
            <a:ahLst/>
            <a:cxnLst/>
            <a:rect l="l" t="t" r="r" b="b"/>
            <a:pathLst>
              <a:path w="1070965" h="1980372">
                <a:moveTo>
                  <a:pt x="850199" y="0"/>
                </a:moveTo>
                <a:lnTo>
                  <a:pt x="789503" y="8059"/>
                </a:lnTo>
                <a:lnTo>
                  <a:pt x="730783" y="22205"/>
                </a:lnTo>
                <a:lnTo>
                  <a:pt x="674039" y="40410"/>
                </a:lnTo>
                <a:lnTo>
                  <a:pt x="619553" y="64645"/>
                </a:lnTo>
                <a:lnTo>
                  <a:pt x="566762" y="92938"/>
                </a:lnTo>
                <a:lnTo>
                  <a:pt x="514252" y="127289"/>
                </a:lnTo>
                <a:lnTo>
                  <a:pt x="465695" y="165699"/>
                </a:lnTo>
                <a:lnTo>
                  <a:pt x="417138" y="210139"/>
                </a:lnTo>
                <a:lnTo>
                  <a:pt x="372477" y="260666"/>
                </a:lnTo>
                <a:lnTo>
                  <a:pt x="327929" y="315223"/>
                </a:lnTo>
                <a:lnTo>
                  <a:pt x="287446" y="375867"/>
                </a:lnTo>
                <a:lnTo>
                  <a:pt x="248995" y="440512"/>
                </a:lnTo>
                <a:lnTo>
                  <a:pt x="212549" y="513273"/>
                </a:lnTo>
                <a:lnTo>
                  <a:pt x="178136" y="590064"/>
                </a:lnTo>
                <a:lnTo>
                  <a:pt x="145755" y="670885"/>
                </a:lnTo>
                <a:lnTo>
                  <a:pt x="115379" y="759821"/>
                </a:lnTo>
                <a:lnTo>
                  <a:pt x="0" y="818408"/>
                </a:lnTo>
                <a:lnTo>
                  <a:pt x="97170" y="897228"/>
                </a:lnTo>
                <a:lnTo>
                  <a:pt x="101207" y="971990"/>
                </a:lnTo>
                <a:lnTo>
                  <a:pt x="111342" y="1044751"/>
                </a:lnTo>
                <a:lnTo>
                  <a:pt x="127518" y="1113454"/>
                </a:lnTo>
                <a:lnTo>
                  <a:pt x="149792" y="1176099"/>
                </a:lnTo>
                <a:lnTo>
                  <a:pt x="176103" y="1234685"/>
                </a:lnTo>
                <a:lnTo>
                  <a:pt x="206480" y="1291271"/>
                </a:lnTo>
                <a:lnTo>
                  <a:pt x="242926" y="1339769"/>
                </a:lnTo>
                <a:lnTo>
                  <a:pt x="281376" y="1386266"/>
                </a:lnTo>
                <a:lnTo>
                  <a:pt x="323892" y="1426677"/>
                </a:lnTo>
                <a:lnTo>
                  <a:pt x="366408" y="1463057"/>
                </a:lnTo>
                <a:lnTo>
                  <a:pt x="412904" y="1495380"/>
                </a:lnTo>
                <a:lnTo>
                  <a:pt x="461461" y="1521644"/>
                </a:lnTo>
                <a:lnTo>
                  <a:pt x="510018" y="1541849"/>
                </a:lnTo>
                <a:lnTo>
                  <a:pt x="558575" y="1558025"/>
                </a:lnTo>
                <a:lnTo>
                  <a:pt x="605156" y="1570142"/>
                </a:lnTo>
                <a:lnTo>
                  <a:pt x="653713" y="1574200"/>
                </a:lnTo>
                <a:lnTo>
                  <a:pt x="676015" y="1976328"/>
                </a:lnTo>
                <a:lnTo>
                  <a:pt x="963687" y="1980372"/>
                </a:lnTo>
                <a:lnTo>
                  <a:pt x="894804" y="1091220"/>
                </a:lnTo>
                <a:lnTo>
                  <a:pt x="939409" y="1079103"/>
                </a:lnTo>
                <a:lnTo>
                  <a:pt x="977803" y="1056868"/>
                </a:lnTo>
                <a:lnTo>
                  <a:pt x="1008010" y="1030605"/>
                </a:lnTo>
                <a:lnTo>
                  <a:pt x="1032288" y="998254"/>
                </a:lnTo>
                <a:lnTo>
                  <a:pt x="1050638" y="961901"/>
                </a:lnTo>
                <a:lnTo>
                  <a:pt x="1062778" y="925521"/>
                </a:lnTo>
                <a:lnTo>
                  <a:pt x="1070965" y="856817"/>
                </a:lnTo>
                <a:lnTo>
                  <a:pt x="1066730" y="826496"/>
                </a:lnTo>
                <a:lnTo>
                  <a:pt x="1040475" y="773940"/>
                </a:lnTo>
                <a:lnTo>
                  <a:pt x="993894" y="733529"/>
                </a:lnTo>
                <a:lnTo>
                  <a:pt x="931222" y="709294"/>
                </a:lnTo>
                <a:lnTo>
                  <a:pt x="894804" y="707265"/>
                </a:lnTo>
                <a:lnTo>
                  <a:pt x="884641" y="707265"/>
                </a:lnTo>
                <a:lnTo>
                  <a:pt x="874478" y="478921"/>
                </a:lnTo>
                <a:lnTo>
                  <a:pt x="862339" y="248549"/>
                </a:lnTo>
                <a:lnTo>
                  <a:pt x="854152" y="70704"/>
                </a:lnTo>
                <a:lnTo>
                  <a:pt x="850199"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502301" y="2463836"/>
            <a:ext cx="1070823" cy="1980372"/>
          </a:xfrm>
          <a:custGeom>
            <a:avLst/>
            <a:gdLst/>
            <a:ahLst/>
            <a:cxnLst/>
            <a:rect l="l" t="t" r="r" b="b"/>
            <a:pathLst>
              <a:path w="1070823" h="1980372">
                <a:moveTo>
                  <a:pt x="850341" y="0"/>
                </a:moveTo>
                <a:lnTo>
                  <a:pt x="789362" y="8059"/>
                </a:lnTo>
                <a:lnTo>
                  <a:pt x="730642" y="22205"/>
                </a:lnTo>
                <a:lnTo>
                  <a:pt x="674180" y="40410"/>
                </a:lnTo>
                <a:lnTo>
                  <a:pt x="619412" y="64645"/>
                </a:lnTo>
                <a:lnTo>
                  <a:pt x="566903" y="92938"/>
                </a:lnTo>
                <a:lnTo>
                  <a:pt x="514111" y="127289"/>
                </a:lnTo>
                <a:lnTo>
                  <a:pt x="465554" y="165699"/>
                </a:lnTo>
                <a:lnTo>
                  <a:pt x="416997" y="210139"/>
                </a:lnTo>
                <a:lnTo>
                  <a:pt x="372392" y="260666"/>
                </a:lnTo>
                <a:lnTo>
                  <a:pt x="328070" y="315223"/>
                </a:lnTo>
                <a:lnTo>
                  <a:pt x="287418" y="375867"/>
                </a:lnTo>
                <a:lnTo>
                  <a:pt x="248995" y="440512"/>
                </a:lnTo>
                <a:lnTo>
                  <a:pt x="212549" y="513273"/>
                </a:lnTo>
                <a:lnTo>
                  <a:pt x="178136" y="590064"/>
                </a:lnTo>
                <a:lnTo>
                  <a:pt x="145755" y="670885"/>
                </a:lnTo>
                <a:lnTo>
                  <a:pt x="115379" y="759821"/>
                </a:lnTo>
                <a:lnTo>
                  <a:pt x="0" y="818408"/>
                </a:lnTo>
                <a:lnTo>
                  <a:pt x="97170" y="897228"/>
                </a:lnTo>
                <a:lnTo>
                  <a:pt x="101207" y="971990"/>
                </a:lnTo>
                <a:lnTo>
                  <a:pt x="109309" y="1042722"/>
                </a:lnTo>
                <a:lnTo>
                  <a:pt x="125514" y="1107395"/>
                </a:lnTo>
                <a:lnTo>
                  <a:pt x="145755" y="1165982"/>
                </a:lnTo>
                <a:lnTo>
                  <a:pt x="170034" y="1220539"/>
                </a:lnTo>
                <a:lnTo>
                  <a:pt x="200410" y="1271066"/>
                </a:lnTo>
                <a:lnTo>
                  <a:pt x="234824" y="1315534"/>
                </a:lnTo>
                <a:lnTo>
                  <a:pt x="271270" y="1355945"/>
                </a:lnTo>
                <a:lnTo>
                  <a:pt x="311696" y="1392325"/>
                </a:lnTo>
                <a:lnTo>
                  <a:pt x="354325" y="1422619"/>
                </a:lnTo>
                <a:lnTo>
                  <a:pt x="398929" y="1448911"/>
                </a:lnTo>
                <a:lnTo>
                  <a:pt x="443252" y="1471117"/>
                </a:lnTo>
                <a:lnTo>
                  <a:pt x="489833" y="1487292"/>
                </a:lnTo>
                <a:lnTo>
                  <a:pt x="538390" y="1501439"/>
                </a:lnTo>
                <a:lnTo>
                  <a:pt x="586947" y="1509526"/>
                </a:lnTo>
                <a:lnTo>
                  <a:pt x="633528" y="1513556"/>
                </a:lnTo>
                <a:lnTo>
                  <a:pt x="676156" y="1976328"/>
                </a:lnTo>
                <a:lnTo>
                  <a:pt x="963546" y="1980372"/>
                </a:lnTo>
                <a:lnTo>
                  <a:pt x="894663" y="1091220"/>
                </a:lnTo>
                <a:lnTo>
                  <a:pt x="939268" y="1079103"/>
                </a:lnTo>
                <a:lnTo>
                  <a:pt x="977662" y="1056868"/>
                </a:lnTo>
                <a:lnTo>
                  <a:pt x="1008151" y="1030605"/>
                </a:lnTo>
                <a:lnTo>
                  <a:pt x="1032429" y="998254"/>
                </a:lnTo>
                <a:lnTo>
                  <a:pt x="1050497" y="961901"/>
                </a:lnTo>
                <a:lnTo>
                  <a:pt x="1062636" y="925521"/>
                </a:lnTo>
                <a:lnTo>
                  <a:pt x="1070823" y="856817"/>
                </a:lnTo>
                <a:lnTo>
                  <a:pt x="1066871" y="826496"/>
                </a:lnTo>
                <a:lnTo>
                  <a:pt x="1040616" y="773940"/>
                </a:lnTo>
                <a:lnTo>
                  <a:pt x="994036" y="733529"/>
                </a:lnTo>
                <a:lnTo>
                  <a:pt x="931081" y="709294"/>
                </a:lnTo>
                <a:lnTo>
                  <a:pt x="894663" y="707265"/>
                </a:lnTo>
                <a:lnTo>
                  <a:pt x="884500" y="707265"/>
                </a:lnTo>
                <a:lnTo>
                  <a:pt x="874619" y="478921"/>
                </a:lnTo>
                <a:lnTo>
                  <a:pt x="862480" y="248549"/>
                </a:lnTo>
                <a:lnTo>
                  <a:pt x="854293" y="70704"/>
                </a:lnTo>
                <a:lnTo>
                  <a:pt x="850341" y="0"/>
                </a:lnTo>
                <a:close/>
              </a:path>
            </a:pathLst>
          </a:custGeom>
          <a:solidFill>
            <a:srgbClr val="FFBEBE"/>
          </a:solidFill>
        </p:spPr>
        <p:txBody>
          <a:bodyPr wrap="square" lIns="0" tIns="0" rIns="0" bIns="0" rtlCol="0">
            <a:noAutofit/>
          </a:bodyPr>
          <a:lstStyle/>
          <a:p>
            <a:endParaRPr/>
          </a:p>
        </p:txBody>
      </p:sp>
      <p:sp>
        <p:nvSpPr>
          <p:cNvPr id="6" name="object 6"/>
          <p:cNvSpPr/>
          <p:nvPr/>
        </p:nvSpPr>
        <p:spPr>
          <a:xfrm>
            <a:off x="6324233" y="2419412"/>
            <a:ext cx="1508037" cy="2236935"/>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4006338" y="2164738"/>
            <a:ext cx="374510" cy="2489633"/>
          </a:xfrm>
          <a:custGeom>
            <a:avLst/>
            <a:gdLst/>
            <a:ahLst/>
            <a:cxnLst/>
            <a:rect l="l" t="t" r="r" b="b"/>
            <a:pathLst>
              <a:path w="374510" h="2489633">
                <a:moveTo>
                  <a:pt x="0" y="2489633"/>
                </a:moveTo>
                <a:lnTo>
                  <a:pt x="374510" y="2489633"/>
                </a:lnTo>
                <a:lnTo>
                  <a:pt x="374510" y="0"/>
                </a:lnTo>
                <a:lnTo>
                  <a:pt x="0" y="0"/>
                </a:lnTo>
                <a:lnTo>
                  <a:pt x="0" y="2489633"/>
                </a:lnTo>
                <a:close/>
              </a:path>
            </a:pathLst>
          </a:custGeom>
          <a:solidFill>
            <a:srgbClr val="A80000"/>
          </a:solidFill>
        </p:spPr>
        <p:txBody>
          <a:bodyPr wrap="square" lIns="0" tIns="0" rIns="0" bIns="0" rtlCol="0">
            <a:noAutofit/>
          </a:bodyPr>
          <a:lstStyle/>
          <a:p>
            <a:endParaRPr/>
          </a:p>
        </p:txBody>
      </p:sp>
      <p:sp>
        <p:nvSpPr>
          <p:cNvPr id="8" name="object 8"/>
          <p:cNvSpPr/>
          <p:nvPr/>
        </p:nvSpPr>
        <p:spPr>
          <a:xfrm>
            <a:off x="4006339" y="4076417"/>
            <a:ext cx="374499" cy="543598"/>
          </a:xfrm>
          <a:custGeom>
            <a:avLst/>
            <a:gdLst/>
            <a:ahLst/>
            <a:cxnLst/>
            <a:rect l="l" t="t" r="r" b="b"/>
            <a:pathLst>
              <a:path w="374499" h="543598">
                <a:moveTo>
                  <a:pt x="0" y="0"/>
                </a:moveTo>
                <a:lnTo>
                  <a:pt x="0" y="220284"/>
                </a:lnTo>
                <a:lnTo>
                  <a:pt x="374499" y="543598"/>
                </a:lnTo>
                <a:lnTo>
                  <a:pt x="374499" y="321310"/>
                </a:lnTo>
                <a:lnTo>
                  <a:pt x="0" y="0"/>
                </a:lnTo>
                <a:close/>
              </a:path>
            </a:pathLst>
          </a:custGeom>
          <a:solidFill>
            <a:srgbClr val="000000"/>
          </a:solidFill>
        </p:spPr>
        <p:txBody>
          <a:bodyPr wrap="square" lIns="0" tIns="0" rIns="0" bIns="0" rtlCol="0">
            <a:noAutofit/>
          </a:bodyPr>
          <a:lstStyle/>
          <a:p>
            <a:endParaRPr/>
          </a:p>
        </p:txBody>
      </p:sp>
      <p:sp>
        <p:nvSpPr>
          <p:cNvPr id="9" name="object 9"/>
          <p:cNvSpPr/>
          <p:nvPr/>
        </p:nvSpPr>
        <p:spPr>
          <a:xfrm>
            <a:off x="4006339" y="3601525"/>
            <a:ext cx="374499" cy="541594"/>
          </a:xfrm>
          <a:custGeom>
            <a:avLst/>
            <a:gdLst/>
            <a:ahLst/>
            <a:cxnLst/>
            <a:rect l="l" t="t" r="r" b="b"/>
            <a:pathLst>
              <a:path w="374499" h="541594">
                <a:moveTo>
                  <a:pt x="0" y="0"/>
                </a:moveTo>
                <a:lnTo>
                  <a:pt x="0" y="222285"/>
                </a:lnTo>
                <a:lnTo>
                  <a:pt x="374499" y="541594"/>
                </a:lnTo>
                <a:lnTo>
                  <a:pt x="374499" y="323339"/>
                </a:lnTo>
                <a:lnTo>
                  <a:pt x="0" y="0"/>
                </a:lnTo>
                <a:close/>
              </a:path>
            </a:pathLst>
          </a:custGeom>
          <a:solidFill>
            <a:srgbClr val="000000"/>
          </a:solidFill>
        </p:spPr>
        <p:txBody>
          <a:bodyPr wrap="square" lIns="0" tIns="0" rIns="0" bIns="0" rtlCol="0">
            <a:noAutofit/>
          </a:bodyPr>
          <a:lstStyle/>
          <a:p>
            <a:endParaRPr/>
          </a:p>
        </p:txBody>
      </p:sp>
      <p:sp>
        <p:nvSpPr>
          <p:cNvPr id="10" name="object 10"/>
          <p:cNvSpPr/>
          <p:nvPr/>
        </p:nvSpPr>
        <p:spPr>
          <a:xfrm>
            <a:off x="4006339" y="3126634"/>
            <a:ext cx="374499" cy="543595"/>
          </a:xfrm>
          <a:custGeom>
            <a:avLst/>
            <a:gdLst/>
            <a:ahLst/>
            <a:cxnLst/>
            <a:rect l="l" t="t" r="r" b="b"/>
            <a:pathLst>
              <a:path w="374499" h="543595">
                <a:moveTo>
                  <a:pt x="0" y="0"/>
                </a:moveTo>
                <a:lnTo>
                  <a:pt x="0" y="222313"/>
                </a:lnTo>
                <a:lnTo>
                  <a:pt x="374499" y="543595"/>
                </a:lnTo>
                <a:lnTo>
                  <a:pt x="374499" y="323339"/>
                </a:lnTo>
                <a:lnTo>
                  <a:pt x="0" y="0"/>
                </a:lnTo>
                <a:close/>
              </a:path>
            </a:pathLst>
          </a:custGeom>
          <a:solidFill>
            <a:srgbClr val="000000"/>
          </a:solidFill>
        </p:spPr>
        <p:txBody>
          <a:bodyPr wrap="square" lIns="0" tIns="0" rIns="0" bIns="0" rtlCol="0">
            <a:noAutofit/>
          </a:bodyPr>
          <a:lstStyle/>
          <a:p>
            <a:endParaRPr/>
          </a:p>
        </p:txBody>
      </p:sp>
      <p:sp>
        <p:nvSpPr>
          <p:cNvPr id="11" name="object 11"/>
          <p:cNvSpPr/>
          <p:nvPr/>
        </p:nvSpPr>
        <p:spPr>
          <a:xfrm>
            <a:off x="4006339" y="2651770"/>
            <a:ext cx="374499" cy="543595"/>
          </a:xfrm>
          <a:custGeom>
            <a:avLst/>
            <a:gdLst/>
            <a:ahLst/>
            <a:cxnLst/>
            <a:rect l="l" t="t" r="r" b="b"/>
            <a:pathLst>
              <a:path w="374499" h="543595">
                <a:moveTo>
                  <a:pt x="0" y="0"/>
                </a:moveTo>
                <a:lnTo>
                  <a:pt x="0" y="222285"/>
                </a:lnTo>
                <a:lnTo>
                  <a:pt x="374499" y="543595"/>
                </a:lnTo>
                <a:lnTo>
                  <a:pt x="374499" y="323311"/>
                </a:lnTo>
                <a:lnTo>
                  <a:pt x="0" y="0"/>
                </a:lnTo>
                <a:close/>
              </a:path>
            </a:pathLst>
          </a:custGeom>
          <a:solidFill>
            <a:srgbClr val="000000"/>
          </a:solidFill>
        </p:spPr>
        <p:txBody>
          <a:bodyPr wrap="square" lIns="0" tIns="0" rIns="0" bIns="0" rtlCol="0">
            <a:noAutofit/>
          </a:bodyPr>
          <a:lstStyle/>
          <a:p>
            <a:endParaRPr/>
          </a:p>
        </p:txBody>
      </p:sp>
      <p:sp>
        <p:nvSpPr>
          <p:cNvPr id="12" name="object 12"/>
          <p:cNvSpPr/>
          <p:nvPr/>
        </p:nvSpPr>
        <p:spPr>
          <a:xfrm>
            <a:off x="4006339" y="2176878"/>
            <a:ext cx="374499" cy="543595"/>
          </a:xfrm>
          <a:custGeom>
            <a:avLst/>
            <a:gdLst/>
            <a:ahLst/>
            <a:cxnLst/>
            <a:rect l="l" t="t" r="r" b="b"/>
            <a:pathLst>
              <a:path w="374499" h="543595">
                <a:moveTo>
                  <a:pt x="0" y="0"/>
                </a:moveTo>
                <a:lnTo>
                  <a:pt x="0" y="222285"/>
                </a:lnTo>
                <a:lnTo>
                  <a:pt x="374499" y="543595"/>
                </a:lnTo>
                <a:lnTo>
                  <a:pt x="374499" y="323311"/>
                </a:lnTo>
                <a:lnTo>
                  <a:pt x="0" y="0"/>
                </a:lnTo>
                <a:close/>
              </a:path>
            </a:pathLst>
          </a:custGeom>
          <a:solidFill>
            <a:srgbClr val="000000"/>
          </a:solidFill>
        </p:spPr>
        <p:txBody>
          <a:bodyPr wrap="square" lIns="0" tIns="0" rIns="0" bIns="0" rtlCol="0">
            <a:noAutofit/>
          </a:bodyPr>
          <a:lstStyle/>
          <a:p>
            <a:endParaRPr/>
          </a:p>
        </p:txBody>
      </p:sp>
      <p:sp>
        <p:nvSpPr>
          <p:cNvPr id="14" name="object 14"/>
          <p:cNvSpPr/>
          <p:nvPr/>
        </p:nvSpPr>
        <p:spPr>
          <a:xfrm>
            <a:off x="7892979" y="2140491"/>
            <a:ext cx="58706" cy="2509838"/>
          </a:xfrm>
          <a:custGeom>
            <a:avLst/>
            <a:gdLst/>
            <a:ahLst/>
            <a:cxnLst/>
            <a:rect l="l" t="t" r="r" b="b"/>
            <a:pathLst>
              <a:path w="58706" h="2509838">
                <a:moveTo>
                  <a:pt x="0" y="2509838"/>
                </a:moveTo>
                <a:lnTo>
                  <a:pt x="58706" y="2509838"/>
                </a:lnTo>
                <a:lnTo>
                  <a:pt x="58706" y="0"/>
                </a:lnTo>
                <a:lnTo>
                  <a:pt x="0" y="0"/>
                </a:lnTo>
                <a:lnTo>
                  <a:pt x="0" y="2509838"/>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6340368" y="2649740"/>
            <a:ext cx="147760" cy="70732"/>
          </a:xfrm>
          <a:custGeom>
            <a:avLst/>
            <a:gdLst/>
            <a:ahLst/>
            <a:cxnLst/>
            <a:rect l="l" t="t" r="r" b="b"/>
            <a:pathLst>
              <a:path w="147760" h="70732">
                <a:moveTo>
                  <a:pt x="8102" y="0"/>
                </a:moveTo>
                <a:lnTo>
                  <a:pt x="0" y="38381"/>
                </a:lnTo>
                <a:lnTo>
                  <a:pt x="139657" y="70732"/>
                </a:lnTo>
                <a:lnTo>
                  <a:pt x="147760" y="32322"/>
                </a:lnTo>
                <a:lnTo>
                  <a:pt x="8102" y="0"/>
                </a:lnTo>
                <a:close/>
              </a:path>
            </a:pathLst>
          </a:custGeom>
          <a:solidFill>
            <a:srgbClr val="A80000"/>
          </a:solidFill>
        </p:spPr>
        <p:txBody>
          <a:bodyPr wrap="square" lIns="0" tIns="0" rIns="0" bIns="0" rtlCol="0">
            <a:noAutofit/>
          </a:bodyPr>
          <a:lstStyle/>
          <a:p>
            <a:endParaRPr/>
          </a:p>
        </p:txBody>
      </p:sp>
      <p:sp>
        <p:nvSpPr>
          <p:cNvPr id="16" name="object 16"/>
          <p:cNvSpPr/>
          <p:nvPr/>
        </p:nvSpPr>
        <p:spPr>
          <a:xfrm>
            <a:off x="6395024" y="2514336"/>
            <a:ext cx="139657" cy="117201"/>
          </a:xfrm>
          <a:custGeom>
            <a:avLst/>
            <a:gdLst/>
            <a:ahLst/>
            <a:cxnLst/>
            <a:rect l="l" t="t" r="r" b="b"/>
            <a:pathLst>
              <a:path w="139657" h="117201">
                <a:moveTo>
                  <a:pt x="24278" y="0"/>
                </a:moveTo>
                <a:lnTo>
                  <a:pt x="0" y="30321"/>
                </a:lnTo>
                <a:lnTo>
                  <a:pt x="115379" y="117201"/>
                </a:lnTo>
                <a:lnTo>
                  <a:pt x="139657" y="86907"/>
                </a:lnTo>
                <a:lnTo>
                  <a:pt x="24278" y="0"/>
                </a:lnTo>
                <a:close/>
              </a:path>
            </a:pathLst>
          </a:custGeom>
          <a:solidFill>
            <a:srgbClr val="A80000"/>
          </a:solidFill>
        </p:spPr>
        <p:txBody>
          <a:bodyPr wrap="square" lIns="0" tIns="0" rIns="0" bIns="0" rtlCol="0">
            <a:noAutofit/>
          </a:bodyPr>
          <a:lstStyle/>
          <a:p>
            <a:endParaRPr/>
          </a:p>
        </p:txBody>
      </p:sp>
      <p:sp>
        <p:nvSpPr>
          <p:cNvPr id="17" name="object 17"/>
          <p:cNvSpPr/>
          <p:nvPr/>
        </p:nvSpPr>
        <p:spPr>
          <a:xfrm>
            <a:off x="6475990" y="2419368"/>
            <a:ext cx="121449" cy="135377"/>
          </a:xfrm>
          <a:custGeom>
            <a:avLst/>
            <a:gdLst/>
            <a:ahLst/>
            <a:cxnLst/>
            <a:rect l="l" t="t" r="r" b="b"/>
            <a:pathLst>
              <a:path w="121449" h="135377">
                <a:moveTo>
                  <a:pt x="30376" y="0"/>
                </a:moveTo>
                <a:lnTo>
                  <a:pt x="0" y="24234"/>
                </a:lnTo>
                <a:lnTo>
                  <a:pt x="91100" y="135377"/>
                </a:lnTo>
                <a:lnTo>
                  <a:pt x="121449" y="111142"/>
                </a:lnTo>
                <a:lnTo>
                  <a:pt x="30376" y="0"/>
                </a:lnTo>
                <a:close/>
              </a:path>
            </a:pathLst>
          </a:custGeom>
          <a:solidFill>
            <a:srgbClr val="A80000"/>
          </a:solidFill>
        </p:spPr>
        <p:txBody>
          <a:bodyPr wrap="square" lIns="0" tIns="0" rIns="0" bIns="0" rtlCol="0">
            <a:noAutofit/>
          </a:bodyPr>
          <a:lstStyle/>
          <a:p>
            <a:endParaRPr/>
          </a:p>
        </p:txBody>
      </p:sp>
      <p:sp>
        <p:nvSpPr>
          <p:cNvPr id="18" name="object 18"/>
          <p:cNvSpPr/>
          <p:nvPr/>
        </p:nvSpPr>
        <p:spPr>
          <a:xfrm>
            <a:off x="4425427" y="2275919"/>
            <a:ext cx="1888561" cy="1760045"/>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6409195" y="2973051"/>
            <a:ext cx="62757" cy="62644"/>
          </a:xfrm>
          <a:custGeom>
            <a:avLst/>
            <a:gdLst/>
            <a:ahLst/>
            <a:cxnLst/>
            <a:rect l="l" t="t" r="r" b="b"/>
            <a:pathLst>
              <a:path w="62757" h="62644">
                <a:moveTo>
                  <a:pt x="30348" y="0"/>
                </a:moveTo>
                <a:lnTo>
                  <a:pt x="18208" y="2028"/>
                </a:lnTo>
                <a:lnTo>
                  <a:pt x="10106" y="10116"/>
                </a:lnTo>
                <a:lnTo>
                  <a:pt x="2004" y="20233"/>
                </a:lnTo>
                <a:lnTo>
                  <a:pt x="0" y="32350"/>
                </a:lnTo>
                <a:lnTo>
                  <a:pt x="2004" y="44468"/>
                </a:lnTo>
                <a:lnTo>
                  <a:pt x="18208" y="60643"/>
                </a:lnTo>
                <a:lnTo>
                  <a:pt x="30348" y="62644"/>
                </a:lnTo>
                <a:lnTo>
                  <a:pt x="42515" y="60643"/>
                </a:lnTo>
                <a:lnTo>
                  <a:pt x="52622" y="52556"/>
                </a:lnTo>
                <a:lnTo>
                  <a:pt x="60724" y="44468"/>
                </a:lnTo>
                <a:lnTo>
                  <a:pt x="62757" y="32350"/>
                </a:lnTo>
                <a:lnTo>
                  <a:pt x="60724" y="20233"/>
                </a:lnTo>
                <a:lnTo>
                  <a:pt x="52622" y="10116"/>
                </a:lnTo>
                <a:lnTo>
                  <a:pt x="42515" y="2028"/>
                </a:lnTo>
                <a:lnTo>
                  <a:pt x="30348" y="0"/>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4672320" y="3862220"/>
            <a:ext cx="2002046" cy="812358"/>
          </a:xfrm>
          <a:custGeom>
            <a:avLst/>
            <a:gdLst/>
            <a:ahLst/>
            <a:cxnLst/>
            <a:rect l="l" t="t" r="r" b="b"/>
            <a:pathLst>
              <a:path w="2002046" h="812358">
                <a:moveTo>
                  <a:pt x="1757838" y="464775"/>
                </a:moveTo>
                <a:lnTo>
                  <a:pt x="1688288" y="464775"/>
                </a:lnTo>
                <a:lnTo>
                  <a:pt x="1933219" y="812358"/>
                </a:lnTo>
                <a:lnTo>
                  <a:pt x="2002046" y="812358"/>
                </a:lnTo>
                <a:lnTo>
                  <a:pt x="1757838" y="464775"/>
                </a:lnTo>
                <a:close/>
              </a:path>
              <a:path w="2002046" h="812358">
                <a:moveTo>
                  <a:pt x="400398" y="96996"/>
                </a:moveTo>
                <a:lnTo>
                  <a:pt x="323892" y="96996"/>
                </a:lnTo>
                <a:lnTo>
                  <a:pt x="799610" y="640591"/>
                </a:lnTo>
                <a:lnTo>
                  <a:pt x="888319" y="561771"/>
                </a:lnTo>
                <a:lnTo>
                  <a:pt x="805679" y="561771"/>
                </a:lnTo>
                <a:lnTo>
                  <a:pt x="400398" y="96996"/>
                </a:lnTo>
                <a:close/>
              </a:path>
              <a:path w="2002046" h="812358">
                <a:moveTo>
                  <a:pt x="1261397" y="297047"/>
                </a:moveTo>
                <a:lnTo>
                  <a:pt x="1186259" y="297047"/>
                </a:lnTo>
                <a:lnTo>
                  <a:pt x="1465603" y="616339"/>
                </a:lnTo>
                <a:lnTo>
                  <a:pt x="1575464" y="541566"/>
                </a:lnTo>
                <a:lnTo>
                  <a:pt x="1475738" y="541566"/>
                </a:lnTo>
                <a:lnTo>
                  <a:pt x="1261397" y="297047"/>
                </a:lnTo>
                <a:close/>
              </a:path>
              <a:path w="2002046" h="812358">
                <a:moveTo>
                  <a:pt x="315818" y="0"/>
                </a:moveTo>
                <a:lnTo>
                  <a:pt x="0" y="545624"/>
                </a:lnTo>
                <a:lnTo>
                  <a:pt x="48585" y="571882"/>
                </a:lnTo>
                <a:lnTo>
                  <a:pt x="323892" y="96996"/>
                </a:lnTo>
                <a:lnTo>
                  <a:pt x="400398" y="96996"/>
                </a:lnTo>
                <a:lnTo>
                  <a:pt x="315818" y="0"/>
                </a:lnTo>
                <a:close/>
              </a:path>
              <a:path w="2002046" h="812358">
                <a:moveTo>
                  <a:pt x="1192329" y="218255"/>
                </a:moveTo>
                <a:lnTo>
                  <a:pt x="805679" y="561771"/>
                </a:lnTo>
                <a:lnTo>
                  <a:pt x="888319" y="561771"/>
                </a:lnTo>
                <a:lnTo>
                  <a:pt x="1186259" y="297047"/>
                </a:lnTo>
                <a:lnTo>
                  <a:pt x="1261397" y="297047"/>
                </a:lnTo>
                <a:lnTo>
                  <a:pt x="1192329" y="218255"/>
                </a:lnTo>
                <a:close/>
              </a:path>
              <a:path w="2002046" h="812358">
                <a:moveTo>
                  <a:pt x="1702460" y="385955"/>
                </a:moveTo>
                <a:lnTo>
                  <a:pt x="1475738" y="541566"/>
                </a:lnTo>
                <a:lnTo>
                  <a:pt x="1575464" y="541566"/>
                </a:lnTo>
                <a:lnTo>
                  <a:pt x="1688288" y="464775"/>
                </a:lnTo>
                <a:lnTo>
                  <a:pt x="1757838" y="464775"/>
                </a:lnTo>
                <a:lnTo>
                  <a:pt x="1702460" y="385955"/>
                </a:lnTo>
                <a:close/>
              </a:path>
            </a:pathLst>
          </a:custGeom>
          <a:solidFill>
            <a:srgbClr val="A80000"/>
          </a:solidFill>
        </p:spPr>
        <p:txBody>
          <a:bodyPr wrap="square" lIns="0" tIns="0" rIns="0" bIns="0" rtlCol="0">
            <a:noAutofit/>
          </a:bodyPr>
          <a:lstStyle/>
          <a:p>
            <a:endParaRPr/>
          </a:p>
        </p:txBody>
      </p:sp>
      <p:sp>
        <p:nvSpPr>
          <p:cNvPr id="21" name="object 21"/>
          <p:cNvSpPr/>
          <p:nvPr/>
        </p:nvSpPr>
        <p:spPr>
          <a:xfrm>
            <a:off x="4585286" y="4181501"/>
            <a:ext cx="372477" cy="282914"/>
          </a:xfrm>
          <a:custGeom>
            <a:avLst/>
            <a:gdLst/>
            <a:ahLst/>
            <a:cxnLst/>
            <a:rect l="l" t="t" r="r" b="b"/>
            <a:pathLst>
              <a:path w="372477" h="282914">
                <a:moveTo>
                  <a:pt x="0" y="0"/>
                </a:moveTo>
                <a:lnTo>
                  <a:pt x="80966" y="282914"/>
                </a:lnTo>
                <a:lnTo>
                  <a:pt x="372477" y="181874"/>
                </a:lnTo>
                <a:lnTo>
                  <a:pt x="0" y="0"/>
                </a:lnTo>
                <a:close/>
              </a:path>
            </a:pathLst>
          </a:custGeom>
          <a:solidFill>
            <a:srgbClr val="A80000"/>
          </a:solidFill>
        </p:spPr>
        <p:txBody>
          <a:bodyPr wrap="square" lIns="0" tIns="0" rIns="0" bIns="0" rtlCol="0">
            <a:noAutofit/>
          </a:bodyPr>
          <a:lstStyle/>
          <a:p>
            <a:endParaRPr/>
          </a:p>
        </p:txBody>
      </p:sp>
      <p:sp>
        <p:nvSpPr>
          <p:cNvPr id="22" name="object 22"/>
          <p:cNvSpPr/>
          <p:nvPr/>
        </p:nvSpPr>
        <p:spPr>
          <a:xfrm>
            <a:off x="3953705" y="2120291"/>
            <a:ext cx="4178106" cy="2564390"/>
          </a:xfrm>
          <a:custGeom>
            <a:avLst/>
            <a:gdLst/>
            <a:ahLst/>
            <a:cxnLst/>
            <a:rect l="l" t="t" r="r" b="b"/>
            <a:pathLst>
              <a:path w="4178106" h="2564390">
                <a:moveTo>
                  <a:pt x="344133" y="0"/>
                </a:moveTo>
                <a:lnTo>
                  <a:pt x="0" y="0"/>
                </a:lnTo>
                <a:lnTo>
                  <a:pt x="0" y="2564390"/>
                </a:lnTo>
                <a:lnTo>
                  <a:pt x="4178106" y="2564390"/>
                </a:lnTo>
                <a:lnTo>
                  <a:pt x="4178106" y="2497703"/>
                </a:lnTo>
                <a:lnTo>
                  <a:pt x="58705" y="2497703"/>
                </a:lnTo>
                <a:lnTo>
                  <a:pt x="58705" y="66674"/>
                </a:lnTo>
                <a:lnTo>
                  <a:pt x="331993" y="66674"/>
                </a:lnTo>
                <a:lnTo>
                  <a:pt x="344133" y="0"/>
                </a:lnTo>
                <a:close/>
              </a:path>
              <a:path w="4178106" h="2564390">
                <a:moveTo>
                  <a:pt x="4178106" y="0"/>
                </a:moveTo>
                <a:lnTo>
                  <a:pt x="376513" y="0"/>
                </a:lnTo>
                <a:lnTo>
                  <a:pt x="356272" y="66674"/>
                </a:lnTo>
                <a:lnTo>
                  <a:pt x="4121362" y="66674"/>
                </a:lnTo>
                <a:lnTo>
                  <a:pt x="4121362" y="2497703"/>
                </a:lnTo>
                <a:lnTo>
                  <a:pt x="4178106" y="2497703"/>
                </a:lnTo>
                <a:lnTo>
                  <a:pt x="4178106" y="0"/>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4285699" y="2120291"/>
            <a:ext cx="44520" cy="66674"/>
          </a:xfrm>
          <a:custGeom>
            <a:avLst/>
            <a:gdLst/>
            <a:ahLst/>
            <a:cxnLst/>
            <a:rect l="l" t="t" r="r" b="b"/>
            <a:pathLst>
              <a:path w="44520" h="66674">
                <a:moveTo>
                  <a:pt x="44520" y="0"/>
                </a:moveTo>
                <a:lnTo>
                  <a:pt x="12139" y="0"/>
                </a:lnTo>
                <a:lnTo>
                  <a:pt x="0" y="66674"/>
                </a:lnTo>
                <a:lnTo>
                  <a:pt x="24278" y="66674"/>
                </a:lnTo>
                <a:lnTo>
                  <a:pt x="44520" y="0"/>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6706747" y="3098340"/>
            <a:ext cx="58720" cy="58614"/>
          </a:xfrm>
          <a:custGeom>
            <a:avLst/>
            <a:gdLst/>
            <a:ahLst/>
            <a:cxnLst/>
            <a:rect l="l" t="t" r="r" b="b"/>
            <a:pathLst>
              <a:path w="58720" h="58614">
                <a:moveTo>
                  <a:pt x="30376" y="0"/>
                </a:moveTo>
                <a:lnTo>
                  <a:pt x="18237" y="2028"/>
                </a:lnTo>
                <a:lnTo>
                  <a:pt x="8102" y="8087"/>
                </a:lnTo>
                <a:lnTo>
                  <a:pt x="2032" y="16175"/>
                </a:lnTo>
                <a:lnTo>
                  <a:pt x="0" y="28292"/>
                </a:lnTo>
                <a:lnTo>
                  <a:pt x="2032" y="40438"/>
                </a:lnTo>
                <a:lnTo>
                  <a:pt x="8102" y="48526"/>
                </a:lnTo>
                <a:lnTo>
                  <a:pt x="18237" y="56585"/>
                </a:lnTo>
                <a:lnTo>
                  <a:pt x="30376" y="58614"/>
                </a:lnTo>
                <a:lnTo>
                  <a:pt x="42515" y="56585"/>
                </a:lnTo>
                <a:lnTo>
                  <a:pt x="50617" y="48526"/>
                </a:lnTo>
                <a:lnTo>
                  <a:pt x="56687" y="40438"/>
                </a:lnTo>
                <a:lnTo>
                  <a:pt x="58720" y="28292"/>
                </a:lnTo>
                <a:lnTo>
                  <a:pt x="56687" y="16175"/>
                </a:lnTo>
                <a:lnTo>
                  <a:pt x="50617" y="8087"/>
                </a:lnTo>
                <a:lnTo>
                  <a:pt x="42515" y="2028"/>
                </a:lnTo>
                <a:lnTo>
                  <a:pt x="30376" y="0"/>
                </a:lnTo>
                <a:close/>
              </a:path>
            </a:pathLst>
          </a:custGeom>
          <a:solidFill>
            <a:srgbClr val="000000"/>
          </a:solidFill>
        </p:spPr>
        <p:txBody>
          <a:bodyPr wrap="square" lIns="0" tIns="0" rIns="0" bIns="0" rtlCol="0">
            <a:noAutofit/>
          </a:bodyPr>
          <a:lstStyle/>
          <a:p>
            <a:endParaRPr/>
          </a:p>
        </p:txBody>
      </p:sp>
      <p:graphicFrame>
        <p:nvGraphicFramePr>
          <p:cNvPr id="13" name="object 13"/>
          <p:cNvGraphicFramePr>
            <a:graphicFrameLocks noGrp="1"/>
          </p:cNvGraphicFramePr>
          <p:nvPr/>
        </p:nvGraphicFramePr>
        <p:xfrm>
          <a:off x="7944717" y="2180914"/>
          <a:ext cx="141701" cy="3470035"/>
        </p:xfrm>
        <a:graphic>
          <a:graphicData uri="http://schemas.openxmlformats.org/drawingml/2006/table">
            <a:tbl>
              <a:tblPr firstRow="1" bandRow="1">
                <a:tableStyleId>{2D5ABB26-0587-4C30-8999-92F81FD0307C}</a:tableStyleId>
              </a:tblPr>
              <a:tblGrid>
                <a:gridCol w="141701">
                  <a:extLst>
                    <a:ext uri="{9D8B030D-6E8A-4147-A177-3AD203B41FA5}">
                      <a16:colId xmlns:a16="http://schemas.microsoft.com/office/drawing/2014/main" val="20000"/>
                    </a:ext>
                  </a:extLst>
                </a:gridCol>
              </a:tblGrid>
              <a:tr h="152567">
                <a:tc>
                  <a:txBody>
                    <a:bodyPr/>
                    <a:lstStyle/>
                    <a:p>
                      <a:endParaRPr sz="4400">
                        <a:latin typeface="Calibri"/>
                        <a:cs typeface="Calibri"/>
                      </a:endParaRPr>
                    </a:p>
                  </a:txBody>
                  <a:tcPr marL="0" marR="0" marT="0" marB="0">
                    <a:solidFill>
                      <a:srgbClr val="A80000"/>
                    </a:solidFill>
                  </a:tcPr>
                </a:tc>
                <a:extLst>
                  <a:ext uri="{0D108BD9-81ED-4DB2-BD59-A6C34878D82A}">
                    <a16:rowId xmlns:a16="http://schemas.microsoft.com/office/drawing/2014/main" val="10000"/>
                  </a:ext>
                </a:extLst>
              </a:tr>
              <a:tr h="2128915">
                <a:tc>
                  <a:txBody>
                    <a:bodyPr/>
                    <a:lstStyle/>
                    <a:p>
                      <a:endParaRPr sz="4400">
                        <a:latin typeface="Calibri"/>
                        <a:cs typeface="Calibri"/>
                      </a:endParaRPr>
                    </a:p>
                  </a:txBody>
                  <a:tcPr marL="0" marR="0" marT="0" marB="0">
                    <a:solidFill>
                      <a:srgbClr val="000000"/>
                    </a:solidFill>
                  </a:tcPr>
                </a:tc>
                <a:extLst>
                  <a:ext uri="{0D108BD9-81ED-4DB2-BD59-A6C34878D82A}">
                    <a16:rowId xmlns:a16="http://schemas.microsoft.com/office/drawing/2014/main" val="10001"/>
                  </a:ext>
                </a:extLst>
              </a:tr>
              <a:tr h="166715">
                <a:tc>
                  <a:txBody>
                    <a:bodyPr/>
                    <a:lstStyle/>
                    <a:p>
                      <a:endParaRPr sz="4400">
                        <a:latin typeface="Calibri"/>
                        <a:cs typeface="Calibri"/>
                      </a:endParaRPr>
                    </a:p>
                  </a:txBody>
                  <a:tcPr marL="0" marR="0" marT="0" marB="0">
                    <a:lnB w="6061">
                      <a:solidFill>
                        <a:srgbClr val="000000"/>
                      </a:solidFill>
                      <a:prstDash val="solid"/>
                    </a:lnB>
                    <a:solidFill>
                      <a:srgbClr val="A80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7277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2107" rIns="0" bIns="0" rtlCol="0" anchor="ctr">
            <a:noAutofit/>
          </a:bodyPr>
          <a:lstStyle/>
          <a:p>
            <a:pPr marL="1953895">
              <a:lnSpc>
                <a:spcPct val="100000"/>
              </a:lnSpc>
            </a:pPr>
            <a:r>
              <a:rPr sz="3200" dirty="0">
                <a:latin typeface="Calibri"/>
                <a:cs typeface="Calibri"/>
              </a:rPr>
              <a:t>I</a:t>
            </a:r>
            <a:r>
              <a:rPr sz="3200" spc="80" dirty="0">
                <a:latin typeface="Calibri"/>
                <a:cs typeface="Calibri"/>
              </a:rPr>
              <a:t>t</a:t>
            </a:r>
            <a:r>
              <a:rPr sz="3200" spc="-180" dirty="0">
                <a:latin typeface="Calibri"/>
                <a:cs typeface="Calibri"/>
              </a:rPr>
              <a:t>’</a:t>
            </a:r>
            <a:r>
              <a:rPr sz="3200" dirty="0">
                <a:latin typeface="Calibri"/>
                <a:cs typeface="Calibri"/>
              </a:rPr>
              <a:t>s</a:t>
            </a:r>
            <a:r>
              <a:rPr sz="3200" spc="-25" dirty="0">
                <a:latin typeface="Calibri"/>
                <a:cs typeface="Calibri"/>
              </a:rPr>
              <a:t> </a:t>
            </a:r>
            <a:r>
              <a:rPr sz="3200" dirty="0">
                <a:latin typeface="Calibri"/>
                <a:cs typeface="Calibri"/>
              </a:rPr>
              <a:t>a Financial</a:t>
            </a:r>
            <a:r>
              <a:rPr sz="3200" spc="-45" dirty="0">
                <a:latin typeface="Calibri"/>
                <a:cs typeface="Calibri"/>
              </a:rPr>
              <a:t> </a:t>
            </a:r>
            <a:r>
              <a:rPr sz="3200" dirty="0">
                <a:latin typeface="Calibri"/>
                <a:cs typeface="Calibri"/>
              </a:rPr>
              <a:t>I</a:t>
            </a:r>
            <a:r>
              <a:rPr sz="3200" spc="-35" dirty="0">
                <a:latin typeface="Calibri"/>
                <a:cs typeface="Calibri"/>
              </a:rPr>
              <a:t>nt</a:t>
            </a:r>
            <a:r>
              <a:rPr sz="3200" dirty="0">
                <a:latin typeface="Calibri"/>
                <a:cs typeface="Calibri"/>
              </a:rPr>
              <a:t>erme</a:t>
            </a:r>
            <a:r>
              <a:rPr sz="3200" spc="-10" dirty="0">
                <a:latin typeface="Calibri"/>
                <a:cs typeface="Calibri"/>
              </a:rPr>
              <a:t>d</a:t>
            </a:r>
            <a:r>
              <a:rPr sz="3200" dirty="0">
                <a:latin typeface="Calibri"/>
                <a:cs typeface="Calibri"/>
              </a:rPr>
              <a:t>ia</a:t>
            </a:r>
            <a:r>
              <a:rPr sz="3200" spc="15" dirty="0">
                <a:latin typeface="Calibri"/>
                <a:cs typeface="Calibri"/>
              </a:rPr>
              <a:t>r</a:t>
            </a:r>
            <a:r>
              <a:rPr sz="3200" dirty="0">
                <a:latin typeface="Calibri"/>
                <a:cs typeface="Calibri"/>
              </a:rPr>
              <a:t>y</a:t>
            </a:r>
            <a:r>
              <a:rPr sz="3200" spc="-35" dirty="0">
                <a:latin typeface="Calibri"/>
                <a:cs typeface="Calibri"/>
              </a:rPr>
              <a:t> </a:t>
            </a:r>
            <a:r>
              <a:rPr sz="3200" dirty="0">
                <a:latin typeface="Calibri"/>
                <a:cs typeface="Calibri"/>
              </a:rPr>
              <a:t>!</a:t>
            </a:r>
            <a:endParaRPr sz="3200">
              <a:latin typeface="Calibri"/>
              <a:cs typeface="Calibri"/>
            </a:endParaRPr>
          </a:p>
        </p:txBody>
      </p:sp>
      <p:sp>
        <p:nvSpPr>
          <p:cNvPr id="3" name="object 3"/>
          <p:cNvSpPr/>
          <p:nvPr/>
        </p:nvSpPr>
        <p:spPr>
          <a:xfrm>
            <a:off x="5367147" y="1924050"/>
            <a:ext cx="1552321" cy="2305050"/>
          </a:xfrm>
          <a:custGeom>
            <a:avLst/>
            <a:gdLst/>
            <a:ahLst/>
            <a:cxnLst/>
            <a:rect l="l" t="t" r="r" b="b"/>
            <a:pathLst>
              <a:path w="1552321" h="2305050">
                <a:moveTo>
                  <a:pt x="0" y="2305050"/>
                </a:moveTo>
                <a:lnTo>
                  <a:pt x="1552321" y="2305050"/>
                </a:lnTo>
                <a:lnTo>
                  <a:pt x="1552321" y="0"/>
                </a:lnTo>
                <a:lnTo>
                  <a:pt x="0" y="0"/>
                </a:lnTo>
                <a:lnTo>
                  <a:pt x="0" y="2305050"/>
                </a:lnTo>
                <a:close/>
              </a:path>
            </a:pathLst>
          </a:custGeom>
          <a:solidFill>
            <a:srgbClr val="FFCC99"/>
          </a:solidFill>
        </p:spPr>
        <p:txBody>
          <a:bodyPr wrap="square" lIns="0" tIns="0" rIns="0" bIns="0" rtlCol="0">
            <a:noAutofit/>
          </a:bodyPr>
          <a:lstStyle/>
          <a:p>
            <a:endParaRPr/>
          </a:p>
        </p:txBody>
      </p:sp>
      <p:sp>
        <p:nvSpPr>
          <p:cNvPr id="4" name="object 4"/>
          <p:cNvSpPr/>
          <p:nvPr/>
        </p:nvSpPr>
        <p:spPr>
          <a:xfrm>
            <a:off x="5367147" y="1924050"/>
            <a:ext cx="1552321" cy="2305050"/>
          </a:xfrm>
          <a:custGeom>
            <a:avLst/>
            <a:gdLst/>
            <a:ahLst/>
            <a:cxnLst/>
            <a:rect l="l" t="t" r="r" b="b"/>
            <a:pathLst>
              <a:path w="1552321" h="2305050">
                <a:moveTo>
                  <a:pt x="0" y="2305050"/>
                </a:moveTo>
                <a:lnTo>
                  <a:pt x="1552321" y="2305050"/>
                </a:lnTo>
                <a:lnTo>
                  <a:pt x="1552321" y="0"/>
                </a:lnTo>
                <a:lnTo>
                  <a:pt x="0" y="0"/>
                </a:lnTo>
                <a:lnTo>
                  <a:pt x="0" y="2305050"/>
                </a:lnTo>
                <a:close/>
              </a:path>
            </a:pathLst>
          </a:custGeom>
          <a:ln w="12700">
            <a:solidFill>
              <a:srgbClr val="000000"/>
            </a:solidFill>
          </a:ln>
        </p:spPr>
        <p:txBody>
          <a:bodyPr wrap="square" lIns="0" tIns="0" rIns="0" bIns="0" rtlCol="0">
            <a:noAutofit/>
          </a:bodyPr>
          <a:lstStyle/>
          <a:p>
            <a:endParaRPr/>
          </a:p>
        </p:txBody>
      </p:sp>
      <p:sp>
        <p:nvSpPr>
          <p:cNvPr id="5" name="object 5"/>
          <p:cNvSpPr txBox="1"/>
          <p:nvPr/>
        </p:nvSpPr>
        <p:spPr>
          <a:xfrm>
            <a:off x="5555360" y="2701046"/>
            <a:ext cx="1176020" cy="739140"/>
          </a:xfrm>
          <a:prstGeom prst="rect">
            <a:avLst/>
          </a:prstGeom>
        </p:spPr>
        <p:txBody>
          <a:bodyPr vert="horz" wrap="square" lIns="0" tIns="0" rIns="0" bIns="0" rtlCol="0">
            <a:noAutofit/>
          </a:bodyPr>
          <a:lstStyle/>
          <a:p>
            <a:pPr marL="12700" marR="12700" indent="1905" algn="ctr">
              <a:lnSpc>
                <a:spcPct val="100099"/>
              </a:lnSpc>
            </a:pPr>
            <a:r>
              <a:rPr sz="1600" spc="-10" dirty="0">
                <a:latin typeface="Tahoma"/>
                <a:cs typeface="Tahoma"/>
              </a:rPr>
              <a:t>F</a:t>
            </a:r>
            <a:r>
              <a:rPr sz="1600" spc="-15" dirty="0">
                <a:latin typeface="Tahoma"/>
                <a:cs typeface="Tahoma"/>
              </a:rPr>
              <a:t>i</a:t>
            </a:r>
            <a:r>
              <a:rPr sz="1600" spc="-10" dirty="0">
                <a:latin typeface="Tahoma"/>
                <a:cs typeface="Tahoma"/>
              </a:rPr>
              <a:t>nan</a:t>
            </a:r>
            <a:r>
              <a:rPr sz="1600" spc="-20" dirty="0">
                <a:latin typeface="Tahoma"/>
                <a:cs typeface="Tahoma"/>
              </a:rPr>
              <a:t>c</a:t>
            </a:r>
            <a:r>
              <a:rPr sz="1600" spc="-10" dirty="0">
                <a:latin typeface="Tahoma"/>
                <a:cs typeface="Tahoma"/>
              </a:rPr>
              <a:t>ial</a:t>
            </a:r>
            <a:r>
              <a:rPr sz="1600" spc="-5" dirty="0">
                <a:latin typeface="Tahoma"/>
                <a:cs typeface="Tahoma"/>
              </a:rPr>
              <a:t> </a:t>
            </a:r>
            <a:r>
              <a:rPr sz="1600" spc="-20" dirty="0">
                <a:latin typeface="Tahoma"/>
                <a:cs typeface="Tahoma"/>
              </a:rPr>
              <a:t>I</a:t>
            </a:r>
            <a:r>
              <a:rPr sz="1600" spc="-10" dirty="0">
                <a:latin typeface="Tahoma"/>
                <a:cs typeface="Tahoma"/>
              </a:rPr>
              <a:t>n</a:t>
            </a:r>
            <a:r>
              <a:rPr sz="1600" spc="-20" dirty="0">
                <a:latin typeface="Tahoma"/>
                <a:cs typeface="Tahoma"/>
              </a:rPr>
              <a:t>t</a:t>
            </a:r>
            <a:r>
              <a:rPr sz="1600" spc="-10" dirty="0">
                <a:latin typeface="Tahoma"/>
                <a:cs typeface="Tahoma"/>
              </a:rPr>
              <a:t>ermediary</a:t>
            </a:r>
            <a:endParaRPr sz="1600">
              <a:latin typeface="Tahoma"/>
              <a:cs typeface="Tahoma"/>
            </a:endParaRPr>
          </a:p>
          <a:p>
            <a:pPr marL="1905" algn="ctr"/>
            <a:r>
              <a:rPr sz="1600" spc="-10" dirty="0">
                <a:latin typeface="Tahoma"/>
                <a:cs typeface="Tahoma"/>
              </a:rPr>
              <a:t>(e.g.</a:t>
            </a:r>
            <a:r>
              <a:rPr sz="1600" spc="-5" dirty="0">
                <a:latin typeface="Tahoma"/>
                <a:cs typeface="Tahoma"/>
              </a:rPr>
              <a:t> b</a:t>
            </a:r>
            <a:r>
              <a:rPr sz="1600" spc="-10" dirty="0">
                <a:latin typeface="Tahoma"/>
                <a:cs typeface="Tahoma"/>
              </a:rPr>
              <a:t>ank)</a:t>
            </a:r>
            <a:endParaRPr sz="1600">
              <a:latin typeface="Tahoma"/>
              <a:cs typeface="Tahoma"/>
            </a:endParaRPr>
          </a:p>
        </p:txBody>
      </p:sp>
      <p:sp>
        <p:nvSpPr>
          <p:cNvPr id="6" name="object 6"/>
          <p:cNvSpPr/>
          <p:nvPr/>
        </p:nvSpPr>
        <p:spPr>
          <a:xfrm>
            <a:off x="2135188" y="1965326"/>
            <a:ext cx="1779777" cy="2182749"/>
          </a:xfrm>
          <a:custGeom>
            <a:avLst/>
            <a:gdLst/>
            <a:ahLst/>
            <a:cxnLst/>
            <a:rect l="l" t="t" r="r" b="b"/>
            <a:pathLst>
              <a:path w="1779777" h="2182749">
                <a:moveTo>
                  <a:pt x="0" y="2182749"/>
                </a:moveTo>
                <a:lnTo>
                  <a:pt x="1779777" y="2182749"/>
                </a:lnTo>
                <a:lnTo>
                  <a:pt x="1779777" y="0"/>
                </a:lnTo>
                <a:lnTo>
                  <a:pt x="0" y="0"/>
                </a:lnTo>
                <a:lnTo>
                  <a:pt x="0" y="2182749"/>
                </a:lnTo>
                <a:close/>
              </a:path>
            </a:pathLst>
          </a:custGeom>
          <a:solidFill>
            <a:srgbClr val="CCFFFF"/>
          </a:solidFill>
        </p:spPr>
        <p:txBody>
          <a:bodyPr wrap="square" lIns="0" tIns="0" rIns="0" bIns="0" rtlCol="0">
            <a:noAutofit/>
          </a:bodyPr>
          <a:lstStyle/>
          <a:p>
            <a:endParaRPr/>
          </a:p>
        </p:txBody>
      </p:sp>
      <p:sp>
        <p:nvSpPr>
          <p:cNvPr id="7" name="object 7"/>
          <p:cNvSpPr/>
          <p:nvPr/>
        </p:nvSpPr>
        <p:spPr>
          <a:xfrm>
            <a:off x="2135188" y="1965326"/>
            <a:ext cx="1779777" cy="2182749"/>
          </a:xfrm>
          <a:custGeom>
            <a:avLst/>
            <a:gdLst/>
            <a:ahLst/>
            <a:cxnLst/>
            <a:rect l="l" t="t" r="r" b="b"/>
            <a:pathLst>
              <a:path w="1779777" h="2182749">
                <a:moveTo>
                  <a:pt x="0" y="2182749"/>
                </a:moveTo>
                <a:lnTo>
                  <a:pt x="1779777" y="2182749"/>
                </a:lnTo>
                <a:lnTo>
                  <a:pt x="1779777" y="0"/>
                </a:lnTo>
                <a:lnTo>
                  <a:pt x="0" y="0"/>
                </a:lnTo>
                <a:lnTo>
                  <a:pt x="0" y="2182749"/>
                </a:lnTo>
                <a:close/>
              </a:path>
            </a:pathLst>
          </a:custGeom>
          <a:ln w="12700">
            <a:solidFill>
              <a:srgbClr val="000000"/>
            </a:solidFill>
          </a:ln>
        </p:spPr>
        <p:txBody>
          <a:bodyPr wrap="square" lIns="0" tIns="0" rIns="0" bIns="0" rtlCol="0">
            <a:noAutofit/>
          </a:bodyPr>
          <a:lstStyle/>
          <a:p>
            <a:endParaRPr/>
          </a:p>
        </p:txBody>
      </p:sp>
      <p:sp>
        <p:nvSpPr>
          <p:cNvPr id="8" name="object 8"/>
          <p:cNvSpPr txBox="1"/>
          <p:nvPr/>
        </p:nvSpPr>
        <p:spPr>
          <a:xfrm>
            <a:off x="2388514" y="2376933"/>
            <a:ext cx="1273810" cy="1348105"/>
          </a:xfrm>
          <a:prstGeom prst="rect">
            <a:avLst/>
          </a:prstGeom>
        </p:spPr>
        <p:txBody>
          <a:bodyPr vert="horz" wrap="square" lIns="0" tIns="0" rIns="0" bIns="0" rtlCol="0">
            <a:noAutofit/>
          </a:bodyPr>
          <a:lstStyle/>
          <a:p>
            <a:pPr marL="50800"/>
            <a:r>
              <a:rPr sz="1600" spc="-10" dirty="0">
                <a:latin typeface="Tahoma"/>
                <a:cs typeface="Tahoma"/>
              </a:rPr>
              <a:t>Sur</a:t>
            </a:r>
            <a:r>
              <a:rPr sz="1600" spc="-5" dirty="0">
                <a:latin typeface="Tahoma"/>
                <a:cs typeface="Tahoma"/>
              </a:rPr>
              <a:t>p</a:t>
            </a:r>
            <a:r>
              <a:rPr sz="1600" spc="-15" dirty="0">
                <a:latin typeface="Tahoma"/>
                <a:cs typeface="Tahoma"/>
              </a:rPr>
              <a:t>l</a:t>
            </a:r>
            <a:r>
              <a:rPr sz="1600" spc="-10" dirty="0">
                <a:latin typeface="Tahoma"/>
                <a:cs typeface="Tahoma"/>
              </a:rPr>
              <a:t>us</a:t>
            </a:r>
            <a:r>
              <a:rPr sz="1600" spc="-15" dirty="0">
                <a:latin typeface="Tahoma"/>
                <a:cs typeface="Tahoma"/>
              </a:rPr>
              <a:t> </a:t>
            </a:r>
            <a:r>
              <a:rPr sz="1600" spc="-10" dirty="0">
                <a:latin typeface="Tahoma"/>
                <a:cs typeface="Tahoma"/>
              </a:rPr>
              <a:t>Un</a:t>
            </a:r>
            <a:r>
              <a:rPr sz="1600" spc="-15" dirty="0">
                <a:latin typeface="Tahoma"/>
                <a:cs typeface="Tahoma"/>
              </a:rPr>
              <a:t>i</a:t>
            </a:r>
            <a:r>
              <a:rPr sz="1600" spc="-10" dirty="0">
                <a:latin typeface="Tahoma"/>
                <a:cs typeface="Tahoma"/>
              </a:rPr>
              <a:t>ts</a:t>
            </a:r>
            <a:endParaRPr sz="1600">
              <a:latin typeface="Tahoma"/>
              <a:cs typeface="Tahoma"/>
            </a:endParaRPr>
          </a:p>
          <a:p>
            <a:pPr>
              <a:lnSpc>
                <a:spcPts val="950"/>
              </a:lnSpc>
              <a:spcBef>
                <a:spcPts val="9"/>
              </a:spcBef>
            </a:pPr>
            <a:endParaRPr sz="950"/>
          </a:p>
          <a:p>
            <a:pPr marL="233679" indent="-154305" algn="ctr">
              <a:buFont typeface="Tahoma"/>
              <a:buChar char="•"/>
              <a:tabLst>
                <a:tab pos="233679" algn="l"/>
              </a:tabLst>
            </a:pPr>
            <a:r>
              <a:rPr sz="1600" spc="-20" dirty="0">
                <a:latin typeface="Tahoma"/>
                <a:cs typeface="Tahoma"/>
              </a:rPr>
              <a:t>I</a:t>
            </a:r>
            <a:r>
              <a:rPr sz="1600" spc="-10" dirty="0">
                <a:latin typeface="Tahoma"/>
                <a:cs typeface="Tahoma"/>
              </a:rPr>
              <a:t>n</a:t>
            </a:r>
            <a:r>
              <a:rPr sz="1600" spc="-5" dirty="0">
                <a:latin typeface="Tahoma"/>
                <a:cs typeface="Tahoma"/>
              </a:rPr>
              <a:t>d</a:t>
            </a:r>
            <a:r>
              <a:rPr sz="1600" spc="-10" dirty="0">
                <a:latin typeface="Tahoma"/>
                <a:cs typeface="Tahoma"/>
              </a:rPr>
              <a:t>iv</a:t>
            </a:r>
            <a:r>
              <a:rPr sz="1600" spc="-15" dirty="0">
                <a:latin typeface="Tahoma"/>
                <a:cs typeface="Tahoma"/>
              </a:rPr>
              <a:t>i</a:t>
            </a:r>
            <a:r>
              <a:rPr sz="1600" spc="-5" dirty="0">
                <a:latin typeface="Tahoma"/>
                <a:cs typeface="Tahoma"/>
              </a:rPr>
              <a:t>d</a:t>
            </a:r>
            <a:r>
              <a:rPr sz="1600" spc="-10" dirty="0">
                <a:latin typeface="Tahoma"/>
                <a:cs typeface="Tahoma"/>
              </a:rPr>
              <a:t>uals</a:t>
            </a:r>
            <a:endParaRPr sz="1600">
              <a:latin typeface="Tahoma"/>
              <a:cs typeface="Tahoma"/>
            </a:endParaRPr>
          </a:p>
          <a:p>
            <a:pPr>
              <a:lnSpc>
                <a:spcPts val="950"/>
              </a:lnSpc>
              <a:spcBef>
                <a:spcPts val="10"/>
              </a:spcBef>
              <a:buFont typeface="Tahoma"/>
              <a:buChar char="•"/>
            </a:pPr>
            <a:endParaRPr sz="950"/>
          </a:p>
          <a:p>
            <a:pPr marL="230504" marR="635" indent="-154305" algn="ctr">
              <a:buFont typeface="Tahoma"/>
              <a:buChar char="•"/>
              <a:tabLst>
                <a:tab pos="230504" algn="l"/>
              </a:tabLst>
            </a:pPr>
            <a:r>
              <a:rPr sz="1600" spc="-5" dirty="0">
                <a:latin typeface="Tahoma"/>
                <a:cs typeface="Tahoma"/>
              </a:rPr>
              <a:t>B</a:t>
            </a:r>
            <a:r>
              <a:rPr sz="1600" spc="-10" dirty="0">
                <a:latin typeface="Tahoma"/>
                <a:cs typeface="Tahoma"/>
              </a:rPr>
              <a:t>us</a:t>
            </a:r>
            <a:r>
              <a:rPr sz="1600" spc="-15" dirty="0">
                <a:latin typeface="Tahoma"/>
                <a:cs typeface="Tahoma"/>
              </a:rPr>
              <a:t>i</a:t>
            </a:r>
            <a:r>
              <a:rPr sz="1600" spc="-10" dirty="0">
                <a:latin typeface="Tahoma"/>
                <a:cs typeface="Tahoma"/>
              </a:rPr>
              <a:t>nes</a:t>
            </a:r>
            <a:r>
              <a:rPr sz="1600" spc="-20" dirty="0">
                <a:latin typeface="Tahoma"/>
                <a:cs typeface="Tahoma"/>
              </a:rPr>
              <a:t>s</a:t>
            </a:r>
            <a:r>
              <a:rPr sz="1600" spc="-10" dirty="0">
                <a:latin typeface="Tahoma"/>
                <a:cs typeface="Tahoma"/>
              </a:rPr>
              <a:t>es</a:t>
            </a:r>
            <a:endParaRPr sz="1600">
              <a:latin typeface="Tahoma"/>
              <a:cs typeface="Tahoma"/>
            </a:endParaRPr>
          </a:p>
          <a:p>
            <a:pPr>
              <a:lnSpc>
                <a:spcPts val="950"/>
              </a:lnSpc>
              <a:spcBef>
                <a:spcPts val="9"/>
              </a:spcBef>
            </a:pPr>
            <a:endParaRPr sz="950"/>
          </a:p>
          <a:p>
            <a:pPr marL="166370" indent="-154305" algn="ctr">
              <a:buFont typeface="Tahoma"/>
              <a:buChar char="•"/>
              <a:tabLst>
                <a:tab pos="166370" algn="l"/>
              </a:tabLst>
            </a:pPr>
            <a:r>
              <a:rPr sz="1600" spc="-15" dirty="0">
                <a:latin typeface="Tahoma"/>
                <a:cs typeface="Tahoma"/>
              </a:rPr>
              <a:t>G</a:t>
            </a:r>
            <a:r>
              <a:rPr sz="1600" spc="-25" dirty="0">
                <a:latin typeface="Tahoma"/>
                <a:cs typeface="Tahoma"/>
              </a:rPr>
              <a:t>ov</a:t>
            </a:r>
            <a:r>
              <a:rPr sz="1600" spc="-10" dirty="0">
                <a:latin typeface="Tahoma"/>
                <a:cs typeface="Tahoma"/>
              </a:rPr>
              <a:t>ernment</a:t>
            </a:r>
            <a:endParaRPr sz="1600">
              <a:latin typeface="Tahoma"/>
              <a:cs typeface="Tahoma"/>
            </a:endParaRPr>
          </a:p>
        </p:txBody>
      </p:sp>
      <p:sp>
        <p:nvSpPr>
          <p:cNvPr id="9" name="object 9"/>
          <p:cNvSpPr/>
          <p:nvPr/>
        </p:nvSpPr>
        <p:spPr>
          <a:xfrm>
            <a:off x="8360792" y="1990726"/>
            <a:ext cx="1696085" cy="2182749"/>
          </a:xfrm>
          <a:custGeom>
            <a:avLst/>
            <a:gdLst/>
            <a:ahLst/>
            <a:cxnLst/>
            <a:rect l="l" t="t" r="r" b="b"/>
            <a:pathLst>
              <a:path w="1696085" h="2182749">
                <a:moveTo>
                  <a:pt x="0" y="2182749"/>
                </a:moveTo>
                <a:lnTo>
                  <a:pt x="1696085" y="2182749"/>
                </a:lnTo>
                <a:lnTo>
                  <a:pt x="1696085" y="0"/>
                </a:lnTo>
                <a:lnTo>
                  <a:pt x="0" y="0"/>
                </a:lnTo>
                <a:lnTo>
                  <a:pt x="0" y="2182749"/>
                </a:lnTo>
                <a:close/>
              </a:path>
            </a:pathLst>
          </a:custGeom>
          <a:solidFill>
            <a:srgbClr val="FFFF99"/>
          </a:solidFill>
        </p:spPr>
        <p:txBody>
          <a:bodyPr wrap="square" lIns="0" tIns="0" rIns="0" bIns="0" rtlCol="0">
            <a:noAutofit/>
          </a:bodyPr>
          <a:lstStyle/>
          <a:p>
            <a:endParaRPr/>
          </a:p>
        </p:txBody>
      </p:sp>
      <p:sp>
        <p:nvSpPr>
          <p:cNvPr id="10" name="object 10"/>
          <p:cNvSpPr/>
          <p:nvPr/>
        </p:nvSpPr>
        <p:spPr>
          <a:xfrm>
            <a:off x="8360792" y="1990726"/>
            <a:ext cx="1696085" cy="2182749"/>
          </a:xfrm>
          <a:custGeom>
            <a:avLst/>
            <a:gdLst/>
            <a:ahLst/>
            <a:cxnLst/>
            <a:rect l="l" t="t" r="r" b="b"/>
            <a:pathLst>
              <a:path w="1696085" h="2182749">
                <a:moveTo>
                  <a:pt x="0" y="2182749"/>
                </a:moveTo>
                <a:lnTo>
                  <a:pt x="1696085" y="2182749"/>
                </a:lnTo>
                <a:lnTo>
                  <a:pt x="1696085" y="0"/>
                </a:lnTo>
                <a:lnTo>
                  <a:pt x="0" y="0"/>
                </a:lnTo>
                <a:lnTo>
                  <a:pt x="0" y="2182749"/>
                </a:lnTo>
                <a:close/>
              </a:path>
            </a:pathLst>
          </a:custGeom>
          <a:ln w="12699">
            <a:solidFill>
              <a:srgbClr val="000000"/>
            </a:solidFill>
          </a:ln>
        </p:spPr>
        <p:txBody>
          <a:bodyPr wrap="square" lIns="0" tIns="0" rIns="0" bIns="0" rtlCol="0">
            <a:noAutofit/>
          </a:bodyPr>
          <a:lstStyle/>
          <a:p>
            <a:endParaRPr/>
          </a:p>
        </p:txBody>
      </p:sp>
      <p:sp>
        <p:nvSpPr>
          <p:cNvPr id="11" name="object 11"/>
          <p:cNvSpPr txBox="1"/>
          <p:nvPr/>
        </p:nvSpPr>
        <p:spPr>
          <a:xfrm>
            <a:off x="8573262" y="2402204"/>
            <a:ext cx="1273175" cy="1348740"/>
          </a:xfrm>
          <a:prstGeom prst="rect">
            <a:avLst/>
          </a:prstGeom>
        </p:spPr>
        <p:txBody>
          <a:bodyPr vert="horz" wrap="square" lIns="0" tIns="0" rIns="0" bIns="0" rtlCol="0">
            <a:noAutofit/>
          </a:bodyPr>
          <a:lstStyle/>
          <a:p>
            <a:pPr marL="1270" algn="ctr"/>
            <a:r>
              <a:rPr sz="1600" spc="-10" dirty="0">
                <a:latin typeface="Tahoma"/>
                <a:cs typeface="Tahoma"/>
              </a:rPr>
              <a:t>De</a:t>
            </a:r>
            <a:r>
              <a:rPr sz="1600" spc="-15" dirty="0">
                <a:latin typeface="Tahoma"/>
                <a:cs typeface="Tahoma"/>
              </a:rPr>
              <a:t>f</a:t>
            </a:r>
            <a:r>
              <a:rPr sz="1600" spc="-10" dirty="0">
                <a:latin typeface="Tahoma"/>
                <a:cs typeface="Tahoma"/>
              </a:rPr>
              <a:t>ic</a:t>
            </a:r>
            <a:r>
              <a:rPr sz="1600" spc="-15" dirty="0">
                <a:latin typeface="Tahoma"/>
                <a:cs typeface="Tahoma"/>
              </a:rPr>
              <a:t>i</a:t>
            </a:r>
            <a:r>
              <a:rPr sz="1600" spc="-10" dirty="0">
                <a:latin typeface="Tahoma"/>
                <a:cs typeface="Tahoma"/>
              </a:rPr>
              <a:t>t</a:t>
            </a:r>
            <a:r>
              <a:rPr sz="1600" spc="20" dirty="0">
                <a:latin typeface="Tahoma"/>
                <a:cs typeface="Tahoma"/>
              </a:rPr>
              <a:t> </a:t>
            </a:r>
            <a:r>
              <a:rPr sz="1600" spc="-15" dirty="0">
                <a:latin typeface="Tahoma"/>
                <a:cs typeface="Tahoma"/>
              </a:rPr>
              <a:t>Un</a:t>
            </a:r>
            <a:r>
              <a:rPr sz="1600" spc="-10" dirty="0">
                <a:latin typeface="Tahoma"/>
                <a:cs typeface="Tahoma"/>
              </a:rPr>
              <a:t>i</a:t>
            </a:r>
            <a:r>
              <a:rPr sz="1600" spc="-20" dirty="0">
                <a:latin typeface="Tahoma"/>
                <a:cs typeface="Tahoma"/>
              </a:rPr>
              <a:t>t</a:t>
            </a:r>
            <a:r>
              <a:rPr sz="1600" spc="-10" dirty="0">
                <a:latin typeface="Tahoma"/>
                <a:cs typeface="Tahoma"/>
              </a:rPr>
              <a:t>s</a:t>
            </a:r>
            <a:endParaRPr sz="1600">
              <a:latin typeface="Tahoma"/>
              <a:cs typeface="Tahoma"/>
            </a:endParaRPr>
          </a:p>
          <a:p>
            <a:pPr>
              <a:lnSpc>
                <a:spcPts val="950"/>
              </a:lnSpc>
              <a:spcBef>
                <a:spcPts val="10"/>
              </a:spcBef>
            </a:pPr>
            <a:endParaRPr sz="950"/>
          </a:p>
          <a:p>
            <a:pPr marL="233679" indent="-154305" algn="ctr">
              <a:buFont typeface="Tahoma"/>
              <a:buChar char="•"/>
              <a:tabLst>
                <a:tab pos="233679" algn="l"/>
              </a:tabLst>
            </a:pPr>
            <a:r>
              <a:rPr sz="1600" spc="-20" dirty="0">
                <a:latin typeface="Tahoma"/>
                <a:cs typeface="Tahoma"/>
              </a:rPr>
              <a:t>I</a:t>
            </a:r>
            <a:r>
              <a:rPr sz="1600" spc="-10" dirty="0">
                <a:latin typeface="Tahoma"/>
                <a:cs typeface="Tahoma"/>
              </a:rPr>
              <a:t>ndi</a:t>
            </a:r>
            <a:r>
              <a:rPr sz="1600" spc="-15" dirty="0">
                <a:latin typeface="Tahoma"/>
                <a:cs typeface="Tahoma"/>
              </a:rPr>
              <a:t>v</a:t>
            </a:r>
            <a:r>
              <a:rPr sz="1600" spc="-10" dirty="0">
                <a:latin typeface="Tahoma"/>
                <a:cs typeface="Tahoma"/>
              </a:rPr>
              <a:t>iduals</a:t>
            </a:r>
            <a:endParaRPr sz="1600">
              <a:latin typeface="Tahoma"/>
              <a:cs typeface="Tahoma"/>
            </a:endParaRPr>
          </a:p>
          <a:p>
            <a:pPr>
              <a:lnSpc>
                <a:spcPts val="950"/>
              </a:lnSpc>
              <a:spcBef>
                <a:spcPts val="9"/>
              </a:spcBef>
              <a:buFont typeface="Tahoma"/>
              <a:buChar char="•"/>
            </a:pPr>
            <a:endParaRPr sz="950"/>
          </a:p>
          <a:p>
            <a:pPr marL="230504" indent="-154305" algn="ctr">
              <a:buFont typeface="Tahoma"/>
              <a:buChar char="•"/>
              <a:tabLst>
                <a:tab pos="230504" algn="l"/>
              </a:tabLst>
            </a:pPr>
            <a:r>
              <a:rPr sz="1600" spc="-5" dirty="0">
                <a:latin typeface="Tahoma"/>
                <a:cs typeface="Tahoma"/>
              </a:rPr>
              <a:t>B</a:t>
            </a:r>
            <a:r>
              <a:rPr sz="1600" spc="-10" dirty="0">
                <a:latin typeface="Tahoma"/>
                <a:cs typeface="Tahoma"/>
              </a:rPr>
              <a:t>u</a:t>
            </a:r>
            <a:r>
              <a:rPr sz="1600" spc="-20" dirty="0">
                <a:latin typeface="Tahoma"/>
                <a:cs typeface="Tahoma"/>
              </a:rPr>
              <a:t>s</a:t>
            </a:r>
            <a:r>
              <a:rPr sz="1600" spc="-10" dirty="0">
                <a:latin typeface="Tahoma"/>
                <a:cs typeface="Tahoma"/>
              </a:rPr>
              <a:t>ine</a:t>
            </a:r>
            <a:r>
              <a:rPr sz="1600" spc="-20" dirty="0">
                <a:latin typeface="Tahoma"/>
                <a:cs typeface="Tahoma"/>
              </a:rPr>
              <a:t>s</a:t>
            </a:r>
            <a:r>
              <a:rPr sz="1600" spc="-10" dirty="0">
                <a:latin typeface="Tahoma"/>
                <a:cs typeface="Tahoma"/>
              </a:rPr>
              <a:t>ses</a:t>
            </a:r>
            <a:endParaRPr sz="1600">
              <a:latin typeface="Tahoma"/>
              <a:cs typeface="Tahoma"/>
            </a:endParaRPr>
          </a:p>
          <a:p>
            <a:pPr>
              <a:lnSpc>
                <a:spcPts val="950"/>
              </a:lnSpc>
              <a:spcBef>
                <a:spcPts val="13"/>
              </a:spcBef>
            </a:pPr>
            <a:endParaRPr sz="950"/>
          </a:p>
          <a:p>
            <a:pPr marL="166370" indent="-154305" algn="ctr">
              <a:buFont typeface="Tahoma"/>
              <a:buChar char="•"/>
              <a:tabLst>
                <a:tab pos="166370" algn="l"/>
              </a:tabLst>
            </a:pPr>
            <a:r>
              <a:rPr sz="1600" spc="-15" dirty="0">
                <a:latin typeface="Tahoma"/>
                <a:cs typeface="Tahoma"/>
              </a:rPr>
              <a:t>G</a:t>
            </a:r>
            <a:r>
              <a:rPr sz="1600" spc="-25" dirty="0">
                <a:latin typeface="Tahoma"/>
                <a:cs typeface="Tahoma"/>
              </a:rPr>
              <a:t>ov</a:t>
            </a:r>
            <a:r>
              <a:rPr sz="1600" spc="-10" dirty="0">
                <a:latin typeface="Tahoma"/>
                <a:cs typeface="Tahoma"/>
              </a:rPr>
              <a:t>ernment</a:t>
            </a:r>
            <a:endParaRPr sz="1600">
              <a:latin typeface="Tahoma"/>
              <a:cs typeface="Tahoma"/>
            </a:endParaRPr>
          </a:p>
        </p:txBody>
      </p:sp>
      <p:sp>
        <p:nvSpPr>
          <p:cNvPr id="12" name="object 12"/>
          <p:cNvSpPr/>
          <p:nvPr/>
        </p:nvSpPr>
        <p:spPr>
          <a:xfrm>
            <a:off x="4022344" y="2444751"/>
            <a:ext cx="1306576" cy="276225"/>
          </a:xfrm>
          <a:custGeom>
            <a:avLst/>
            <a:gdLst/>
            <a:ahLst/>
            <a:cxnLst/>
            <a:rect l="l" t="t" r="r" b="b"/>
            <a:pathLst>
              <a:path w="1306576" h="276225">
                <a:moveTo>
                  <a:pt x="1021588" y="0"/>
                </a:moveTo>
                <a:lnTo>
                  <a:pt x="1021588" y="69087"/>
                </a:lnTo>
                <a:lnTo>
                  <a:pt x="0" y="69087"/>
                </a:lnTo>
                <a:lnTo>
                  <a:pt x="0" y="207137"/>
                </a:lnTo>
                <a:lnTo>
                  <a:pt x="1021588" y="207137"/>
                </a:lnTo>
                <a:lnTo>
                  <a:pt x="1021588" y="276225"/>
                </a:lnTo>
                <a:lnTo>
                  <a:pt x="1306576" y="138175"/>
                </a:lnTo>
                <a:lnTo>
                  <a:pt x="1021588" y="0"/>
                </a:lnTo>
                <a:close/>
              </a:path>
            </a:pathLst>
          </a:custGeom>
          <a:solidFill>
            <a:srgbClr val="CCFFCC"/>
          </a:solidFill>
        </p:spPr>
        <p:txBody>
          <a:bodyPr wrap="square" lIns="0" tIns="0" rIns="0" bIns="0" rtlCol="0">
            <a:noAutofit/>
          </a:bodyPr>
          <a:lstStyle/>
          <a:p>
            <a:endParaRPr/>
          </a:p>
        </p:txBody>
      </p:sp>
      <p:sp>
        <p:nvSpPr>
          <p:cNvPr id="13" name="object 13"/>
          <p:cNvSpPr/>
          <p:nvPr/>
        </p:nvSpPr>
        <p:spPr>
          <a:xfrm>
            <a:off x="4022344" y="2444751"/>
            <a:ext cx="1306576" cy="276225"/>
          </a:xfrm>
          <a:custGeom>
            <a:avLst/>
            <a:gdLst/>
            <a:ahLst/>
            <a:cxnLst/>
            <a:rect l="l" t="t" r="r" b="b"/>
            <a:pathLst>
              <a:path w="1306576" h="276225">
                <a:moveTo>
                  <a:pt x="0" y="69087"/>
                </a:moveTo>
                <a:lnTo>
                  <a:pt x="1021588" y="69087"/>
                </a:lnTo>
                <a:lnTo>
                  <a:pt x="1021588" y="0"/>
                </a:lnTo>
                <a:lnTo>
                  <a:pt x="1306576" y="138175"/>
                </a:lnTo>
                <a:lnTo>
                  <a:pt x="1021588" y="276225"/>
                </a:lnTo>
                <a:lnTo>
                  <a:pt x="1021588" y="207137"/>
                </a:lnTo>
                <a:lnTo>
                  <a:pt x="0" y="207137"/>
                </a:lnTo>
                <a:lnTo>
                  <a:pt x="0" y="69087"/>
                </a:lnTo>
                <a:close/>
              </a:path>
            </a:pathLst>
          </a:custGeom>
          <a:ln w="12700">
            <a:solidFill>
              <a:srgbClr val="000000"/>
            </a:solidFill>
          </a:ln>
        </p:spPr>
        <p:txBody>
          <a:bodyPr wrap="square" lIns="0" tIns="0" rIns="0" bIns="0" rtlCol="0">
            <a:noAutofit/>
          </a:bodyPr>
          <a:lstStyle/>
          <a:p>
            <a:endParaRPr/>
          </a:p>
        </p:txBody>
      </p:sp>
      <p:sp>
        <p:nvSpPr>
          <p:cNvPr id="14" name="object 14"/>
          <p:cNvSpPr/>
          <p:nvPr/>
        </p:nvSpPr>
        <p:spPr>
          <a:xfrm>
            <a:off x="6997700" y="2484501"/>
            <a:ext cx="1306576" cy="276098"/>
          </a:xfrm>
          <a:custGeom>
            <a:avLst/>
            <a:gdLst/>
            <a:ahLst/>
            <a:cxnLst/>
            <a:rect l="l" t="t" r="r" b="b"/>
            <a:pathLst>
              <a:path w="1306576" h="276098">
                <a:moveTo>
                  <a:pt x="1021714" y="0"/>
                </a:moveTo>
                <a:lnTo>
                  <a:pt x="1021714" y="68961"/>
                </a:lnTo>
                <a:lnTo>
                  <a:pt x="0" y="68961"/>
                </a:lnTo>
                <a:lnTo>
                  <a:pt x="0" y="207137"/>
                </a:lnTo>
                <a:lnTo>
                  <a:pt x="1021714" y="207137"/>
                </a:lnTo>
                <a:lnTo>
                  <a:pt x="1021714" y="276098"/>
                </a:lnTo>
                <a:lnTo>
                  <a:pt x="1306576" y="138049"/>
                </a:lnTo>
                <a:lnTo>
                  <a:pt x="1021714" y="0"/>
                </a:lnTo>
                <a:close/>
              </a:path>
            </a:pathLst>
          </a:custGeom>
          <a:solidFill>
            <a:srgbClr val="CCFFCC"/>
          </a:solidFill>
        </p:spPr>
        <p:txBody>
          <a:bodyPr wrap="square" lIns="0" tIns="0" rIns="0" bIns="0" rtlCol="0">
            <a:noAutofit/>
          </a:bodyPr>
          <a:lstStyle/>
          <a:p>
            <a:endParaRPr/>
          </a:p>
        </p:txBody>
      </p:sp>
      <p:sp>
        <p:nvSpPr>
          <p:cNvPr id="15" name="object 15"/>
          <p:cNvSpPr/>
          <p:nvPr/>
        </p:nvSpPr>
        <p:spPr>
          <a:xfrm>
            <a:off x="6997700" y="2484501"/>
            <a:ext cx="1306576" cy="276098"/>
          </a:xfrm>
          <a:custGeom>
            <a:avLst/>
            <a:gdLst/>
            <a:ahLst/>
            <a:cxnLst/>
            <a:rect l="l" t="t" r="r" b="b"/>
            <a:pathLst>
              <a:path w="1306576" h="276098">
                <a:moveTo>
                  <a:pt x="0" y="68961"/>
                </a:moveTo>
                <a:lnTo>
                  <a:pt x="1021714" y="68961"/>
                </a:lnTo>
                <a:lnTo>
                  <a:pt x="1021714" y="0"/>
                </a:lnTo>
                <a:lnTo>
                  <a:pt x="1306576" y="138049"/>
                </a:lnTo>
                <a:lnTo>
                  <a:pt x="1021714" y="276098"/>
                </a:lnTo>
                <a:lnTo>
                  <a:pt x="1021714" y="207137"/>
                </a:lnTo>
                <a:lnTo>
                  <a:pt x="0" y="207137"/>
                </a:lnTo>
                <a:lnTo>
                  <a:pt x="0" y="68961"/>
                </a:lnTo>
                <a:close/>
              </a:path>
            </a:pathLst>
          </a:custGeom>
          <a:ln w="12700">
            <a:solidFill>
              <a:srgbClr val="000000"/>
            </a:solidFill>
          </a:ln>
        </p:spPr>
        <p:txBody>
          <a:bodyPr wrap="square" lIns="0" tIns="0" rIns="0" bIns="0" rtlCol="0">
            <a:noAutofit/>
          </a:bodyPr>
          <a:lstStyle/>
          <a:p>
            <a:endParaRPr/>
          </a:p>
        </p:txBody>
      </p:sp>
      <p:sp>
        <p:nvSpPr>
          <p:cNvPr id="16" name="object 16"/>
          <p:cNvSpPr/>
          <p:nvPr/>
        </p:nvSpPr>
        <p:spPr>
          <a:xfrm>
            <a:off x="6979539" y="3322701"/>
            <a:ext cx="1264792" cy="338074"/>
          </a:xfrm>
          <a:custGeom>
            <a:avLst/>
            <a:gdLst/>
            <a:ahLst/>
            <a:cxnLst/>
            <a:rect l="l" t="t" r="r" b="b"/>
            <a:pathLst>
              <a:path w="1264792" h="338074">
                <a:moveTo>
                  <a:pt x="275844" y="0"/>
                </a:moveTo>
                <a:lnTo>
                  <a:pt x="0" y="169037"/>
                </a:lnTo>
                <a:lnTo>
                  <a:pt x="275844" y="338074"/>
                </a:lnTo>
                <a:lnTo>
                  <a:pt x="275844" y="253491"/>
                </a:lnTo>
                <a:lnTo>
                  <a:pt x="1264792" y="253491"/>
                </a:lnTo>
                <a:lnTo>
                  <a:pt x="1264792" y="84454"/>
                </a:lnTo>
                <a:lnTo>
                  <a:pt x="275844" y="84454"/>
                </a:lnTo>
                <a:lnTo>
                  <a:pt x="275844" y="0"/>
                </a:lnTo>
                <a:close/>
              </a:path>
            </a:pathLst>
          </a:custGeom>
          <a:solidFill>
            <a:srgbClr val="CC99FF"/>
          </a:solidFill>
        </p:spPr>
        <p:txBody>
          <a:bodyPr wrap="square" lIns="0" tIns="0" rIns="0" bIns="0" rtlCol="0">
            <a:noAutofit/>
          </a:bodyPr>
          <a:lstStyle/>
          <a:p>
            <a:endParaRPr/>
          </a:p>
        </p:txBody>
      </p:sp>
      <p:sp>
        <p:nvSpPr>
          <p:cNvPr id="17" name="object 17"/>
          <p:cNvSpPr/>
          <p:nvPr/>
        </p:nvSpPr>
        <p:spPr>
          <a:xfrm>
            <a:off x="6979539" y="3322701"/>
            <a:ext cx="1264792" cy="338074"/>
          </a:xfrm>
          <a:custGeom>
            <a:avLst/>
            <a:gdLst/>
            <a:ahLst/>
            <a:cxnLst/>
            <a:rect l="l" t="t" r="r" b="b"/>
            <a:pathLst>
              <a:path w="1264792" h="338074">
                <a:moveTo>
                  <a:pt x="0" y="169037"/>
                </a:moveTo>
                <a:lnTo>
                  <a:pt x="275844" y="0"/>
                </a:lnTo>
                <a:lnTo>
                  <a:pt x="275844" y="84454"/>
                </a:lnTo>
                <a:lnTo>
                  <a:pt x="1264792" y="84454"/>
                </a:lnTo>
                <a:lnTo>
                  <a:pt x="1264792" y="253491"/>
                </a:lnTo>
                <a:lnTo>
                  <a:pt x="275844" y="253491"/>
                </a:lnTo>
                <a:lnTo>
                  <a:pt x="275844" y="338074"/>
                </a:lnTo>
                <a:lnTo>
                  <a:pt x="0" y="169037"/>
                </a:lnTo>
                <a:close/>
              </a:path>
            </a:pathLst>
          </a:custGeom>
          <a:ln w="12699">
            <a:solidFill>
              <a:srgbClr val="000000"/>
            </a:solidFill>
          </a:ln>
        </p:spPr>
        <p:txBody>
          <a:bodyPr wrap="square" lIns="0" tIns="0" rIns="0" bIns="0" rtlCol="0">
            <a:noAutofit/>
          </a:bodyPr>
          <a:lstStyle/>
          <a:p>
            <a:endParaRPr/>
          </a:p>
        </p:txBody>
      </p:sp>
      <p:sp>
        <p:nvSpPr>
          <p:cNvPr id="18" name="object 18"/>
          <p:cNvSpPr/>
          <p:nvPr/>
        </p:nvSpPr>
        <p:spPr>
          <a:xfrm>
            <a:off x="3993261" y="3298825"/>
            <a:ext cx="1264665" cy="338074"/>
          </a:xfrm>
          <a:custGeom>
            <a:avLst/>
            <a:gdLst/>
            <a:ahLst/>
            <a:cxnLst/>
            <a:rect l="l" t="t" r="r" b="b"/>
            <a:pathLst>
              <a:path w="1264665" h="338074">
                <a:moveTo>
                  <a:pt x="275716" y="0"/>
                </a:moveTo>
                <a:lnTo>
                  <a:pt x="0" y="169037"/>
                </a:lnTo>
                <a:lnTo>
                  <a:pt x="275716" y="338074"/>
                </a:lnTo>
                <a:lnTo>
                  <a:pt x="275716" y="253619"/>
                </a:lnTo>
                <a:lnTo>
                  <a:pt x="1264665" y="253619"/>
                </a:lnTo>
                <a:lnTo>
                  <a:pt x="1264665" y="84582"/>
                </a:lnTo>
                <a:lnTo>
                  <a:pt x="275716" y="84582"/>
                </a:lnTo>
                <a:lnTo>
                  <a:pt x="275716" y="0"/>
                </a:lnTo>
                <a:close/>
              </a:path>
            </a:pathLst>
          </a:custGeom>
          <a:solidFill>
            <a:srgbClr val="CC99FF"/>
          </a:solidFill>
        </p:spPr>
        <p:txBody>
          <a:bodyPr wrap="square" lIns="0" tIns="0" rIns="0" bIns="0" rtlCol="0">
            <a:noAutofit/>
          </a:bodyPr>
          <a:lstStyle/>
          <a:p>
            <a:endParaRPr/>
          </a:p>
        </p:txBody>
      </p:sp>
      <p:sp>
        <p:nvSpPr>
          <p:cNvPr id="19" name="object 19"/>
          <p:cNvSpPr/>
          <p:nvPr/>
        </p:nvSpPr>
        <p:spPr>
          <a:xfrm>
            <a:off x="3993261" y="3298825"/>
            <a:ext cx="1264665" cy="338074"/>
          </a:xfrm>
          <a:custGeom>
            <a:avLst/>
            <a:gdLst/>
            <a:ahLst/>
            <a:cxnLst/>
            <a:rect l="l" t="t" r="r" b="b"/>
            <a:pathLst>
              <a:path w="1264665" h="338074">
                <a:moveTo>
                  <a:pt x="0" y="169037"/>
                </a:moveTo>
                <a:lnTo>
                  <a:pt x="275716" y="0"/>
                </a:lnTo>
                <a:lnTo>
                  <a:pt x="275716" y="84582"/>
                </a:lnTo>
                <a:lnTo>
                  <a:pt x="1264665" y="84582"/>
                </a:lnTo>
                <a:lnTo>
                  <a:pt x="1264665" y="253619"/>
                </a:lnTo>
                <a:lnTo>
                  <a:pt x="275716" y="253619"/>
                </a:lnTo>
                <a:lnTo>
                  <a:pt x="275716" y="338074"/>
                </a:lnTo>
                <a:lnTo>
                  <a:pt x="0" y="169037"/>
                </a:lnTo>
                <a:close/>
              </a:path>
            </a:pathLst>
          </a:custGeom>
          <a:ln w="12700">
            <a:solidFill>
              <a:srgbClr val="000000"/>
            </a:solidFill>
          </a:ln>
        </p:spPr>
        <p:txBody>
          <a:bodyPr wrap="square" lIns="0" tIns="0" rIns="0" bIns="0" rtlCol="0">
            <a:noAutofit/>
          </a:bodyPr>
          <a:lstStyle/>
          <a:p>
            <a:endParaRPr/>
          </a:p>
        </p:txBody>
      </p:sp>
      <p:sp>
        <p:nvSpPr>
          <p:cNvPr id="20" name="object 20"/>
          <p:cNvSpPr/>
          <p:nvPr/>
        </p:nvSpPr>
        <p:spPr>
          <a:xfrm>
            <a:off x="2428176" y="1052575"/>
            <a:ext cx="1535938" cy="609600"/>
          </a:xfrm>
          <a:custGeom>
            <a:avLst/>
            <a:gdLst/>
            <a:ahLst/>
            <a:cxnLst/>
            <a:rect l="l" t="t" r="r" b="b"/>
            <a:pathLst>
              <a:path w="1535938" h="609600">
                <a:moveTo>
                  <a:pt x="0" y="609600"/>
                </a:moveTo>
                <a:lnTo>
                  <a:pt x="1535938" y="609600"/>
                </a:lnTo>
                <a:lnTo>
                  <a:pt x="1535938" y="0"/>
                </a:lnTo>
                <a:lnTo>
                  <a:pt x="0" y="0"/>
                </a:lnTo>
                <a:lnTo>
                  <a:pt x="0" y="609600"/>
                </a:lnTo>
                <a:close/>
              </a:path>
            </a:pathLst>
          </a:custGeom>
          <a:solidFill>
            <a:srgbClr val="DDDDDD"/>
          </a:solidFill>
        </p:spPr>
        <p:txBody>
          <a:bodyPr wrap="square" lIns="0" tIns="0" rIns="0" bIns="0" rtlCol="0">
            <a:noAutofit/>
          </a:bodyPr>
          <a:lstStyle/>
          <a:p>
            <a:endParaRPr/>
          </a:p>
        </p:txBody>
      </p:sp>
      <p:sp>
        <p:nvSpPr>
          <p:cNvPr id="21" name="object 21"/>
          <p:cNvSpPr/>
          <p:nvPr/>
        </p:nvSpPr>
        <p:spPr>
          <a:xfrm>
            <a:off x="4051427" y="1166875"/>
            <a:ext cx="545973" cy="1277874"/>
          </a:xfrm>
          <a:custGeom>
            <a:avLst/>
            <a:gdLst/>
            <a:ahLst/>
            <a:cxnLst/>
            <a:rect l="l" t="t" r="r" b="b"/>
            <a:pathLst>
              <a:path w="545973" h="1277874">
                <a:moveTo>
                  <a:pt x="0" y="0"/>
                </a:moveTo>
                <a:lnTo>
                  <a:pt x="545973" y="1277874"/>
                </a:lnTo>
              </a:path>
            </a:pathLst>
          </a:custGeom>
          <a:ln w="12700">
            <a:solidFill>
              <a:srgbClr val="000000"/>
            </a:solidFill>
          </a:ln>
        </p:spPr>
        <p:txBody>
          <a:bodyPr wrap="square" lIns="0" tIns="0" rIns="0" bIns="0" rtlCol="0">
            <a:noAutofit/>
          </a:bodyPr>
          <a:lstStyle/>
          <a:p>
            <a:endParaRPr/>
          </a:p>
        </p:txBody>
      </p:sp>
      <p:sp>
        <p:nvSpPr>
          <p:cNvPr id="22" name="object 22"/>
          <p:cNvSpPr txBox="1"/>
          <p:nvPr/>
        </p:nvSpPr>
        <p:spPr>
          <a:xfrm>
            <a:off x="2740559" y="1097535"/>
            <a:ext cx="911225" cy="434975"/>
          </a:xfrm>
          <a:prstGeom prst="rect">
            <a:avLst/>
          </a:prstGeom>
        </p:spPr>
        <p:txBody>
          <a:bodyPr vert="horz" wrap="square" lIns="0" tIns="0" rIns="0" bIns="0" rtlCol="0">
            <a:noAutofit/>
          </a:bodyPr>
          <a:lstStyle/>
          <a:p>
            <a:pPr marL="12700" marR="12700" indent="57785"/>
            <a:r>
              <a:rPr sz="1400" dirty="0">
                <a:latin typeface="Tahoma"/>
                <a:cs typeface="Tahoma"/>
              </a:rPr>
              <a:t>S</a:t>
            </a:r>
            <a:r>
              <a:rPr sz="1400" spc="-20" dirty="0">
                <a:latin typeface="Tahoma"/>
                <a:cs typeface="Tahoma"/>
              </a:rPr>
              <a:t>a</a:t>
            </a:r>
            <a:r>
              <a:rPr sz="1400" dirty="0">
                <a:latin typeface="Tahoma"/>
                <a:cs typeface="Tahoma"/>
              </a:rPr>
              <a:t>vings</a:t>
            </a:r>
            <a:r>
              <a:rPr sz="1400" spc="-20" dirty="0">
                <a:latin typeface="Tahoma"/>
                <a:cs typeface="Tahoma"/>
              </a:rPr>
              <a:t> </a:t>
            </a:r>
            <a:r>
              <a:rPr sz="1400" dirty="0">
                <a:latin typeface="Tahoma"/>
                <a:cs typeface="Tahoma"/>
              </a:rPr>
              <a:t>&amp; </a:t>
            </a:r>
            <a:r>
              <a:rPr sz="1400" spc="-10" dirty="0">
                <a:latin typeface="Tahoma"/>
                <a:cs typeface="Tahoma"/>
              </a:rPr>
              <a:t>I</a:t>
            </a:r>
            <a:r>
              <a:rPr sz="1400" spc="-15" dirty="0">
                <a:latin typeface="Tahoma"/>
                <a:cs typeface="Tahoma"/>
              </a:rPr>
              <a:t>n</a:t>
            </a:r>
            <a:r>
              <a:rPr sz="1400" spc="-20" dirty="0">
                <a:latin typeface="Tahoma"/>
                <a:cs typeface="Tahoma"/>
              </a:rPr>
              <a:t>v</a:t>
            </a:r>
            <a:r>
              <a:rPr sz="1400" dirty="0">
                <a:latin typeface="Tahoma"/>
                <a:cs typeface="Tahoma"/>
              </a:rPr>
              <a:t>est</a:t>
            </a:r>
            <a:r>
              <a:rPr sz="1400" spc="-10" dirty="0">
                <a:latin typeface="Tahoma"/>
                <a:cs typeface="Tahoma"/>
              </a:rPr>
              <a:t>m</a:t>
            </a:r>
            <a:r>
              <a:rPr sz="1400" dirty="0">
                <a:latin typeface="Tahoma"/>
                <a:cs typeface="Tahoma"/>
              </a:rPr>
              <a:t>ent</a:t>
            </a:r>
            <a:endParaRPr sz="1400">
              <a:latin typeface="Tahoma"/>
              <a:cs typeface="Tahoma"/>
            </a:endParaRPr>
          </a:p>
        </p:txBody>
      </p:sp>
      <p:sp>
        <p:nvSpPr>
          <p:cNvPr id="23" name="object 23"/>
          <p:cNvSpPr/>
          <p:nvPr/>
        </p:nvSpPr>
        <p:spPr>
          <a:xfrm>
            <a:off x="8217028" y="1204912"/>
            <a:ext cx="1262951" cy="309562"/>
          </a:xfrm>
          <a:custGeom>
            <a:avLst/>
            <a:gdLst/>
            <a:ahLst/>
            <a:cxnLst/>
            <a:rect l="l" t="t" r="r" b="b"/>
            <a:pathLst>
              <a:path w="1262951" h="309562">
                <a:moveTo>
                  <a:pt x="0" y="309562"/>
                </a:moveTo>
                <a:lnTo>
                  <a:pt x="1262951" y="309562"/>
                </a:lnTo>
                <a:lnTo>
                  <a:pt x="1262951" y="0"/>
                </a:lnTo>
                <a:lnTo>
                  <a:pt x="0" y="0"/>
                </a:lnTo>
                <a:lnTo>
                  <a:pt x="0" y="309562"/>
                </a:lnTo>
                <a:close/>
              </a:path>
            </a:pathLst>
          </a:custGeom>
          <a:solidFill>
            <a:srgbClr val="DDDDDD"/>
          </a:solidFill>
        </p:spPr>
        <p:txBody>
          <a:bodyPr wrap="square" lIns="0" tIns="0" rIns="0" bIns="0" rtlCol="0">
            <a:noAutofit/>
          </a:bodyPr>
          <a:lstStyle/>
          <a:p>
            <a:endParaRPr/>
          </a:p>
        </p:txBody>
      </p:sp>
      <p:sp>
        <p:nvSpPr>
          <p:cNvPr id="24" name="object 24"/>
          <p:cNvSpPr/>
          <p:nvPr/>
        </p:nvSpPr>
        <p:spPr>
          <a:xfrm>
            <a:off x="7468997" y="1319149"/>
            <a:ext cx="660653" cy="1103376"/>
          </a:xfrm>
          <a:custGeom>
            <a:avLst/>
            <a:gdLst/>
            <a:ahLst/>
            <a:cxnLst/>
            <a:rect l="l" t="t" r="r" b="b"/>
            <a:pathLst>
              <a:path w="660653" h="1103376">
                <a:moveTo>
                  <a:pt x="660653" y="0"/>
                </a:moveTo>
                <a:lnTo>
                  <a:pt x="0" y="1103376"/>
                </a:lnTo>
              </a:path>
            </a:pathLst>
          </a:custGeom>
          <a:ln w="12700">
            <a:solidFill>
              <a:srgbClr val="000000"/>
            </a:solidFill>
          </a:ln>
        </p:spPr>
        <p:txBody>
          <a:bodyPr wrap="square" lIns="0" tIns="0" rIns="0" bIns="0" rtlCol="0">
            <a:noAutofit/>
          </a:bodyPr>
          <a:lstStyle/>
          <a:p>
            <a:endParaRPr/>
          </a:p>
        </p:txBody>
      </p:sp>
      <p:sp>
        <p:nvSpPr>
          <p:cNvPr id="25" name="object 25"/>
          <p:cNvSpPr txBox="1"/>
          <p:nvPr/>
        </p:nvSpPr>
        <p:spPr>
          <a:xfrm>
            <a:off x="8463533" y="1249935"/>
            <a:ext cx="772160" cy="221615"/>
          </a:xfrm>
          <a:prstGeom prst="rect">
            <a:avLst/>
          </a:prstGeom>
        </p:spPr>
        <p:txBody>
          <a:bodyPr vert="horz" wrap="square" lIns="0" tIns="0" rIns="0" bIns="0" rtlCol="0">
            <a:noAutofit/>
          </a:bodyPr>
          <a:lstStyle/>
          <a:p>
            <a:pPr marL="12700"/>
            <a:r>
              <a:rPr sz="1400" dirty="0">
                <a:latin typeface="Tahoma"/>
                <a:cs typeface="Tahoma"/>
              </a:rPr>
              <a:t>Fin</a:t>
            </a:r>
            <a:r>
              <a:rPr sz="1400" spc="-5" dirty="0">
                <a:latin typeface="Tahoma"/>
                <a:cs typeface="Tahoma"/>
              </a:rPr>
              <a:t>a</a:t>
            </a:r>
            <a:r>
              <a:rPr sz="1400" dirty="0">
                <a:latin typeface="Tahoma"/>
                <a:cs typeface="Tahoma"/>
              </a:rPr>
              <a:t>ncing</a:t>
            </a:r>
            <a:endParaRPr sz="1400">
              <a:latin typeface="Tahoma"/>
              <a:cs typeface="Tahoma"/>
            </a:endParaRPr>
          </a:p>
        </p:txBody>
      </p:sp>
      <p:sp>
        <p:nvSpPr>
          <p:cNvPr id="26" name="object 26"/>
          <p:cNvSpPr/>
          <p:nvPr/>
        </p:nvSpPr>
        <p:spPr>
          <a:xfrm>
            <a:off x="8375268" y="4573523"/>
            <a:ext cx="1421256" cy="609600"/>
          </a:xfrm>
          <a:custGeom>
            <a:avLst/>
            <a:gdLst/>
            <a:ahLst/>
            <a:cxnLst/>
            <a:rect l="l" t="t" r="r" b="b"/>
            <a:pathLst>
              <a:path w="1421256" h="609600">
                <a:moveTo>
                  <a:pt x="0" y="609600"/>
                </a:moveTo>
                <a:lnTo>
                  <a:pt x="1421256" y="609600"/>
                </a:lnTo>
                <a:lnTo>
                  <a:pt x="1421256" y="0"/>
                </a:lnTo>
                <a:lnTo>
                  <a:pt x="0" y="0"/>
                </a:lnTo>
                <a:lnTo>
                  <a:pt x="0" y="609600"/>
                </a:lnTo>
                <a:close/>
              </a:path>
            </a:pathLst>
          </a:custGeom>
          <a:solidFill>
            <a:srgbClr val="DDDDDD"/>
          </a:solidFill>
        </p:spPr>
        <p:txBody>
          <a:bodyPr wrap="square" lIns="0" tIns="0" rIns="0" bIns="0" rtlCol="0">
            <a:noAutofit/>
          </a:bodyPr>
          <a:lstStyle/>
          <a:p>
            <a:endParaRPr/>
          </a:p>
        </p:txBody>
      </p:sp>
      <p:sp>
        <p:nvSpPr>
          <p:cNvPr id="27" name="object 27"/>
          <p:cNvSpPr/>
          <p:nvPr/>
        </p:nvSpPr>
        <p:spPr>
          <a:xfrm>
            <a:off x="7525384" y="3684652"/>
            <a:ext cx="762508" cy="1003173"/>
          </a:xfrm>
          <a:custGeom>
            <a:avLst/>
            <a:gdLst/>
            <a:ahLst/>
            <a:cxnLst/>
            <a:rect l="l" t="t" r="r" b="b"/>
            <a:pathLst>
              <a:path w="762507" h="1003173">
                <a:moveTo>
                  <a:pt x="762508" y="1003173"/>
                </a:moveTo>
                <a:lnTo>
                  <a:pt x="0" y="0"/>
                </a:lnTo>
              </a:path>
            </a:pathLst>
          </a:custGeom>
          <a:ln w="12700">
            <a:solidFill>
              <a:srgbClr val="000000"/>
            </a:solidFill>
          </a:ln>
        </p:spPr>
        <p:txBody>
          <a:bodyPr wrap="square" lIns="0" tIns="0" rIns="0" bIns="0" rtlCol="0">
            <a:noAutofit/>
          </a:bodyPr>
          <a:lstStyle/>
          <a:p>
            <a:endParaRPr/>
          </a:p>
        </p:txBody>
      </p:sp>
      <p:sp>
        <p:nvSpPr>
          <p:cNvPr id="28" name="object 28"/>
          <p:cNvSpPr txBox="1"/>
          <p:nvPr/>
        </p:nvSpPr>
        <p:spPr>
          <a:xfrm>
            <a:off x="8688452" y="4619118"/>
            <a:ext cx="796925" cy="434975"/>
          </a:xfrm>
          <a:prstGeom prst="rect">
            <a:avLst/>
          </a:prstGeom>
        </p:spPr>
        <p:txBody>
          <a:bodyPr vert="horz" wrap="square" lIns="0" tIns="0" rIns="0" bIns="0" rtlCol="0">
            <a:noAutofit/>
          </a:bodyPr>
          <a:lstStyle/>
          <a:p>
            <a:pPr marL="12700"/>
            <a:r>
              <a:rPr sz="1400" spc="-20" dirty="0">
                <a:latin typeface="Tahoma"/>
                <a:cs typeface="Tahoma"/>
              </a:rPr>
              <a:t>R</a:t>
            </a:r>
            <a:r>
              <a:rPr sz="1400" dirty="0">
                <a:latin typeface="Tahoma"/>
                <a:cs typeface="Tahoma"/>
              </a:rPr>
              <a:t>et</a:t>
            </a:r>
            <a:r>
              <a:rPr sz="1400" spc="-5" dirty="0">
                <a:latin typeface="Tahoma"/>
                <a:cs typeface="Tahoma"/>
              </a:rPr>
              <a:t>u</a:t>
            </a:r>
            <a:r>
              <a:rPr sz="1400" dirty="0">
                <a:latin typeface="Tahoma"/>
                <a:cs typeface="Tahoma"/>
              </a:rPr>
              <a:t>rn</a:t>
            </a:r>
            <a:r>
              <a:rPr sz="1400" spc="-50" dirty="0">
                <a:latin typeface="Tahoma"/>
                <a:cs typeface="Tahoma"/>
              </a:rPr>
              <a:t> </a:t>
            </a:r>
            <a:r>
              <a:rPr sz="1400" dirty="0">
                <a:latin typeface="Tahoma"/>
                <a:cs typeface="Tahoma"/>
              </a:rPr>
              <a:t>on</a:t>
            </a:r>
            <a:endParaRPr sz="1400">
              <a:latin typeface="Tahoma"/>
              <a:cs typeface="Tahoma"/>
            </a:endParaRPr>
          </a:p>
          <a:p>
            <a:pPr marL="43180"/>
            <a:r>
              <a:rPr sz="1400" dirty="0">
                <a:latin typeface="Tahoma"/>
                <a:cs typeface="Tahoma"/>
              </a:rPr>
              <a:t>fi</a:t>
            </a:r>
            <a:r>
              <a:rPr sz="1400" spc="-5" dirty="0">
                <a:latin typeface="Tahoma"/>
                <a:cs typeface="Tahoma"/>
              </a:rPr>
              <a:t>n</a:t>
            </a:r>
            <a:r>
              <a:rPr sz="1400" spc="-10" dirty="0">
                <a:latin typeface="Tahoma"/>
                <a:cs typeface="Tahoma"/>
              </a:rPr>
              <a:t>a</a:t>
            </a:r>
            <a:r>
              <a:rPr sz="1400" spc="-5" dirty="0">
                <a:latin typeface="Tahoma"/>
                <a:cs typeface="Tahoma"/>
              </a:rPr>
              <a:t>n</a:t>
            </a:r>
            <a:r>
              <a:rPr sz="1400" dirty="0">
                <a:latin typeface="Tahoma"/>
                <a:cs typeface="Tahoma"/>
              </a:rPr>
              <a:t>cing</a:t>
            </a:r>
            <a:endParaRPr sz="1400">
              <a:latin typeface="Tahoma"/>
              <a:cs typeface="Tahoma"/>
            </a:endParaRPr>
          </a:p>
        </p:txBody>
      </p:sp>
      <p:sp>
        <p:nvSpPr>
          <p:cNvPr id="29" name="object 29"/>
          <p:cNvSpPr/>
          <p:nvPr/>
        </p:nvSpPr>
        <p:spPr>
          <a:xfrm>
            <a:off x="2268029" y="4660901"/>
            <a:ext cx="1969008" cy="809625"/>
          </a:xfrm>
          <a:custGeom>
            <a:avLst/>
            <a:gdLst/>
            <a:ahLst/>
            <a:cxnLst/>
            <a:rect l="l" t="t" r="r" b="b"/>
            <a:pathLst>
              <a:path w="1969008" h="809625">
                <a:moveTo>
                  <a:pt x="0" y="809625"/>
                </a:moveTo>
                <a:lnTo>
                  <a:pt x="1969008" y="809625"/>
                </a:lnTo>
                <a:lnTo>
                  <a:pt x="1969008" y="0"/>
                </a:lnTo>
                <a:lnTo>
                  <a:pt x="0" y="0"/>
                </a:lnTo>
                <a:lnTo>
                  <a:pt x="0" y="809625"/>
                </a:lnTo>
                <a:close/>
              </a:path>
            </a:pathLst>
          </a:custGeom>
          <a:solidFill>
            <a:srgbClr val="DDDDDD"/>
          </a:solidFill>
        </p:spPr>
        <p:txBody>
          <a:bodyPr wrap="square" lIns="0" tIns="0" rIns="0" bIns="0" rtlCol="0">
            <a:noAutofit/>
          </a:bodyPr>
          <a:lstStyle/>
          <a:p>
            <a:endParaRPr/>
          </a:p>
        </p:txBody>
      </p:sp>
      <p:sp>
        <p:nvSpPr>
          <p:cNvPr id="30" name="object 30"/>
          <p:cNvSpPr/>
          <p:nvPr/>
        </p:nvSpPr>
        <p:spPr>
          <a:xfrm>
            <a:off x="4324351" y="3697352"/>
            <a:ext cx="616965" cy="1077849"/>
          </a:xfrm>
          <a:custGeom>
            <a:avLst/>
            <a:gdLst/>
            <a:ahLst/>
            <a:cxnLst/>
            <a:rect l="l" t="t" r="r" b="b"/>
            <a:pathLst>
              <a:path w="616965" h="1077849">
                <a:moveTo>
                  <a:pt x="0" y="1077849"/>
                </a:moveTo>
                <a:lnTo>
                  <a:pt x="616965" y="0"/>
                </a:lnTo>
              </a:path>
            </a:pathLst>
          </a:custGeom>
          <a:ln w="12699">
            <a:solidFill>
              <a:srgbClr val="000000"/>
            </a:solidFill>
          </a:ln>
        </p:spPr>
        <p:txBody>
          <a:bodyPr wrap="square" lIns="0" tIns="0" rIns="0" bIns="0" rtlCol="0">
            <a:noAutofit/>
          </a:bodyPr>
          <a:lstStyle/>
          <a:p>
            <a:endParaRPr/>
          </a:p>
        </p:txBody>
      </p:sp>
      <p:sp>
        <p:nvSpPr>
          <p:cNvPr id="31" name="object 31"/>
          <p:cNvSpPr txBox="1"/>
          <p:nvPr/>
        </p:nvSpPr>
        <p:spPr>
          <a:xfrm>
            <a:off x="2395524" y="4706621"/>
            <a:ext cx="1713230" cy="434975"/>
          </a:xfrm>
          <a:prstGeom prst="rect">
            <a:avLst/>
          </a:prstGeom>
        </p:spPr>
        <p:txBody>
          <a:bodyPr vert="horz" wrap="square" lIns="0" tIns="0" rIns="0" bIns="0" rtlCol="0">
            <a:noAutofit/>
          </a:bodyPr>
          <a:lstStyle/>
          <a:p>
            <a:pPr algn="ctr">
              <a:lnSpc>
                <a:spcPct val="100000"/>
              </a:lnSpc>
            </a:pPr>
            <a:r>
              <a:rPr sz="1400" spc="-20" dirty="0">
                <a:latin typeface="Tahoma"/>
                <a:cs typeface="Tahoma"/>
              </a:rPr>
              <a:t>R</a:t>
            </a:r>
            <a:r>
              <a:rPr sz="1400" dirty="0">
                <a:latin typeface="Tahoma"/>
                <a:cs typeface="Tahoma"/>
              </a:rPr>
              <a:t>et</a:t>
            </a:r>
            <a:r>
              <a:rPr sz="1400" spc="-5" dirty="0">
                <a:latin typeface="Tahoma"/>
                <a:cs typeface="Tahoma"/>
              </a:rPr>
              <a:t>u</a:t>
            </a:r>
            <a:r>
              <a:rPr sz="1400" dirty="0">
                <a:latin typeface="Tahoma"/>
                <a:cs typeface="Tahoma"/>
              </a:rPr>
              <a:t>rn</a:t>
            </a:r>
            <a:r>
              <a:rPr sz="1400" spc="-50" dirty="0">
                <a:latin typeface="Tahoma"/>
                <a:cs typeface="Tahoma"/>
              </a:rPr>
              <a:t> </a:t>
            </a:r>
            <a:r>
              <a:rPr sz="1400" dirty="0">
                <a:latin typeface="Tahoma"/>
                <a:cs typeface="Tahoma"/>
              </a:rPr>
              <a:t>on</a:t>
            </a:r>
            <a:r>
              <a:rPr sz="1400" spc="-10" dirty="0">
                <a:latin typeface="Tahoma"/>
                <a:cs typeface="Tahoma"/>
              </a:rPr>
              <a:t> </a:t>
            </a:r>
            <a:r>
              <a:rPr sz="1400" dirty="0">
                <a:latin typeface="Tahoma"/>
                <a:cs typeface="Tahoma"/>
              </a:rPr>
              <a:t>i</a:t>
            </a:r>
            <a:r>
              <a:rPr sz="1400" spc="-15" dirty="0">
                <a:latin typeface="Tahoma"/>
                <a:cs typeface="Tahoma"/>
              </a:rPr>
              <a:t>n</a:t>
            </a:r>
            <a:r>
              <a:rPr sz="1400" spc="-20" dirty="0">
                <a:latin typeface="Tahoma"/>
                <a:cs typeface="Tahoma"/>
              </a:rPr>
              <a:t>v</a:t>
            </a:r>
            <a:r>
              <a:rPr sz="1400" dirty="0">
                <a:latin typeface="Tahoma"/>
                <a:cs typeface="Tahoma"/>
              </a:rPr>
              <a:t>estment</a:t>
            </a:r>
            <a:endParaRPr sz="1400">
              <a:latin typeface="Tahoma"/>
              <a:cs typeface="Tahoma"/>
            </a:endParaRPr>
          </a:p>
          <a:p>
            <a:pPr marL="635" algn="ctr"/>
            <a:r>
              <a:rPr sz="1400" dirty="0">
                <a:latin typeface="Tahoma"/>
                <a:cs typeface="Tahoma"/>
              </a:rPr>
              <a:t>&amp;</a:t>
            </a:r>
            <a:r>
              <a:rPr sz="1400" spc="-15" dirty="0">
                <a:latin typeface="Tahoma"/>
                <a:cs typeface="Tahoma"/>
              </a:rPr>
              <a:t> </a:t>
            </a:r>
            <a:r>
              <a:rPr sz="1400" dirty="0">
                <a:latin typeface="Tahoma"/>
                <a:cs typeface="Tahoma"/>
              </a:rPr>
              <a:t>s</a:t>
            </a:r>
            <a:r>
              <a:rPr sz="1400" spc="-20" dirty="0">
                <a:latin typeface="Tahoma"/>
                <a:cs typeface="Tahoma"/>
              </a:rPr>
              <a:t>a</a:t>
            </a:r>
            <a:r>
              <a:rPr sz="1400" dirty="0">
                <a:latin typeface="Tahoma"/>
                <a:cs typeface="Tahoma"/>
              </a:rPr>
              <a:t>vings</a:t>
            </a:r>
            <a:endParaRPr sz="1400">
              <a:latin typeface="Tahoma"/>
              <a:cs typeface="Tahoma"/>
            </a:endParaRPr>
          </a:p>
        </p:txBody>
      </p:sp>
      <p:sp>
        <p:nvSpPr>
          <p:cNvPr id="32" name="object 32"/>
          <p:cNvSpPr/>
          <p:nvPr/>
        </p:nvSpPr>
        <p:spPr>
          <a:xfrm>
            <a:off x="2419986" y="5684037"/>
            <a:ext cx="3430397" cy="400050"/>
          </a:xfrm>
          <a:custGeom>
            <a:avLst/>
            <a:gdLst/>
            <a:ahLst/>
            <a:cxnLst/>
            <a:rect l="l" t="t" r="r" b="b"/>
            <a:pathLst>
              <a:path w="3430397" h="400050">
                <a:moveTo>
                  <a:pt x="3430397" y="0"/>
                </a:moveTo>
                <a:lnTo>
                  <a:pt x="3423142" y="48070"/>
                </a:lnTo>
                <a:lnTo>
                  <a:pt x="3402539" y="91925"/>
                </a:lnTo>
                <a:lnTo>
                  <a:pt x="3370326" y="130176"/>
                </a:lnTo>
                <a:lnTo>
                  <a:pt x="3328240" y="161433"/>
                </a:lnTo>
                <a:lnTo>
                  <a:pt x="3278020" y="184306"/>
                </a:lnTo>
                <a:lnTo>
                  <a:pt x="3240881" y="194212"/>
                </a:lnTo>
                <a:lnTo>
                  <a:pt x="3201414" y="199361"/>
                </a:lnTo>
                <a:lnTo>
                  <a:pt x="3180968" y="200024"/>
                </a:lnTo>
                <a:lnTo>
                  <a:pt x="1975358" y="200024"/>
                </a:lnTo>
                <a:lnTo>
                  <a:pt x="1954895" y="200688"/>
                </a:lnTo>
                <a:lnTo>
                  <a:pt x="1934889" y="202643"/>
                </a:lnTo>
                <a:lnTo>
                  <a:pt x="1896504" y="210222"/>
                </a:lnTo>
                <a:lnTo>
                  <a:pt x="1843952" y="229994"/>
                </a:lnTo>
                <a:lnTo>
                  <a:pt x="1798970" y="258613"/>
                </a:lnTo>
                <a:lnTo>
                  <a:pt x="1763290" y="294688"/>
                </a:lnTo>
                <a:lnTo>
                  <a:pt x="1738642" y="336828"/>
                </a:lnTo>
                <a:lnTo>
                  <a:pt x="1726756" y="383645"/>
                </a:lnTo>
                <a:lnTo>
                  <a:pt x="1725929" y="400049"/>
                </a:lnTo>
                <a:lnTo>
                  <a:pt x="1725103" y="383645"/>
                </a:lnTo>
                <a:lnTo>
                  <a:pt x="1722666" y="367606"/>
                </a:lnTo>
                <a:lnTo>
                  <a:pt x="1706336" y="322193"/>
                </a:lnTo>
                <a:lnTo>
                  <a:pt x="1677824" y="281920"/>
                </a:lnTo>
                <a:lnTo>
                  <a:pt x="1638864" y="248176"/>
                </a:lnTo>
                <a:lnTo>
                  <a:pt x="1591189" y="222352"/>
                </a:lnTo>
                <a:lnTo>
                  <a:pt x="1536533" y="205838"/>
                </a:lnTo>
                <a:lnTo>
                  <a:pt x="1497073" y="200688"/>
                </a:lnTo>
                <a:lnTo>
                  <a:pt x="1476629" y="200024"/>
                </a:lnTo>
                <a:lnTo>
                  <a:pt x="249377" y="200024"/>
                </a:lnTo>
                <a:lnTo>
                  <a:pt x="228923" y="199361"/>
                </a:lnTo>
                <a:lnTo>
                  <a:pt x="208925" y="197407"/>
                </a:lnTo>
                <a:lnTo>
                  <a:pt x="170553" y="189828"/>
                </a:lnTo>
                <a:lnTo>
                  <a:pt x="118014" y="170058"/>
                </a:lnTo>
                <a:lnTo>
                  <a:pt x="73039" y="141441"/>
                </a:lnTo>
                <a:lnTo>
                  <a:pt x="37361" y="105367"/>
                </a:lnTo>
                <a:lnTo>
                  <a:pt x="12713" y="63225"/>
                </a:lnTo>
                <a:lnTo>
                  <a:pt x="826" y="16406"/>
                </a:lnTo>
                <a:lnTo>
                  <a:pt x="0" y="0"/>
                </a:lnTo>
              </a:path>
            </a:pathLst>
          </a:custGeom>
          <a:ln w="31750">
            <a:solidFill>
              <a:srgbClr val="000000"/>
            </a:solidFill>
          </a:ln>
        </p:spPr>
        <p:txBody>
          <a:bodyPr wrap="square" lIns="0" tIns="0" rIns="0" bIns="0" rtlCol="0">
            <a:noAutofit/>
          </a:bodyPr>
          <a:lstStyle/>
          <a:p>
            <a:endParaRPr/>
          </a:p>
        </p:txBody>
      </p:sp>
      <p:sp>
        <p:nvSpPr>
          <p:cNvPr id="33" name="object 33"/>
          <p:cNvSpPr/>
          <p:nvPr/>
        </p:nvSpPr>
        <p:spPr>
          <a:xfrm>
            <a:off x="6379846" y="5684037"/>
            <a:ext cx="3430397" cy="400050"/>
          </a:xfrm>
          <a:custGeom>
            <a:avLst/>
            <a:gdLst/>
            <a:ahLst/>
            <a:cxnLst/>
            <a:rect l="l" t="t" r="r" b="b"/>
            <a:pathLst>
              <a:path w="3430397" h="400050">
                <a:moveTo>
                  <a:pt x="3430397" y="0"/>
                </a:moveTo>
                <a:lnTo>
                  <a:pt x="3423150" y="48070"/>
                </a:lnTo>
                <a:lnTo>
                  <a:pt x="3402563" y="91925"/>
                </a:lnTo>
                <a:lnTo>
                  <a:pt x="3370368" y="130176"/>
                </a:lnTo>
                <a:lnTo>
                  <a:pt x="3328295" y="161433"/>
                </a:lnTo>
                <a:lnTo>
                  <a:pt x="3278074" y="184306"/>
                </a:lnTo>
                <a:lnTo>
                  <a:pt x="3240922" y="194212"/>
                </a:lnTo>
                <a:lnTo>
                  <a:pt x="3201431" y="199361"/>
                </a:lnTo>
                <a:lnTo>
                  <a:pt x="3180969" y="200024"/>
                </a:lnTo>
                <a:lnTo>
                  <a:pt x="1975357" y="200024"/>
                </a:lnTo>
                <a:lnTo>
                  <a:pt x="1954913" y="200688"/>
                </a:lnTo>
                <a:lnTo>
                  <a:pt x="1934924" y="202643"/>
                </a:lnTo>
                <a:lnTo>
                  <a:pt x="1896566" y="210222"/>
                </a:lnTo>
                <a:lnTo>
                  <a:pt x="1844044" y="229994"/>
                </a:lnTo>
                <a:lnTo>
                  <a:pt x="1799081" y="258613"/>
                </a:lnTo>
                <a:lnTo>
                  <a:pt x="1763412" y="294688"/>
                </a:lnTo>
                <a:lnTo>
                  <a:pt x="1738768" y="336828"/>
                </a:lnTo>
                <a:lnTo>
                  <a:pt x="1726883" y="383645"/>
                </a:lnTo>
                <a:lnTo>
                  <a:pt x="1726056" y="400049"/>
                </a:lnTo>
                <a:lnTo>
                  <a:pt x="1725230" y="383645"/>
                </a:lnTo>
                <a:lnTo>
                  <a:pt x="1722793" y="367606"/>
                </a:lnTo>
                <a:lnTo>
                  <a:pt x="1706461" y="322193"/>
                </a:lnTo>
                <a:lnTo>
                  <a:pt x="1677943" y="281920"/>
                </a:lnTo>
                <a:lnTo>
                  <a:pt x="1638970" y="248176"/>
                </a:lnTo>
                <a:lnTo>
                  <a:pt x="1591273" y="222352"/>
                </a:lnTo>
                <a:lnTo>
                  <a:pt x="1536582" y="205838"/>
                </a:lnTo>
                <a:lnTo>
                  <a:pt x="1497091" y="200688"/>
                </a:lnTo>
                <a:lnTo>
                  <a:pt x="1476628" y="200024"/>
                </a:lnTo>
                <a:lnTo>
                  <a:pt x="249427" y="200024"/>
                </a:lnTo>
                <a:lnTo>
                  <a:pt x="228965" y="199361"/>
                </a:lnTo>
                <a:lnTo>
                  <a:pt x="208959" y="197407"/>
                </a:lnTo>
                <a:lnTo>
                  <a:pt x="170574" y="189828"/>
                </a:lnTo>
                <a:lnTo>
                  <a:pt x="118022" y="170058"/>
                </a:lnTo>
                <a:lnTo>
                  <a:pt x="73040" y="141441"/>
                </a:lnTo>
                <a:lnTo>
                  <a:pt x="37360" y="105367"/>
                </a:lnTo>
                <a:lnTo>
                  <a:pt x="12712" y="63225"/>
                </a:lnTo>
                <a:lnTo>
                  <a:pt x="826" y="16406"/>
                </a:lnTo>
                <a:lnTo>
                  <a:pt x="0" y="0"/>
                </a:lnTo>
              </a:path>
            </a:pathLst>
          </a:custGeom>
          <a:ln w="31750">
            <a:solidFill>
              <a:srgbClr val="000000"/>
            </a:solidFill>
          </a:ln>
        </p:spPr>
        <p:txBody>
          <a:bodyPr wrap="square" lIns="0" tIns="0" rIns="0" bIns="0" rtlCol="0">
            <a:noAutofit/>
          </a:bodyPr>
          <a:lstStyle/>
          <a:p>
            <a:endParaRPr/>
          </a:p>
        </p:txBody>
      </p:sp>
      <p:sp>
        <p:nvSpPr>
          <p:cNvPr id="34" name="object 34"/>
          <p:cNvSpPr/>
          <p:nvPr/>
        </p:nvSpPr>
        <p:spPr>
          <a:xfrm>
            <a:off x="3077844" y="6076950"/>
            <a:ext cx="1996312" cy="304800"/>
          </a:xfrm>
          <a:custGeom>
            <a:avLst/>
            <a:gdLst/>
            <a:ahLst/>
            <a:cxnLst/>
            <a:rect l="l" t="t" r="r" b="b"/>
            <a:pathLst>
              <a:path w="1996312" h="304800">
                <a:moveTo>
                  <a:pt x="0" y="304800"/>
                </a:moveTo>
                <a:lnTo>
                  <a:pt x="1996312" y="304800"/>
                </a:lnTo>
                <a:lnTo>
                  <a:pt x="1996312" y="0"/>
                </a:lnTo>
                <a:lnTo>
                  <a:pt x="0" y="0"/>
                </a:lnTo>
                <a:lnTo>
                  <a:pt x="0" y="304800"/>
                </a:lnTo>
                <a:close/>
              </a:path>
            </a:pathLst>
          </a:custGeom>
          <a:solidFill>
            <a:srgbClr val="FFFFFF"/>
          </a:solidFill>
        </p:spPr>
        <p:txBody>
          <a:bodyPr wrap="square" lIns="0" tIns="0" rIns="0" bIns="0" rtlCol="0">
            <a:noAutofit/>
          </a:bodyPr>
          <a:lstStyle/>
          <a:p>
            <a:endParaRPr/>
          </a:p>
        </p:txBody>
      </p:sp>
      <p:sp>
        <p:nvSpPr>
          <p:cNvPr id="35" name="object 35"/>
          <p:cNvSpPr txBox="1"/>
          <p:nvPr/>
        </p:nvSpPr>
        <p:spPr>
          <a:xfrm>
            <a:off x="3312668" y="6123026"/>
            <a:ext cx="1527175" cy="221615"/>
          </a:xfrm>
          <a:prstGeom prst="rect">
            <a:avLst/>
          </a:prstGeom>
        </p:spPr>
        <p:txBody>
          <a:bodyPr vert="horz" wrap="square" lIns="0" tIns="0" rIns="0" bIns="0" rtlCol="0">
            <a:noAutofit/>
          </a:bodyPr>
          <a:lstStyle/>
          <a:p>
            <a:pPr marL="12700"/>
            <a:r>
              <a:rPr sz="1400" b="1" dirty="0">
                <a:latin typeface="Tahoma"/>
                <a:cs typeface="Tahoma"/>
              </a:rPr>
              <a:t>Ban</a:t>
            </a:r>
            <a:r>
              <a:rPr sz="1400" b="1" spc="-10" dirty="0">
                <a:latin typeface="Tahoma"/>
                <a:cs typeface="Tahoma"/>
              </a:rPr>
              <a:t>k</a:t>
            </a:r>
            <a:r>
              <a:rPr sz="1400" b="1" dirty="0">
                <a:latin typeface="Tahoma"/>
                <a:cs typeface="Tahoma"/>
              </a:rPr>
              <a:t>’s</a:t>
            </a:r>
            <a:r>
              <a:rPr sz="1400" b="1" spc="-5" dirty="0">
                <a:latin typeface="Tahoma"/>
                <a:cs typeface="Tahoma"/>
              </a:rPr>
              <a:t> </a:t>
            </a:r>
            <a:r>
              <a:rPr sz="1400" b="1" dirty="0">
                <a:latin typeface="Tahoma"/>
                <a:cs typeface="Tahoma"/>
              </a:rPr>
              <a:t>L</a:t>
            </a:r>
            <a:r>
              <a:rPr sz="1400" b="1" spc="-10" dirty="0">
                <a:latin typeface="Tahoma"/>
                <a:cs typeface="Tahoma"/>
              </a:rPr>
              <a:t>i</a:t>
            </a:r>
            <a:r>
              <a:rPr sz="1400" b="1" dirty="0">
                <a:latin typeface="Tahoma"/>
                <a:cs typeface="Tahoma"/>
              </a:rPr>
              <a:t>ab</a:t>
            </a:r>
            <a:r>
              <a:rPr sz="1400" b="1" spc="-5" dirty="0">
                <a:latin typeface="Tahoma"/>
                <a:cs typeface="Tahoma"/>
              </a:rPr>
              <a:t>i</a:t>
            </a:r>
            <a:r>
              <a:rPr sz="1400" b="1" dirty="0">
                <a:latin typeface="Tahoma"/>
                <a:cs typeface="Tahoma"/>
              </a:rPr>
              <a:t>l</a:t>
            </a:r>
            <a:r>
              <a:rPr sz="1400" b="1" spc="-10" dirty="0">
                <a:latin typeface="Tahoma"/>
                <a:cs typeface="Tahoma"/>
              </a:rPr>
              <a:t>i</a:t>
            </a:r>
            <a:r>
              <a:rPr sz="1400" b="1" dirty="0">
                <a:latin typeface="Tahoma"/>
                <a:cs typeface="Tahoma"/>
              </a:rPr>
              <a:t>ti</a:t>
            </a:r>
            <a:r>
              <a:rPr sz="1400" b="1" spc="-10" dirty="0">
                <a:latin typeface="Tahoma"/>
                <a:cs typeface="Tahoma"/>
              </a:rPr>
              <a:t>e</a:t>
            </a:r>
            <a:r>
              <a:rPr sz="1400" b="1" dirty="0">
                <a:latin typeface="Tahoma"/>
                <a:cs typeface="Tahoma"/>
              </a:rPr>
              <a:t>s</a:t>
            </a:r>
            <a:endParaRPr sz="1400">
              <a:latin typeface="Tahoma"/>
              <a:cs typeface="Tahoma"/>
            </a:endParaRPr>
          </a:p>
        </p:txBody>
      </p:sp>
      <p:sp>
        <p:nvSpPr>
          <p:cNvPr id="36" name="object 36"/>
          <p:cNvSpPr/>
          <p:nvPr/>
        </p:nvSpPr>
        <p:spPr>
          <a:xfrm>
            <a:off x="7257922" y="6065837"/>
            <a:ext cx="1896236" cy="304800"/>
          </a:xfrm>
          <a:custGeom>
            <a:avLst/>
            <a:gdLst/>
            <a:ahLst/>
            <a:cxnLst/>
            <a:rect l="l" t="t" r="r" b="b"/>
            <a:pathLst>
              <a:path w="1896236" h="304800">
                <a:moveTo>
                  <a:pt x="0" y="304800"/>
                </a:moveTo>
                <a:lnTo>
                  <a:pt x="1896236" y="304800"/>
                </a:lnTo>
                <a:lnTo>
                  <a:pt x="1896236" y="0"/>
                </a:lnTo>
                <a:lnTo>
                  <a:pt x="0" y="0"/>
                </a:lnTo>
                <a:lnTo>
                  <a:pt x="0" y="304800"/>
                </a:lnTo>
                <a:close/>
              </a:path>
            </a:pathLst>
          </a:custGeom>
          <a:solidFill>
            <a:srgbClr val="FFFFFF"/>
          </a:solidFill>
        </p:spPr>
        <p:txBody>
          <a:bodyPr wrap="square" lIns="0" tIns="0" rIns="0" bIns="0" rtlCol="0">
            <a:noAutofit/>
          </a:bodyPr>
          <a:lstStyle/>
          <a:p>
            <a:endParaRPr/>
          </a:p>
        </p:txBody>
      </p:sp>
      <p:sp>
        <p:nvSpPr>
          <p:cNvPr id="37" name="object 37"/>
          <p:cNvSpPr txBox="1"/>
          <p:nvPr/>
        </p:nvSpPr>
        <p:spPr>
          <a:xfrm>
            <a:off x="7584694" y="6111748"/>
            <a:ext cx="1243330" cy="221615"/>
          </a:xfrm>
          <a:prstGeom prst="rect">
            <a:avLst/>
          </a:prstGeom>
        </p:spPr>
        <p:txBody>
          <a:bodyPr vert="horz" wrap="square" lIns="0" tIns="0" rIns="0" bIns="0" rtlCol="0">
            <a:noAutofit/>
          </a:bodyPr>
          <a:lstStyle/>
          <a:p>
            <a:pPr marL="12700"/>
            <a:r>
              <a:rPr sz="1400" b="1" dirty="0">
                <a:latin typeface="Tahoma"/>
                <a:cs typeface="Tahoma"/>
              </a:rPr>
              <a:t>Ban</a:t>
            </a:r>
            <a:r>
              <a:rPr sz="1400" b="1" spc="-10" dirty="0">
                <a:latin typeface="Tahoma"/>
                <a:cs typeface="Tahoma"/>
              </a:rPr>
              <a:t>k</a:t>
            </a:r>
            <a:r>
              <a:rPr sz="1400" b="1" dirty="0">
                <a:latin typeface="Tahoma"/>
                <a:cs typeface="Tahoma"/>
              </a:rPr>
              <a:t>’s</a:t>
            </a:r>
            <a:r>
              <a:rPr sz="1400" b="1" spc="-5" dirty="0">
                <a:latin typeface="Tahoma"/>
                <a:cs typeface="Tahoma"/>
              </a:rPr>
              <a:t> </a:t>
            </a:r>
            <a:r>
              <a:rPr sz="1400" b="1" spc="-10" dirty="0">
                <a:latin typeface="Tahoma"/>
                <a:cs typeface="Tahoma"/>
              </a:rPr>
              <a:t>A</a:t>
            </a:r>
            <a:r>
              <a:rPr sz="1400" b="1" dirty="0">
                <a:latin typeface="Tahoma"/>
                <a:cs typeface="Tahoma"/>
              </a:rPr>
              <a:t>s</a:t>
            </a:r>
            <a:r>
              <a:rPr sz="1400" b="1" spc="-10" dirty="0">
                <a:latin typeface="Tahoma"/>
                <a:cs typeface="Tahoma"/>
              </a:rPr>
              <a:t>se</a:t>
            </a:r>
            <a:r>
              <a:rPr sz="1400" b="1" dirty="0">
                <a:latin typeface="Tahoma"/>
                <a:cs typeface="Tahoma"/>
              </a:rPr>
              <a:t>ts</a:t>
            </a:r>
            <a:endParaRPr sz="1400">
              <a:latin typeface="Tahoma"/>
              <a:cs typeface="Tahoma"/>
            </a:endParaRPr>
          </a:p>
        </p:txBody>
      </p:sp>
    </p:spTree>
    <p:extLst>
      <p:ext uri="{BB962C8B-B14F-4D97-AF65-F5344CB8AC3E}">
        <p14:creationId xmlns:p14="http://schemas.microsoft.com/office/powerpoint/2010/main" val="271159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7BCB-64F5-EA90-313E-153C66A25A98}"/>
              </a:ext>
            </a:extLst>
          </p:cNvPr>
          <p:cNvSpPr>
            <a:spLocks noGrp="1"/>
          </p:cNvSpPr>
          <p:nvPr>
            <p:ph type="title"/>
          </p:nvPr>
        </p:nvSpPr>
        <p:spPr/>
        <p:txBody>
          <a:bodyPr>
            <a:normAutofit/>
          </a:bodyPr>
          <a:lstStyle/>
          <a:p>
            <a:r>
              <a:rPr lang="en-GB" sz="4000" b="0" dirty="0"/>
              <a:t>About </a:t>
            </a:r>
            <a:r>
              <a:rPr lang="en-GB" sz="4000" dirty="0"/>
              <a:t>AAOIFI</a:t>
            </a:r>
          </a:p>
        </p:txBody>
      </p:sp>
      <p:sp>
        <p:nvSpPr>
          <p:cNvPr id="3" name="Text Placeholder 2">
            <a:extLst>
              <a:ext uri="{FF2B5EF4-FFF2-40B4-BE49-F238E27FC236}">
                <a16:creationId xmlns:a16="http://schemas.microsoft.com/office/drawing/2014/main" id="{3C2092D0-33A6-6319-C1FA-63A6F36A8834}"/>
              </a:ext>
            </a:extLst>
          </p:cNvPr>
          <p:cNvSpPr>
            <a:spLocks noGrp="1"/>
          </p:cNvSpPr>
          <p:nvPr>
            <p:ph type="body" sz="quarter" idx="10"/>
          </p:nvPr>
        </p:nvSpPr>
        <p:spPr>
          <a:xfrm>
            <a:off x="1524000" y="419660"/>
            <a:ext cx="9144000" cy="493713"/>
          </a:xfrm>
        </p:spPr>
        <p:txBody>
          <a:bodyPr/>
          <a:lstStyle/>
          <a:p>
            <a:r>
              <a:rPr lang="en-GB" sz="3600" dirty="0"/>
              <a:t>01</a:t>
            </a:r>
          </a:p>
        </p:txBody>
      </p:sp>
    </p:spTree>
    <p:extLst>
      <p:ext uri="{BB962C8B-B14F-4D97-AF65-F5344CB8AC3E}">
        <p14:creationId xmlns:p14="http://schemas.microsoft.com/office/powerpoint/2010/main" val="3040172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990600"/>
            <a:ext cx="8915400" cy="2870200"/>
          </a:xfrm>
        </p:spPr>
        <p:txBody>
          <a:bodyPr/>
          <a:lstStyle/>
          <a:p>
            <a:r>
              <a:rPr lang="en-GB" altLang="en-US" sz="4800" dirty="0">
                <a:solidFill>
                  <a:schemeClr val="accent2"/>
                </a:solidFill>
              </a:rPr>
              <a:t>Why Do </a:t>
            </a:r>
            <a:br>
              <a:rPr lang="en-GB" altLang="en-US" sz="4800" dirty="0">
                <a:solidFill>
                  <a:schemeClr val="accent2"/>
                </a:solidFill>
              </a:rPr>
            </a:br>
            <a:r>
              <a:rPr lang="en-GB" altLang="en-US" sz="4800" dirty="0">
                <a:solidFill>
                  <a:schemeClr val="accent2"/>
                </a:solidFill>
              </a:rPr>
              <a:t>We Need </a:t>
            </a:r>
            <a:br>
              <a:rPr lang="en-GB" altLang="en-US" sz="4800" dirty="0">
                <a:solidFill>
                  <a:schemeClr val="accent2"/>
                </a:solidFill>
              </a:rPr>
            </a:br>
            <a:r>
              <a:rPr lang="en-GB" altLang="en-US" sz="4800" dirty="0">
                <a:solidFill>
                  <a:schemeClr val="accent2"/>
                </a:solidFill>
              </a:rPr>
              <a:t>Islamic Finance?</a:t>
            </a:r>
          </a:p>
        </p:txBody>
      </p:sp>
      <p:pic>
        <p:nvPicPr>
          <p:cNvPr id="15363" name="Picture 3" descr="MCBL0049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070350"/>
            <a:ext cx="91440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40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ltLang="en-US" dirty="0">
                <a:solidFill>
                  <a:schemeClr val="tx1"/>
                </a:solidFill>
              </a:rPr>
              <a:t>What is Risk</a:t>
            </a:r>
            <a:endParaRPr lang="en-US" altLang="en-US" dirty="0"/>
          </a:p>
        </p:txBody>
      </p:sp>
      <p:sp>
        <p:nvSpPr>
          <p:cNvPr id="7174" name="Rectangle 3"/>
          <p:cNvSpPr>
            <a:spLocks noGrp="1" noChangeArrowheads="1"/>
          </p:cNvSpPr>
          <p:nvPr>
            <p:ph type="body" idx="1"/>
          </p:nvPr>
        </p:nvSpPr>
        <p:spPr/>
        <p:txBody>
          <a:bodyPr/>
          <a:lstStyle/>
          <a:p>
            <a:pPr marL="0" indent="0">
              <a:buNone/>
            </a:pPr>
            <a:endParaRPr lang="en-US" altLang="en-US" sz="2700" dirty="0"/>
          </a:p>
          <a:p>
            <a:pPr algn="just" eaLnBrk="1" hangingPunct="1"/>
            <a:r>
              <a:rPr lang="en-US" altLang="en-US" sz="2700" dirty="0"/>
              <a:t>Simply put: any event carrying more than 1 outcomes is in risk. Risk refers to un-surety that surrounds future events. </a:t>
            </a:r>
          </a:p>
          <a:p>
            <a:pPr marL="0" indent="0" algn="just">
              <a:buNone/>
            </a:pPr>
            <a:endParaRPr lang="en-US" altLang="en-US" sz="2700" dirty="0"/>
          </a:p>
          <a:p>
            <a:pPr algn="just" eaLnBrk="1" hangingPunct="1"/>
            <a:r>
              <a:rPr lang="en-US" altLang="en-US" sz="2700" dirty="0"/>
              <a:t>Formally put: It is the expression of  the likelihood and impact of an event with potential to influence the achievement.</a:t>
            </a:r>
          </a:p>
        </p:txBody>
      </p:sp>
    </p:spTree>
    <p:extLst>
      <p:ext uri="{BB962C8B-B14F-4D97-AF65-F5344CB8AC3E}">
        <p14:creationId xmlns:p14="http://schemas.microsoft.com/office/powerpoint/2010/main" val="361437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a:t> </a:t>
            </a:r>
            <a:r>
              <a:rPr lang="en-US" u="sng" dirty="0">
                <a:solidFill>
                  <a:srgbClr val="FF0000"/>
                </a:solidFill>
              </a:rPr>
              <a:t>NATRUAL RISKS</a:t>
            </a:r>
          </a:p>
          <a:p>
            <a:r>
              <a:rPr lang="en-US" dirty="0"/>
              <a:t>ALLAH CREATED AND UNAVOIDABLE, PART OF NATUAL ORDER, COULD BE MANAGED BUT CAN’T BE ELIMINATED.</a:t>
            </a:r>
          </a:p>
          <a:p>
            <a:endParaRPr lang="en-US" dirty="0"/>
          </a:p>
          <a:p>
            <a:pPr marL="0" indent="0" algn="ctr">
              <a:buNone/>
            </a:pPr>
            <a:r>
              <a:rPr lang="en-US" dirty="0"/>
              <a:t>  </a:t>
            </a:r>
            <a:r>
              <a:rPr lang="en-US" u="sng" dirty="0">
                <a:solidFill>
                  <a:srgbClr val="FF0000"/>
                </a:solidFill>
              </a:rPr>
              <a:t>UNNATURAL RISKS</a:t>
            </a:r>
          </a:p>
          <a:p>
            <a:r>
              <a:rPr lang="en-US" dirty="0"/>
              <a:t>MAN MADE, AVOIDABLE, NOT A PART OF NATURAL ORDER, NO NEED TO BE MANAGED AS COULD BE ELIMINATED</a:t>
            </a:r>
          </a:p>
        </p:txBody>
      </p:sp>
      <p:sp>
        <p:nvSpPr>
          <p:cNvPr id="3" name="Title 2"/>
          <p:cNvSpPr>
            <a:spLocks noGrp="1"/>
          </p:cNvSpPr>
          <p:nvPr>
            <p:ph type="title"/>
          </p:nvPr>
        </p:nvSpPr>
        <p:spPr/>
        <p:txBody>
          <a:bodyPr/>
          <a:lstStyle/>
          <a:p>
            <a:r>
              <a:rPr lang="en-US" dirty="0">
                <a:solidFill>
                  <a:schemeClr val="tx1"/>
                </a:solidFill>
              </a:rPr>
              <a:t>Natural v Unnatural Risk</a:t>
            </a:r>
          </a:p>
        </p:txBody>
      </p:sp>
    </p:spTree>
    <p:extLst>
      <p:ext uri="{BB962C8B-B14F-4D97-AF65-F5344CB8AC3E}">
        <p14:creationId xmlns:p14="http://schemas.microsoft.com/office/powerpoint/2010/main" val="2303028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FOR TALK</a:t>
            </a:r>
          </a:p>
        </p:txBody>
      </p:sp>
      <p:sp>
        <p:nvSpPr>
          <p:cNvPr id="3" name="Content Placeholder 2"/>
          <p:cNvSpPr>
            <a:spLocks noGrp="1"/>
          </p:cNvSpPr>
          <p:nvPr>
            <p:ph idx="1"/>
          </p:nvPr>
        </p:nvSpPr>
        <p:spPr>
          <a:xfrm>
            <a:off x="2059940" y="702079"/>
            <a:ext cx="8072119" cy="4039565"/>
          </a:xfrm>
        </p:spPr>
        <p:txBody>
          <a:bodyPr>
            <a:noAutofit/>
          </a:bodyPr>
          <a:lstStyle/>
          <a:p>
            <a:endParaRPr lang="en-US" dirty="0"/>
          </a:p>
          <a:p>
            <a:pPr marL="0" indent="0">
              <a:buNone/>
            </a:pPr>
            <a:endParaRPr lang="en-US" dirty="0"/>
          </a:p>
          <a:p>
            <a:r>
              <a:rPr lang="en-US" b="1" dirty="0"/>
              <a:t>RISKS</a:t>
            </a:r>
          </a:p>
          <a:p>
            <a:r>
              <a:rPr lang="en-US" b="1" dirty="0"/>
              <a:t>UNCERTAINTY</a:t>
            </a:r>
          </a:p>
          <a:p>
            <a:r>
              <a:rPr lang="en-US" b="1" dirty="0"/>
              <a:t>AMBIGUITY</a:t>
            </a:r>
          </a:p>
          <a:p>
            <a:r>
              <a:rPr lang="en-US" b="1" dirty="0"/>
              <a:t>BLACK SWANS</a:t>
            </a:r>
          </a:p>
          <a:p>
            <a:r>
              <a:rPr lang="en-US" b="1" dirty="0"/>
              <a:t>REGIME UNCERTAINTY</a:t>
            </a:r>
          </a:p>
          <a:p>
            <a:r>
              <a:rPr lang="en-US" b="1" dirty="0"/>
              <a:t>COMPLEXITY</a:t>
            </a:r>
          </a:p>
          <a:p>
            <a:r>
              <a:rPr lang="en-US" b="1" dirty="0"/>
              <a:t>RISK SHARING; ANTI FRAGILITY; ROR</a:t>
            </a:r>
          </a:p>
          <a:p>
            <a:r>
              <a:rPr lang="en-US" b="1" dirty="0"/>
              <a:t>PPP SECUTIRES</a:t>
            </a:r>
          </a:p>
          <a:p>
            <a:pPr marL="0" indent="0">
              <a:buNone/>
            </a:pPr>
            <a:r>
              <a:rPr lang="en-US" b="1" dirty="0"/>
              <a:t>                </a:t>
            </a:r>
          </a:p>
        </p:txBody>
      </p:sp>
    </p:spTree>
    <p:extLst>
      <p:ext uri="{BB962C8B-B14F-4D97-AF65-F5344CB8AC3E}">
        <p14:creationId xmlns:p14="http://schemas.microsoft.com/office/powerpoint/2010/main" val="3436384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DE46CAD-F70E-4836-AA97-9BEE5B756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725" y="0"/>
            <a:ext cx="9038550" cy="6858000"/>
          </a:xfrm>
          <a:prstGeom prst="rect">
            <a:avLst/>
          </a:prstGeom>
        </p:spPr>
      </p:pic>
    </p:spTree>
    <p:extLst>
      <p:ext uri="{BB962C8B-B14F-4D97-AF65-F5344CB8AC3E}">
        <p14:creationId xmlns:p14="http://schemas.microsoft.com/office/powerpoint/2010/main" val="346430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t>Cont…</a:t>
            </a:r>
          </a:p>
        </p:txBody>
      </p:sp>
      <p:sp>
        <p:nvSpPr>
          <p:cNvPr id="6147" name="Content Placeholder 2"/>
          <p:cNvSpPr>
            <a:spLocks noGrp="1"/>
          </p:cNvSpPr>
          <p:nvPr>
            <p:ph idx="1"/>
          </p:nvPr>
        </p:nvSpPr>
        <p:spPr/>
        <p:txBody>
          <a:bodyPr/>
          <a:lstStyle/>
          <a:p>
            <a:pPr eaLnBrk="1" hangingPunct="1"/>
            <a:endParaRPr lang="en-US" altLang="en-US" dirty="0"/>
          </a:p>
          <a:p>
            <a:pPr eaLnBrk="1" hangingPunct="1"/>
            <a:endParaRPr lang="en-US" altLang="en-US" dirty="0"/>
          </a:p>
          <a:p>
            <a:pPr eaLnBrk="1" hangingPunct="1"/>
            <a:r>
              <a:rPr lang="en-US" altLang="en-US" dirty="0"/>
              <a:t>Question arises why does Natural risks exists?</a:t>
            </a:r>
          </a:p>
          <a:p>
            <a:pPr eaLnBrk="1" hangingPunct="1"/>
            <a:r>
              <a:rPr lang="en-US" altLang="en-US" dirty="0"/>
              <a:t>How does Islamic finance manages risks?</a:t>
            </a:r>
          </a:p>
          <a:p>
            <a:pPr algn="ctr" eaLnBrk="1" hangingPunct="1"/>
            <a:r>
              <a:rPr lang="en-US" altLang="en-US" dirty="0">
                <a:solidFill>
                  <a:srgbClr val="00B0F0"/>
                </a:solidFill>
              </a:rPr>
              <a:t>Through compliance with the given (economic) Rules.</a:t>
            </a:r>
          </a:p>
        </p:txBody>
      </p:sp>
    </p:spTree>
    <p:extLst>
      <p:ext uri="{BB962C8B-B14F-4D97-AF65-F5344CB8AC3E}">
        <p14:creationId xmlns:p14="http://schemas.microsoft.com/office/powerpoint/2010/main" val="302099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1800" dirty="0"/>
          </a:p>
          <a:p>
            <a:pPr algn="just"/>
            <a:r>
              <a:rPr lang="en-US" dirty="0"/>
              <a:t>The Qur’an, provides a more compelling explanation: </a:t>
            </a:r>
          </a:p>
          <a:p>
            <a:pPr algn="just"/>
            <a:endParaRPr lang="en-US" dirty="0"/>
          </a:p>
          <a:p>
            <a:pPr algn="just"/>
            <a:r>
              <a:rPr lang="en-US" dirty="0"/>
              <a:t>Humans are subjected to tests throughout their lives to allow them a sense of the degree to which they, individually and collectively, are rule compliant (see for example, Al-Quran: chapter 2 verse 155; chapter 7 verse 130; chapter 76 verse 2; chapter 29 verse 2; chapter 9 verse 126; chapter 11 verse 7). Without risk and uncertainty, testing would not be possible. </a:t>
            </a:r>
          </a:p>
        </p:txBody>
      </p:sp>
    </p:spTree>
    <p:extLst>
      <p:ext uri="{BB962C8B-B14F-4D97-AF65-F5344CB8AC3E}">
        <p14:creationId xmlns:p14="http://schemas.microsoft.com/office/powerpoint/2010/main" val="311195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ltLang="en-US" dirty="0">
                <a:solidFill>
                  <a:schemeClr val="tx1"/>
                </a:solidFill>
              </a:rPr>
              <a:t>New Institutional Economics-</a:t>
            </a:r>
            <a:r>
              <a:rPr lang="en-US" altLang="en-US" dirty="0"/>
              <a:t>NIE</a:t>
            </a:r>
          </a:p>
        </p:txBody>
      </p:sp>
      <p:sp>
        <p:nvSpPr>
          <p:cNvPr id="8195" name="Content Placeholder 2"/>
          <p:cNvSpPr>
            <a:spLocks noGrp="1"/>
          </p:cNvSpPr>
          <p:nvPr>
            <p:ph idx="1"/>
          </p:nvPr>
        </p:nvSpPr>
        <p:spPr/>
        <p:txBody>
          <a:bodyPr/>
          <a:lstStyle/>
          <a:p>
            <a:pPr algn="just" eaLnBrk="1" hangingPunct="1"/>
            <a:endParaRPr lang="en-US" altLang="en-US" sz="1350" dirty="0"/>
          </a:p>
          <a:p>
            <a:pPr algn="just" eaLnBrk="1" hangingPunct="1"/>
            <a:endParaRPr lang="en-US" altLang="en-US" sz="1350" dirty="0"/>
          </a:p>
          <a:p>
            <a:pPr algn="just" eaLnBrk="1" hangingPunct="1"/>
            <a:endParaRPr lang="en-US" altLang="en-US" sz="1350" dirty="0"/>
          </a:p>
          <a:p>
            <a:pPr algn="just" eaLnBrk="1" hangingPunct="1"/>
            <a:r>
              <a:rPr lang="en-US" altLang="en-US" dirty="0"/>
              <a:t>NIE defines institutions as rules and norms governing economic behavior in the society. Accordingly how well the economy performs depends crucially on the rules governing economic behavior. Principles among these are: rule of law, well defined property rights, and a high degree of trust, efficient contract enforcement, and good governance. </a:t>
            </a:r>
          </a:p>
        </p:txBody>
      </p:sp>
    </p:spTree>
    <p:extLst>
      <p:ext uri="{BB962C8B-B14F-4D97-AF65-F5344CB8AC3E}">
        <p14:creationId xmlns:p14="http://schemas.microsoft.com/office/powerpoint/2010/main" val="298595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349542" y="857251"/>
            <a:ext cx="4379119" cy="789385"/>
          </a:xfrm>
        </p:spPr>
        <p:txBody>
          <a:bodyPr/>
          <a:lstStyle/>
          <a:p>
            <a:pPr eaLnBrk="1" hangingPunct="1"/>
            <a:r>
              <a:rPr lang="en-US" altLang="en-US" dirty="0"/>
              <a:t>Economic </a:t>
            </a:r>
            <a:r>
              <a:rPr lang="en-US" altLang="en-US" dirty="0" err="1"/>
              <a:t>Islamicity</a:t>
            </a:r>
            <a:endParaRPr lang="en-US" altLang="en-US" dirty="0"/>
          </a:p>
        </p:txBody>
      </p:sp>
      <p:sp>
        <p:nvSpPr>
          <p:cNvPr id="5" name="Content Placeholder 4"/>
          <p:cNvSpPr>
            <a:spLocks noGrp="1"/>
          </p:cNvSpPr>
          <p:nvPr>
            <p:ph sz="half" idx="4294967295"/>
          </p:nvPr>
        </p:nvSpPr>
        <p:spPr>
          <a:xfrm>
            <a:off x="5687616" y="381001"/>
            <a:ext cx="3657600" cy="4496991"/>
          </a:xfrm>
          <a:prstGeom prst="rect">
            <a:avLst/>
          </a:prstGeom>
        </p:spPr>
        <p:txBody>
          <a:bodyPr>
            <a:normAutofit fontScale="77500" lnSpcReduction="20000"/>
          </a:bodyPr>
          <a:lstStyle/>
          <a:p>
            <a:pPr eaLnBrk="1" hangingPunct="1"/>
            <a:r>
              <a:rPr lang="en-US" altLang="en-US" sz="1800" dirty="0"/>
              <a:t>Greater justice in ALL aspects of econ </a:t>
            </a:r>
            <a:r>
              <a:rPr lang="en-US" altLang="en-US" sz="1800" dirty="0" err="1"/>
              <a:t>mgt</a:t>
            </a:r>
            <a:endParaRPr lang="en-US" altLang="en-US" sz="1800" dirty="0"/>
          </a:p>
          <a:p>
            <a:pPr eaLnBrk="1" hangingPunct="1"/>
            <a:r>
              <a:rPr lang="en-US" altLang="en-US" sz="1800" dirty="0"/>
              <a:t>Higher moral standard</a:t>
            </a:r>
          </a:p>
          <a:p>
            <a:pPr eaLnBrk="1" hangingPunct="1"/>
            <a:r>
              <a:rPr lang="en-US" altLang="en-US" sz="1800" dirty="0"/>
              <a:t>Honesty &amp; trust in marketplace, transactions</a:t>
            </a:r>
          </a:p>
          <a:p>
            <a:pPr eaLnBrk="1" hangingPunct="1"/>
            <a:r>
              <a:rPr lang="en-US" altLang="en-US" sz="1800" dirty="0"/>
              <a:t>Poverty eradication</a:t>
            </a:r>
          </a:p>
          <a:p>
            <a:pPr eaLnBrk="1" hangingPunct="1"/>
            <a:r>
              <a:rPr lang="en-US" altLang="en-US" sz="1800" dirty="0"/>
              <a:t>More even distribution of Y &amp; W</a:t>
            </a:r>
          </a:p>
          <a:p>
            <a:pPr eaLnBrk="1" hangingPunct="1"/>
            <a:r>
              <a:rPr lang="en-US" altLang="en-US" sz="1800" dirty="0"/>
              <a:t>No hoarding of W</a:t>
            </a:r>
          </a:p>
          <a:p>
            <a:pPr eaLnBrk="1" hangingPunct="1"/>
            <a:r>
              <a:rPr lang="en-US" altLang="en-US" sz="1800" dirty="0"/>
              <a:t>Less opulence in C</a:t>
            </a:r>
          </a:p>
          <a:p>
            <a:pPr eaLnBrk="1" hangingPunct="1"/>
            <a:r>
              <a:rPr lang="en-US" altLang="en-US" sz="1800" dirty="0"/>
              <a:t>No exploitive speculation</a:t>
            </a:r>
          </a:p>
          <a:p>
            <a:pPr eaLnBrk="1" hangingPunct="1"/>
            <a:r>
              <a:rPr lang="en-US" altLang="en-US" sz="1800" dirty="0"/>
              <a:t>Risk sharing (not debt contracts)</a:t>
            </a:r>
          </a:p>
          <a:p>
            <a:pPr eaLnBrk="1" hangingPunct="1"/>
            <a:r>
              <a:rPr lang="en-US" altLang="en-US" sz="1800" dirty="0"/>
              <a:t>Better social infrastructure &amp; provision of social services</a:t>
            </a:r>
          </a:p>
          <a:p>
            <a:pPr eaLnBrk="1" hangingPunct="1"/>
            <a:r>
              <a:rPr lang="en-US" altLang="en-US" sz="1800" dirty="0"/>
              <a:t>Better treatment of workers</a:t>
            </a:r>
          </a:p>
          <a:p>
            <a:pPr eaLnBrk="1" hangingPunct="1"/>
            <a:r>
              <a:rPr lang="en-US" altLang="en-US" sz="1800" dirty="0"/>
              <a:t>Higher </a:t>
            </a:r>
            <a:r>
              <a:rPr lang="en-US" altLang="en-US" sz="1800" dirty="0" err="1"/>
              <a:t>edu</a:t>
            </a:r>
            <a:r>
              <a:rPr lang="en-US" altLang="en-US" sz="1800" dirty="0"/>
              <a:t> </a:t>
            </a:r>
            <a:r>
              <a:rPr lang="en-US" altLang="en-US" sz="1800" dirty="0" err="1"/>
              <a:t>exp</a:t>
            </a:r>
            <a:r>
              <a:rPr lang="en-US" altLang="en-US" sz="1800" dirty="0"/>
              <a:t> relative to GDP</a:t>
            </a:r>
          </a:p>
          <a:p>
            <a:pPr eaLnBrk="1" hangingPunct="1"/>
            <a:r>
              <a:rPr lang="en-US" altLang="en-US" sz="1800" dirty="0"/>
              <a:t>Higher S &amp; I rates</a:t>
            </a:r>
          </a:p>
          <a:p>
            <a:pPr eaLnBrk="1" hangingPunct="1"/>
            <a:r>
              <a:rPr lang="en-US" altLang="en-US" sz="1800" dirty="0"/>
              <a:t>Higher environmental preservation</a:t>
            </a:r>
          </a:p>
          <a:p>
            <a:pPr eaLnBrk="1" hangingPunct="1"/>
            <a:r>
              <a:rPr lang="en-US" altLang="en-US" sz="1800" dirty="0"/>
              <a:t>Vigilantly supervised markets</a:t>
            </a:r>
          </a:p>
          <a:p>
            <a:pPr eaLnBrk="1" hangingPunct="1"/>
            <a:endParaRPr lang="en-US" altLang="en-US" sz="1350" dirty="0"/>
          </a:p>
        </p:txBody>
      </p:sp>
      <p:graphicFrame>
        <p:nvGraphicFramePr>
          <p:cNvPr id="7" name="Content Placeholder 6"/>
          <p:cNvGraphicFramePr>
            <a:graphicFrameLocks noGrp="1"/>
          </p:cNvGraphicFramePr>
          <p:nvPr>
            <p:ph sz="half" idx="2"/>
          </p:nvPr>
        </p:nvGraphicFramePr>
        <p:xfrm>
          <a:off x="3009901" y="1836964"/>
          <a:ext cx="2841172" cy="3664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2509387"/>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EI</a:t>
            </a:r>
            <a:r>
              <a:rPr lang="en-US" altLang="en-US" baseline="30000"/>
              <a:t>2</a:t>
            </a:r>
            <a:r>
              <a:rPr lang="en-US" altLang="en-US"/>
              <a:t> Ranking </a:t>
            </a:r>
          </a:p>
        </p:txBody>
      </p:sp>
      <p:sp>
        <p:nvSpPr>
          <p:cNvPr id="5" name="Text Placeholder 4"/>
          <p:cNvSpPr>
            <a:spLocks noGrp="1"/>
          </p:cNvSpPr>
          <p:nvPr>
            <p:ph type="body" idx="1"/>
          </p:nvPr>
        </p:nvSpPr>
        <p:spPr>
          <a:xfrm>
            <a:off x="2952750" y="2082404"/>
            <a:ext cx="1796654" cy="1714500"/>
          </a:xfrm>
        </p:spPr>
        <p:txBody>
          <a:bodyPr rtlCol="0">
            <a:normAutofit/>
          </a:bodyPr>
          <a:lstStyle/>
          <a:p>
            <a:pPr>
              <a:defRPr/>
            </a:pPr>
            <a:r>
              <a:rPr lang="en-US" sz="2100" dirty="0"/>
              <a:t>OIC countries’</a:t>
            </a:r>
          </a:p>
          <a:p>
            <a:pPr>
              <a:defRPr/>
            </a:pPr>
            <a:endParaRPr lang="en-US" sz="2100" dirty="0"/>
          </a:p>
        </p:txBody>
      </p:sp>
      <p:graphicFrame>
        <p:nvGraphicFramePr>
          <p:cNvPr id="4" name="Content Placeholder 3"/>
          <p:cNvGraphicFramePr>
            <a:graphicFrameLocks noGrp="1"/>
          </p:cNvGraphicFramePr>
          <p:nvPr>
            <p:ph idx="4294967295"/>
          </p:nvPr>
        </p:nvGraphicFramePr>
        <p:xfrm>
          <a:off x="4939905" y="228603"/>
          <a:ext cx="5423295" cy="6400796"/>
        </p:xfrm>
        <a:graphic>
          <a:graphicData uri="http://schemas.openxmlformats.org/drawingml/2006/table">
            <a:tbl>
              <a:tblPr firstRow="1" bandRow="1">
                <a:tableStyleId>{69CF1AB2-1976-4502-BF36-3FF5EA218861}</a:tableStyleId>
              </a:tblPr>
              <a:tblGrid>
                <a:gridCol w="1807765">
                  <a:extLst>
                    <a:ext uri="{9D8B030D-6E8A-4147-A177-3AD203B41FA5}">
                      <a16:colId xmlns:a16="http://schemas.microsoft.com/office/drawing/2014/main" val="20000"/>
                    </a:ext>
                  </a:extLst>
                </a:gridCol>
                <a:gridCol w="1807765">
                  <a:extLst>
                    <a:ext uri="{9D8B030D-6E8A-4147-A177-3AD203B41FA5}">
                      <a16:colId xmlns:a16="http://schemas.microsoft.com/office/drawing/2014/main" val="20001"/>
                    </a:ext>
                  </a:extLst>
                </a:gridCol>
                <a:gridCol w="1807765">
                  <a:extLst>
                    <a:ext uri="{9D8B030D-6E8A-4147-A177-3AD203B41FA5}">
                      <a16:colId xmlns:a16="http://schemas.microsoft.com/office/drawing/2014/main" val="20002"/>
                    </a:ext>
                  </a:extLst>
                </a:gridCol>
              </a:tblGrid>
              <a:tr h="336884">
                <a:tc>
                  <a:txBody>
                    <a:bodyPr/>
                    <a:lstStyle/>
                    <a:p>
                      <a:r>
                        <a:rPr lang="en-US" sz="1200" b="0" dirty="0"/>
                        <a:t>Malaysia</a:t>
                      </a:r>
                      <a:r>
                        <a:rPr lang="en-US" sz="1200" b="0" baseline="0" dirty="0"/>
                        <a:t>    33</a:t>
                      </a:r>
                      <a:endParaRPr lang="en-US" sz="1200" b="0" dirty="0"/>
                    </a:p>
                  </a:txBody>
                  <a:tcPr marL="68573" marR="68573" marT="34286" marB="34286"/>
                </a:tc>
                <a:tc>
                  <a:txBody>
                    <a:bodyPr/>
                    <a:lstStyle/>
                    <a:p>
                      <a:r>
                        <a:rPr lang="en-US" sz="1200" b="0" dirty="0"/>
                        <a:t>Guyana     109</a:t>
                      </a:r>
                    </a:p>
                  </a:txBody>
                  <a:tcPr marL="68573" marR="68573" marT="34286" marB="34286"/>
                </a:tc>
                <a:tc>
                  <a:txBody>
                    <a:bodyPr/>
                    <a:lstStyle/>
                    <a:p>
                      <a:r>
                        <a:rPr lang="en-US" sz="1200" b="0" dirty="0"/>
                        <a:t>Nigeria     160</a:t>
                      </a:r>
                    </a:p>
                  </a:txBody>
                  <a:tcPr marL="68573" marR="68573" marT="34286" marB="34286"/>
                </a:tc>
                <a:extLst>
                  <a:ext uri="{0D108BD9-81ED-4DB2-BD59-A6C34878D82A}">
                    <a16:rowId xmlns:a16="http://schemas.microsoft.com/office/drawing/2014/main" val="10000"/>
                  </a:ext>
                </a:extLst>
              </a:tr>
              <a:tr h="336884">
                <a:tc>
                  <a:txBody>
                    <a:bodyPr/>
                    <a:lstStyle/>
                    <a:p>
                      <a:r>
                        <a:rPr lang="en-US" sz="1200" dirty="0"/>
                        <a:t>Kuwait    42</a:t>
                      </a:r>
                    </a:p>
                  </a:txBody>
                  <a:tcPr marL="68573" marR="68573" marT="34286" marB="34286"/>
                </a:tc>
                <a:tc>
                  <a:txBody>
                    <a:bodyPr/>
                    <a:lstStyle/>
                    <a:p>
                      <a:r>
                        <a:rPr lang="en-US" sz="1200" dirty="0"/>
                        <a:t>Qatar     111</a:t>
                      </a:r>
                    </a:p>
                  </a:txBody>
                  <a:tcPr marL="68573" marR="68573" marT="34286" marB="34286"/>
                </a:tc>
                <a:tc>
                  <a:txBody>
                    <a:bodyPr/>
                    <a:lstStyle/>
                    <a:p>
                      <a:r>
                        <a:rPr lang="en-US" sz="1200" dirty="0"/>
                        <a:t>Mali</a:t>
                      </a:r>
                      <a:r>
                        <a:rPr lang="en-US" sz="1200" baseline="0" dirty="0"/>
                        <a:t> </a:t>
                      </a:r>
                      <a:r>
                        <a:rPr lang="en-US" sz="1200" dirty="0"/>
                        <a:t>    164</a:t>
                      </a:r>
                    </a:p>
                  </a:txBody>
                  <a:tcPr marL="68573" marR="68573" marT="34286" marB="34286"/>
                </a:tc>
                <a:extLst>
                  <a:ext uri="{0D108BD9-81ED-4DB2-BD59-A6C34878D82A}">
                    <a16:rowId xmlns:a16="http://schemas.microsoft.com/office/drawing/2014/main" val="10001"/>
                  </a:ext>
                </a:extLst>
              </a:tr>
              <a:tr h="336884">
                <a:tc>
                  <a:txBody>
                    <a:bodyPr/>
                    <a:lstStyle/>
                    <a:p>
                      <a:r>
                        <a:rPr lang="en-US" sz="1200" dirty="0"/>
                        <a:t>Kazakhstan    54</a:t>
                      </a:r>
                    </a:p>
                  </a:txBody>
                  <a:tcPr marL="68573" marR="68573" marT="34286" marB="34286"/>
                </a:tc>
                <a:tc>
                  <a:txBody>
                    <a:bodyPr/>
                    <a:lstStyle/>
                    <a:p>
                      <a:r>
                        <a:rPr lang="en-US" sz="1200" dirty="0"/>
                        <a:t>Morocco     120</a:t>
                      </a:r>
                    </a:p>
                  </a:txBody>
                  <a:tcPr marL="68573" marR="68573" marT="34286" marB="34286"/>
                </a:tc>
                <a:tc>
                  <a:txBody>
                    <a:bodyPr/>
                    <a:lstStyle/>
                    <a:p>
                      <a:r>
                        <a:rPr lang="en-US" sz="1200" dirty="0"/>
                        <a:t>Burkina</a:t>
                      </a:r>
                      <a:r>
                        <a:rPr lang="en-US" sz="1200" baseline="0" dirty="0"/>
                        <a:t> Faso  167</a:t>
                      </a:r>
                      <a:endParaRPr lang="en-US" sz="1200" dirty="0"/>
                    </a:p>
                  </a:txBody>
                  <a:tcPr marL="68573" marR="68573" marT="34286" marB="34286"/>
                </a:tc>
                <a:extLst>
                  <a:ext uri="{0D108BD9-81ED-4DB2-BD59-A6C34878D82A}">
                    <a16:rowId xmlns:a16="http://schemas.microsoft.com/office/drawing/2014/main" val="10002"/>
                  </a:ext>
                </a:extLst>
              </a:tr>
              <a:tr h="336884">
                <a:tc>
                  <a:txBody>
                    <a:bodyPr/>
                    <a:lstStyle/>
                    <a:p>
                      <a:r>
                        <a:rPr lang="en-US" sz="1200" dirty="0"/>
                        <a:t>Brunei    55</a:t>
                      </a:r>
                    </a:p>
                  </a:txBody>
                  <a:tcPr marL="68573" marR="68573" marT="34286" marB="34286"/>
                </a:tc>
                <a:tc>
                  <a:txBody>
                    <a:bodyPr/>
                    <a:lstStyle/>
                    <a:p>
                      <a:r>
                        <a:rPr lang="en-US" sz="1200" dirty="0"/>
                        <a:t>Egypt     128</a:t>
                      </a:r>
                    </a:p>
                  </a:txBody>
                  <a:tcPr marL="68573" marR="68573" marT="34286" marB="34286"/>
                </a:tc>
                <a:tc>
                  <a:txBody>
                    <a:bodyPr/>
                    <a:lstStyle/>
                    <a:p>
                      <a:r>
                        <a:rPr lang="en-US" sz="1200" dirty="0"/>
                        <a:t>Syrian ArabRep168</a:t>
                      </a:r>
                    </a:p>
                  </a:txBody>
                  <a:tcPr marL="68573" marR="68573" marT="34286" marB="34286"/>
                </a:tc>
                <a:extLst>
                  <a:ext uri="{0D108BD9-81ED-4DB2-BD59-A6C34878D82A}">
                    <a16:rowId xmlns:a16="http://schemas.microsoft.com/office/drawing/2014/main" val="10003"/>
                  </a:ext>
                </a:extLst>
              </a:tr>
              <a:tr h="336884">
                <a:tc>
                  <a:txBody>
                    <a:bodyPr/>
                    <a:lstStyle/>
                    <a:p>
                      <a:r>
                        <a:rPr lang="en-US" sz="1200" dirty="0"/>
                        <a:t>Bahrain    61</a:t>
                      </a:r>
                    </a:p>
                  </a:txBody>
                  <a:tcPr marL="68573" marR="68573" marT="34286" marB="34286"/>
                </a:tc>
                <a:tc>
                  <a:txBody>
                    <a:bodyPr/>
                    <a:lstStyle/>
                    <a:p>
                      <a:r>
                        <a:rPr lang="en-US" sz="1200" dirty="0"/>
                        <a:t>Algeria     131</a:t>
                      </a:r>
                    </a:p>
                  </a:txBody>
                  <a:tcPr marL="68573" marR="68573" marT="34286" marB="34286"/>
                </a:tc>
                <a:tc>
                  <a:txBody>
                    <a:bodyPr/>
                    <a:lstStyle/>
                    <a:p>
                      <a:r>
                        <a:rPr lang="en-US" sz="1200" dirty="0"/>
                        <a:t>Guinea     171</a:t>
                      </a:r>
                    </a:p>
                  </a:txBody>
                  <a:tcPr marL="68573" marR="68573" marT="34286" marB="34286"/>
                </a:tc>
                <a:extLst>
                  <a:ext uri="{0D108BD9-81ED-4DB2-BD59-A6C34878D82A}">
                    <a16:rowId xmlns:a16="http://schemas.microsoft.com/office/drawing/2014/main" val="10004"/>
                  </a:ext>
                </a:extLst>
              </a:tr>
              <a:tr h="336884">
                <a:tc>
                  <a:txBody>
                    <a:bodyPr/>
                    <a:lstStyle/>
                    <a:p>
                      <a:r>
                        <a:rPr lang="en-US" sz="1200" dirty="0"/>
                        <a:t>UAE     64</a:t>
                      </a:r>
                    </a:p>
                  </a:txBody>
                  <a:tcPr marL="68573" marR="68573" marT="34286" marB="34286"/>
                </a:tc>
                <a:tc>
                  <a:txBody>
                    <a:bodyPr/>
                    <a:lstStyle/>
                    <a:p>
                      <a:r>
                        <a:rPr lang="en-US" sz="1200" dirty="0"/>
                        <a:t>Uzbekistan     132</a:t>
                      </a:r>
                    </a:p>
                  </a:txBody>
                  <a:tcPr marL="68573" marR="68573" marT="34286" marB="34286"/>
                </a:tc>
                <a:tc>
                  <a:txBody>
                    <a:bodyPr/>
                    <a:lstStyle/>
                    <a:p>
                      <a:r>
                        <a:rPr lang="en-US" sz="1200" dirty="0"/>
                        <a:t>Libya     174</a:t>
                      </a:r>
                    </a:p>
                  </a:txBody>
                  <a:tcPr marL="68573" marR="68573" marT="34286" marB="34286"/>
                </a:tc>
                <a:extLst>
                  <a:ext uri="{0D108BD9-81ED-4DB2-BD59-A6C34878D82A}">
                    <a16:rowId xmlns:a16="http://schemas.microsoft.com/office/drawing/2014/main" val="10005"/>
                  </a:ext>
                </a:extLst>
              </a:tr>
              <a:tr h="336884">
                <a:tc>
                  <a:txBody>
                    <a:bodyPr/>
                    <a:lstStyle/>
                    <a:p>
                      <a:r>
                        <a:rPr lang="en-US" sz="1200" dirty="0"/>
                        <a:t>Turkey</a:t>
                      </a:r>
                      <a:r>
                        <a:rPr lang="en-US" sz="1200" baseline="0" dirty="0"/>
                        <a:t>     71</a:t>
                      </a:r>
                      <a:endParaRPr lang="en-US" sz="1200" dirty="0"/>
                    </a:p>
                  </a:txBody>
                  <a:tcPr marL="68573" marR="68573" marT="34286" marB="34286"/>
                </a:tc>
                <a:tc>
                  <a:txBody>
                    <a:bodyPr/>
                    <a:lstStyle/>
                    <a:p>
                      <a:r>
                        <a:rPr lang="en-US" sz="1200" b="1" dirty="0">
                          <a:solidFill>
                            <a:schemeClr val="tx1"/>
                          </a:solidFill>
                        </a:rPr>
                        <a:t>AVERAGE    133</a:t>
                      </a:r>
                    </a:p>
                  </a:txBody>
                  <a:tcPr marL="68573" marR="68573" marT="34286" marB="34286">
                    <a:solidFill>
                      <a:schemeClr val="accent2"/>
                    </a:solidFill>
                  </a:tcPr>
                </a:tc>
                <a:tc>
                  <a:txBody>
                    <a:bodyPr/>
                    <a:lstStyle/>
                    <a:p>
                      <a:r>
                        <a:rPr lang="en-US" sz="1200" dirty="0"/>
                        <a:t>Benin</a:t>
                      </a:r>
                      <a:r>
                        <a:rPr lang="en-US" sz="1200" baseline="0" dirty="0"/>
                        <a:t>     176</a:t>
                      </a:r>
                      <a:endParaRPr lang="en-US" sz="1200" dirty="0"/>
                    </a:p>
                  </a:txBody>
                  <a:tcPr marL="68573" marR="68573" marT="34286" marB="34286"/>
                </a:tc>
                <a:extLst>
                  <a:ext uri="{0D108BD9-81ED-4DB2-BD59-A6C34878D82A}">
                    <a16:rowId xmlns:a16="http://schemas.microsoft.com/office/drawing/2014/main" val="10006"/>
                  </a:ext>
                </a:extLst>
              </a:tr>
              <a:tr h="336884">
                <a:tc>
                  <a:txBody>
                    <a:bodyPr/>
                    <a:lstStyle/>
                    <a:p>
                      <a:r>
                        <a:rPr lang="en-US" sz="1200" dirty="0"/>
                        <a:t>Tunisia      72</a:t>
                      </a:r>
                    </a:p>
                  </a:txBody>
                  <a:tcPr marL="68573" marR="68573" marT="34286" marB="342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Iran     139</a:t>
                      </a:r>
                    </a:p>
                  </a:txBody>
                  <a:tcPr marL="68573" marR="68573" marT="34286" marB="34286"/>
                </a:tc>
                <a:tc>
                  <a:txBody>
                    <a:bodyPr/>
                    <a:lstStyle/>
                    <a:p>
                      <a:r>
                        <a:rPr lang="en-US" sz="1200" dirty="0"/>
                        <a:t>Yemen Rep   180</a:t>
                      </a:r>
                    </a:p>
                  </a:txBody>
                  <a:tcPr marL="68573" marR="68573" marT="34286" marB="34286"/>
                </a:tc>
                <a:extLst>
                  <a:ext uri="{0D108BD9-81ED-4DB2-BD59-A6C34878D82A}">
                    <a16:rowId xmlns:a16="http://schemas.microsoft.com/office/drawing/2014/main" val="10007"/>
                  </a:ext>
                </a:extLst>
              </a:tr>
              <a:tr h="336884">
                <a:tc>
                  <a:txBody>
                    <a:bodyPr/>
                    <a:lstStyle/>
                    <a:p>
                      <a:r>
                        <a:rPr lang="en-US" sz="1200" dirty="0"/>
                        <a:t>Jordan     74</a:t>
                      </a:r>
                    </a:p>
                  </a:txBody>
                  <a:tcPr marL="68573" marR="68573" marT="34286" marB="342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Bangladesh     141</a:t>
                      </a:r>
                    </a:p>
                  </a:txBody>
                  <a:tcPr marL="68573" marR="68573" marT="34286" marB="34286"/>
                </a:tc>
                <a:tc>
                  <a:txBody>
                    <a:bodyPr/>
                    <a:lstStyle/>
                    <a:p>
                      <a:r>
                        <a:rPr lang="en-US" sz="1200" dirty="0"/>
                        <a:t>Cameroon   181</a:t>
                      </a:r>
                    </a:p>
                  </a:txBody>
                  <a:tcPr marL="68573" marR="68573" marT="34286" marB="34286"/>
                </a:tc>
                <a:extLst>
                  <a:ext uri="{0D108BD9-81ED-4DB2-BD59-A6C34878D82A}">
                    <a16:rowId xmlns:a16="http://schemas.microsoft.com/office/drawing/2014/main" val="10008"/>
                  </a:ext>
                </a:extLst>
              </a:tr>
              <a:tr h="336884">
                <a:tc>
                  <a:txBody>
                    <a:bodyPr/>
                    <a:lstStyle/>
                    <a:p>
                      <a:r>
                        <a:rPr lang="en-US" sz="1200" dirty="0"/>
                        <a:t>Azerbaijan     80</a:t>
                      </a:r>
                    </a:p>
                  </a:txBody>
                  <a:tcPr marL="68573" marR="68573" marT="34286" marB="34286"/>
                </a:tc>
                <a:tc>
                  <a:txBody>
                    <a:bodyPr/>
                    <a:lstStyle/>
                    <a:p>
                      <a:r>
                        <a:rPr lang="en-US" sz="1200" dirty="0"/>
                        <a:t>Mozambique</a:t>
                      </a:r>
                      <a:r>
                        <a:rPr lang="en-US" sz="1200" baseline="0" dirty="0"/>
                        <a:t>  142</a:t>
                      </a:r>
                      <a:endParaRPr lang="en-US" sz="1200" dirty="0"/>
                    </a:p>
                  </a:txBody>
                  <a:tcPr marL="68573" marR="68573" marT="34286" marB="34286"/>
                </a:tc>
                <a:tc>
                  <a:txBody>
                    <a:bodyPr/>
                    <a:lstStyle/>
                    <a:p>
                      <a:r>
                        <a:rPr lang="en-US" sz="1200" dirty="0"/>
                        <a:t>Mauritania    182</a:t>
                      </a:r>
                    </a:p>
                  </a:txBody>
                  <a:tcPr marL="68573" marR="68573" marT="34286" marB="34286"/>
                </a:tc>
                <a:extLst>
                  <a:ext uri="{0D108BD9-81ED-4DB2-BD59-A6C34878D82A}">
                    <a16:rowId xmlns:a16="http://schemas.microsoft.com/office/drawing/2014/main" val="10009"/>
                  </a:ext>
                </a:extLst>
              </a:tr>
              <a:tr h="336884">
                <a:tc>
                  <a:txBody>
                    <a:bodyPr/>
                    <a:lstStyle/>
                    <a:p>
                      <a:r>
                        <a:rPr lang="en-US" sz="1200" dirty="0"/>
                        <a:t>Oman     82</a:t>
                      </a:r>
                    </a:p>
                  </a:txBody>
                  <a:tcPr marL="68573" marR="68573" marT="34286" marB="34286"/>
                </a:tc>
                <a:tc>
                  <a:txBody>
                    <a:bodyPr/>
                    <a:lstStyle/>
                    <a:p>
                      <a:r>
                        <a:rPr lang="en-US" sz="1200" dirty="0"/>
                        <a:t>Gabon     143</a:t>
                      </a:r>
                    </a:p>
                  </a:txBody>
                  <a:tcPr marL="68573" marR="68573" marT="34286" marB="34286"/>
                </a:tc>
                <a:tc>
                  <a:txBody>
                    <a:bodyPr/>
                    <a:lstStyle/>
                    <a:p>
                      <a:r>
                        <a:rPr lang="en-US" sz="1200" dirty="0"/>
                        <a:t>Chad     187</a:t>
                      </a:r>
                    </a:p>
                  </a:txBody>
                  <a:tcPr marL="68573" marR="68573" marT="34286" marB="34286"/>
                </a:tc>
                <a:extLst>
                  <a:ext uri="{0D108BD9-81ED-4DB2-BD59-A6C34878D82A}">
                    <a16:rowId xmlns:a16="http://schemas.microsoft.com/office/drawing/2014/main" val="10010"/>
                  </a:ext>
                </a:extLst>
              </a:tr>
              <a:tr h="336884">
                <a:tc>
                  <a:txBody>
                    <a:bodyPr/>
                    <a:lstStyle/>
                    <a:p>
                      <a:r>
                        <a:rPr lang="en-US" sz="1200" dirty="0"/>
                        <a:t>Lebanon     87</a:t>
                      </a:r>
                    </a:p>
                  </a:txBody>
                  <a:tcPr marL="68573" marR="68573" marT="34286" marB="34286"/>
                </a:tc>
                <a:tc>
                  <a:txBody>
                    <a:bodyPr/>
                    <a:lstStyle/>
                    <a:p>
                      <a:r>
                        <a:rPr lang="en-US" sz="1200" dirty="0"/>
                        <a:t>Pakistan     145</a:t>
                      </a:r>
                    </a:p>
                  </a:txBody>
                  <a:tcPr marL="68573" marR="68573" marT="34286" marB="34286"/>
                </a:tc>
                <a:tc>
                  <a:txBody>
                    <a:bodyPr/>
                    <a:lstStyle/>
                    <a:p>
                      <a:r>
                        <a:rPr lang="en-US" sz="1200" dirty="0"/>
                        <a:t>Niger     188</a:t>
                      </a:r>
                    </a:p>
                  </a:txBody>
                  <a:tcPr marL="68573" marR="68573" marT="34286" marB="34286"/>
                </a:tc>
                <a:extLst>
                  <a:ext uri="{0D108BD9-81ED-4DB2-BD59-A6C34878D82A}">
                    <a16:rowId xmlns:a16="http://schemas.microsoft.com/office/drawing/2014/main" val="10011"/>
                  </a:ext>
                </a:extLst>
              </a:tr>
              <a:tr h="336884">
                <a:tc>
                  <a:txBody>
                    <a:bodyPr/>
                    <a:lstStyle/>
                    <a:p>
                      <a:r>
                        <a:rPr lang="en-US" sz="1200" dirty="0"/>
                        <a:t>Saudi Arabia    91</a:t>
                      </a:r>
                    </a:p>
                  </a:txBody>
                  <a:tcPr marL="68573" marR="68573" marT="34286" marB="34286"/>
                </a:tc>
                <a:tc>
                  <a:txBody>
                    <a:bodyPr/>
                    <a:lstStyle/>
                    <a:p>
                      <a:r>
                        <a:rPr lang="en-US" sz="1200" dirty="0"/>
                        <a:t>Tajikistan     147</a:t>
                      </a:r>
                    </a:p>
                  </a:txBody>
                  <a:tcPr marL="68573" marR="68573" marT="34286" marB="34286"/>
                </a:tc>
                <a:tc>
                  <a:txBody>
                    <a:bodyPr/>
                    <a:lstStyle/>
                    <a:p>
                      <a:r>
                        <a:rPr lang="en-US" sz="1200" dirty="0"/>
                        <a:t>Sudan     190</a:t>
                      </a:r>
                    </a:p>
                  </a:txBody>
                  <a:tcPr marL="68573" marR="68573" marT="34286" marB="34286"/>
                </a:tc>
                <a:extLst>
                  <a:ext uri="{0D108BD9-81ED-4DB2-BD59-A6C34878D82A}">
                    <a16:rowId xmlns:a16="http://schemas.microsoft.com/office/drawing/2014/main" val="10012"/>
                  </a:ext>
                </a:extLst>
              </a:tr>
              <a:tr h="336884">
                <a:tc>
                  <a:txBody>
                    <a:bodyPr/>
                    <a:lstStyle/>
                    <a:p>
                      <a:r>
                        <a:rPr lang="en-US" sz="1200" dirty="0"/>
                        <a:t>Turkmenistan    92</a:t>
                      </a:r>
                    </a:p>
                  </a:txBody>
                  <a:tcPr marL="68573" marR="68573" marT="34286" marB="34286"/>
                </a:tc>
                <a:tc>
                  <a:txBody>
                    <a:bodyPr/>
                    <a:lstStyle/>
                    <a:p>
                      <a:r>
                        <a:rPr lang="en-US" sz="1200" dirty="0"/>
                        <a:t>Iraq      148</a:t>
                      </a:r>
                    </a:p>
                  </a:txBody>
                  <a:tcPr marL="68573" marR="68573" marT="34286" marB="34286"/>
                </a:tc>
                <a:tc>
                  <a:txBody>
                    <a:bodyPr/>
                    <a:lstStyle/>
                    <a:p>
                      <a:r>
                        <a:rPr lang="en-US" sz="1200" dirty="0"/>
                        <a:t>Togo    195</a:t>
                      </a:r>
                    </a:p>
                  </a:txBody>
                  <a:tcPr marL="68573" marR="68573" marT="34286" marB="34286"/>
                </a:tc>
                <a:extLst>
                  <a:ext uri="{0D108BD9-81ED-4DB2-BD59-A6C34878D82A}">
                    <a16:rowId xmlns:a16="http://schemas.microsoft.com/office/drawing/2014/main" val="10013"/>
                  </a:ext>
                </a:extLst>
              </a:tr>
              <a:tr h="336884">
                <a:tc>
                  <a:txBody>
                    <a:bodyPr/>
                    <a:lstStyle/>
                    <a:p>
                      <a:r>
                        <a:rPr lang="en-US" sz="1200" dirty="0"/>
                        <a:t>Maldives     95</a:t>
                      </a:r>
                    </a:p>
                  </a:txBody>
                  <a:tcPr marL="68573" marR="68573" marT="34286" marB="34286"/>
                </a:tc>
                <a:tc>
                  <a:txBody>
                    <a:bodyPr/>
                    <a:lstStyle/>
                    <a:p>
                      <a:r>
                        <a:rPr lang="en-US" sz="1200" dirty="0"/>
                        <a:t>Afghanistan</a:t>
                      </a:r>
                      <a:r>
                        <a:rPr lang="en-US" sz="1200" baseline="0" dirty="0"/>
                        <a:t>     149</a:t>
                      </a:r>
                      <a:endParaRPr lang="en-US" sz="1200" dirty="0"/>
                    </a:p>
                  </a:txBody>
                  <a:tcPr marL="68573" marR="68573" marT="34286" marB="34286"/>
                </a:tc>
                <a:tc>
                  <a:txBody>
                    <a:bodyPr/>
                    <a:lstStyle/>
                    <a:p>
                      <a:r>
                        <a:rPr lang="en-US" sz="1200" dirty="0"/>
                        <a:t>Comoros     197</a:t>
                      </a:r>
                    </a:p>
                  </a:txBody>
                  <a:tcPr marL="68573" marR="68573" marT="34286" marB="34286"/>
                </a:tc>
                <a:extLst>
                  <a:ext uri="{0D108BD9-81ED-4DB2-BD59-A6C34878D82A}">
                    <a16:rowId xmlns:a16="http://schemas.microsoft.com/office/drawing/2014/main" val="10014"/>
                  </a:ext>
                </a:extLst>
              </a:tr>
              <a:tr h="336884">
                <a:tc>
                  <a:txBody>
                    <a:bodyPr/>
                    <a:lstStyle/>
                    <a:p>
                      <a:r>
                        <a:rPr lang="en-US" sz="1200" dirty="0"/>
                        <a:t>Kyrgyz Rep  96</a:t>
                      </a:r>
                    </a:p>
                  </a:txBody>
                  <a:tcPr marL="68573" marR="68573" marT="34286" marB="34286"/>
                </a:tc>
                <a:tc>
                  <a:txBody>
                    <a:bodyPr/>
                    <a:lstStyle/>
                    <a:p>
                      <a:r>
                        <a:rPr lang="en-US" sz="1200" dirty="0"/>
                        <a:t>Gambia     151</a:t>
                      </a:r>
                    </a:p>
                  </a:txBody>
                  <a:tcPr marL="68573" marR="68573" marT="34286" marB="34286"/>
                </a:tc>
                <a:tc>
                  <a:txBody>
                    <a:bodyPr/>
                    <a:lstStyle/>
                    <a:p>
                      <a:r>
                        <a:rPr lang="en-US" sz="1200" dirty="0"/>
                        <a:t>Somalia      199</a:t>
                      </a:r>
                    </a:p>
                  </a:txBody>
                  <a:tcPr marL="68573" marR="68573" marT="34286" marB="34286"/>
                </a:tc>
                <a:extLst>
                  <a:ext uri="{0D108BD9-81ED-4DB2-BD59-A6C34878D82A}">
                    <a16:rowId xmlns:a16="http://schemas.microsoft.com/office/drawing/2014/main" val="10015"/>
                  </a:ext>
                </a:extLst>
              </a:tr>
              <a:tr h="336884">
                <a:tc>
                  <a:txBody>
                    <a:bodyPr/>
                    <a:lstStyle/>
                    <a:p>
                      <a:r>
                        <a:rPr lang="en-US" sz="1200" dirty="0"/>
                        <a:t>Uganda    99</a:t>
                      </a:r>
                    </a:p>
                  </a:txBody>
                  <a:tcPr marL="68573" marR="68573" marT="34286" marB="34286"/>
                </a:tc>
                <a:tc>
                  <a:txBody>
                    <a:bodyPr/>
                    <a:lstStyle/>
                    <a:p>
                      <a:r>
                        <a:rPr lang="en-US" sz="1200" dirty="0"/>
                        <a:t>Senegal     152</a:t>
                      </a:r>
                    </a:p>
                  </a:txBody>
                  <a:tcPr marL="68573" marR="68573" marT="34286" marB="34286"/>
                </a:tc>
                <a:tc>
                  <a:txBody>
                    <a:bodyPr/>
                    <a:lstStyle/>
                    <a:p>
                      <a:r>
                        <a:rPr lang="en-US" sz="1200" dirty="0"/>
                        <a:t>Sierra Leone  200</a:t>
                      </a:r>
                    </a:p>
                  </a:txBody>
                  <a:tcPr marL="68573" marR="68573" marT="34286" marB="34286"/>
                </a:tc>
                <a:extLst>
                  <a:ext uri="{0D108BD9-81ED-4DB2-BD59-A6C34878D82A}">
                    <a16:rowId xmlns:a16="http://schemas.microsoft.com/office/drawing/2014/main" val="10016"/>
                  </a:ext>
                </a:extLst>
              </a:tr>
              <a:tr h="336884">
                <a:tc>
                  <a:txBody>
                    <a:bodyPr/>
                    <a:lstStyle/>
                    <a:p>
                      <a:r>
                        <a:rPr lang="en-US" sz="1200" dirty="0"/>
                        <a:t>Indonesia</a:t>
                      </a:r>
                      <a:r>
                        <a:rPr lang="en-US" sz="1200" baseline="0" dirty="0"/>
                        <a:t>    104</a:t>
                      </a:r>
                      <a:endParaRPr lang="en-US" sz="1200" dirty="0"/>
                    </a:p>
                  </a:txBody>
                  <a:tcPr marL="68573" marR="68573" marT="34286" marB="34286"/>
                </a:tc>
                <a:tc>
                  <a:txBody>
                    <a:bodyPr/>
                    <a:lstStyle/>
                    <a:p>
                      <a:r>
                        <a:rPr lang="en-US" sz="1200" dirty="0"/>
                        <a:t>Djibouti</a:t>
                      </a:r>
                      <a:r>
                        <a:rPr lang="en-US" sz="1200" baseline="0" dirty="0"/>
                        <a:t>     155</a:t>
                      </a:r>
                      <a:endParaRPr lang="en-US" sz="1200" dirty="0"/>
                    </a:p>
                  </a:txBody>
                  <a:tcPr marL="68573" marR="68573" marT="34286" marB="34286"/>
                </a:tc>
                <a:tc>
                  <a:txBody>
                    <a:bodyPr/>
                    <a:lstStyle/>
                    <a:p>
                      <a:r>
                        <a:rPr lang="en-US" sz="1200" dirty="0"/>
                        <a:t>Vote d’Ivoire 201</a:t>
                      </a:r>
                    </a:p>
                  </a:txBody>
                  <a:tcPr marL="68573" marR="68573" marT="34286" marB="34286"/>
                </a:tc>
                <a:extLst>
                  <a:ext uri="{0D108BD9-81ED-4DB2-BD59-A6C34878D82A}">
                    <a16:rowId xmlns:a16="http://schemas.microsoft.com/office/drawing/2014/main" val="10017"/>
                  </a:ext>
                </a:extLst>
              </a:tr>
              <a:tr h="336884">
                <a:tc>
                  <a:txBody>
                    <a:bodyPr/>
                    <a:lstStyle/>
                    <a:p>
                      <a:r>
                        <a:rPr lang="en-US" sz="1200" dirty="0"/>
                        <a:t>Albania     105</a:t>
                      </a:r>
                    </a:p>
                  </a:txBody>
                  <a:tcPr marL="68573" marR="68573" marT="34286" marB="34286"/>
                </a:tc>
                <a:tc>
                  <a:txBody>
                    <a:bodyPr/>
                    <a:lstStyle/>
                    <a:p>
                      <a:r>
                        <a:rPr lang="en-US" sz="1200" dirty="0"/>
                        <a:t>Suriname     156</a:t>
                      </a:r>
                    </a:p>
                  </a:txBody>
                  <a:tcPr marL="68573" marR="68573" marT="34286" marB="34286"/>
                </a:tc>
                <a:tc>
                  <a:txBody>
                    <a:bodyPr/>
                    <a:lstStyle/>
                    <a:p>
                      <a:r>
                        <a:rPr lang="en-US" sz="1200" dirty="0"/>
                        <a:t>Guinea-Bissau</a:t>
                      </a:r>
                      <a:r>
                        <a:rPr lang="en-US" sz="1200" baseline="0" dirty="0"/>
                        <a:t>  202</a:t>
                      </a:r>
                      <a:endParaRPr lang="en-US" sz="1200" dirty="0"/>
                    </a:p>
                  </a:txBody>
                  <a:tcPr marL="68573" marR="68573" marT="34286" marB="34286"/>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171889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2692F9-AF8D-C5A9-74A3-AD65B3B34921}"/>
              </a:ext>
            </a:extLst>
          </p:cNvPr>
          <p:cNvSpPr>
            <a:spLocks noGrp="1"/>
          </p:cNvSpPr>
          <p:nvPr>
            <p:ph type="sldNum" sz="quarter" idx="12"/>
          </p:nvPr>
        </p:nvSpPr>
        <p:spPr/>
        <p:txBody>
          <a:bodyPr/>
          <a:lstStyle/>
          <a:p>
            <a:fld id="{B1AE6AA8-9295-4453-9FA8-09A866231E32}" type="slidenum">
              <a:rPr lang="en-US" smtClean="0"/>
              <a:t>4</a:t>
            </a:fld>
            <a:endParaRPr lang="en-US"/>
          </a:p>
        </p:txBody>
      </p:sp>
      <p:sp>
        <p:nvSpPr>
          <p:cNvPr id="4" name="Title 3">
            <a:extLst>
              <a:ext uri="{FF2B5EF4-FFF2-40B4-BE49-F238E27FC236}">
                <a16:creationId xmlns:a16="http://schemas.microsoft.com/office/drawing/2014/main" id="{72F4520F-A652-324A-90A4-AB5668BBFF80}"/>
              </a:ext>
            </a:extLst>
          </p:cNvPr>
          <p:cNvSpPr>
            <a:spLocks noGrp="1"/>
          </p:cNvSpPr>
          <p:nvPr>
            <p:ph type="title"/>
          </p:nvPr>
        </p:nvSpPr>
        <p:spPr>
          <a:xfrm>
            <a:off x="1053303" y="221539"/>
            <a:ext cx="10350646" cy="472020"/>
          </a:xfrm>
        </p:spPr>
        <p:txBody>
          <a:bodyPr/>
          <a:lstStyle/>
          <a:p>
            <a:r>
              <a:rPr lang="en-US"/>
              <a:t>About AAOIFI: the standard-setting </a:t>
            </a:r>
            <a:r>
              <a:rPr lang="en-US" err="1"/>
              <a:t>organisation</a:t>
            </a:r>
            <a:r>
              <a:rPr lang="en-US"/>
              <a:t> of</a:t>
            </a:r>
            <a:br>
              <a:rPr lang="en-US"/>
            </a:br>
            <a:r>
              <a:rPr lang="en-US"/>
              <a:t>the global Islamic finance industry</a:t>
            </a:r>
          </a:p>
        </p:txBody>
      </p:sp>
      <p:graphicFrame>
        <p:nvGraphicFramePr>
          <p:cNvPr id="5" name="Diagram 4">
            <a:extLst>
              <a:ext uri="{FF2B5EF4-FFF2-40B4-BE49-F238E27FC236}">
                <a16:creationId xmlns:a16="http://schemas.microsoft.com/office/drawing/2014/main" id="{0181354A-DE78-EA89-7CE4-860DFE922E50}"/>
              </a:ext>
            </a:extLst>
          </p:cNvPr>
          <p:cNvGraphicFramePr/>
          <p:nvPr/>
        </p:nvGraphicFramePr>
        <p:xfrm>
          <a:off x="440449" y="892264"/>
          <a:ext cx="11311102" cy="5399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7BB97A3-25FC-F459-2043-CA135BF22B38}"/>
              </a:ext>
            </a:extLst>
          </p:cNvPr>
          <p:cNvSpPr txBox="1"/>
          <p:nvPr/>
        </p:nvSpPr>
        <p:spPr>
          <a:xfrm>
            <a:off x="4638675" y="6245669"/>
            <a:ext cx="8157281" cy="461665"/>
          </a:xfrm>
          <a:prstGeom prst="rect">
            <a:avLst/>
          </a:prstGeom>
          <a:noFill/>
        </p:spPr>
        <p:txBody>
          <a:bodyPr wrap="square" rtlCol="0">
            <a:spAutoFit/>
          </a:bodyPr>
          <a:lstStyle/>
          <a:p>
            <a:r>
              <a:rPr lang="en-GB" sz="8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Note: </a:t>
            </a:r>
          </a:p>
          <a:p>
            <a:r>
              <a:rPr lang="en-GB" sz="8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AAOIFI also has AAOIFI Education Board to oversee the capacity building activities </a:t>
            </a:r>
          </a:p>
          <a:p>
            <a:r>
              <a:rPr lang="en-GB" sz="800">
                <a:solidFill>
                  <a:srgbClr val="000000"/>
                </a:solidFill>
                <a:latin typeface="Calibri" panose="020F0502020204030204" pitchFamily="34" charset="0"/>
                <a:ea typeface="Calibri" panose="020F0502020204030204" pitchFamily="34" charset="0"/>
                <a:cs typeface="Arial" panose="020B0604020202020204" pitchFamily="34" charset="0"/>
              </a:rPr>
              <a:t>AAOIFI also set up the Public Interest Monitoring Consultative Committee (PIMCC)</a:t>
            </a:r>
            <a:endParaRPr lang="en-GB" sz="800">
              <a:effectLst/>
              <a:latin typeface="Calibri Light" panose="020F03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A2C069-A4DD-6298-58A1-908B09BC0A82}"/>
              </a:ext>
            </a:extLst>
          </p:cNvPr>
          <p:cNvSpPr txBox="1"/>
          <p:nvPr/>
        </p:nvSpPr>
        <p:spPr>
          <a:xfrm>
            <a:off x="10214727" y="6356350"/>
            <a:ext cx="1618739" cy="340519"/>
          </a:xfrm>
          <a:prstGeom prst="roundRect">
            <a:avLst/>
          </a:prstGeom>
          <a:solidFill>
            <a:srgbClr val="C0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as of March 2023</a:t>
            </a:r>
          </a:p>
        </p:txBody>
      </p:sp>
      <p:sp>
        <p:nvSpPr>
          <p:cNvPr id="8" name="TextBox 7">
            <a:extLst>
              <a:ext uri="{FF2B5EF4-FFF2-40B4-BE49-F238E27FC236}">
                <a16:creationId xmlns:a16="http://schemas.microsoft.com/office/drawing/2014/main" id="{47711A3F-6031-1BE5-2C67-E58643624FF9}"/>
              </a:ext>
            </a:extLst>
          </p:cNvPr>
          <p:cNvSpPr txBox="1"/>
          <p:nvPr/>
        </p:nvSpPr>
        <p:spPr>
          <a:xfrm>
            <a:off x="5286630" y="895900"/>
            <a:ext cx="1618739" cy="289441"/>
          </a:xfrm>
          <a:prstGeom prst="roundRect">
            <a:avLst/>
          </a:prstGeom>
          <a:solidFill>
            <a:srgbClr val="14593B"/>
          </a:solidFill>
          <a:ln>
            <a:solidFill>
              <a:srgbClr val="14593B"/>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Primary objectives</a:t>
            </a:r>
          </a:p>
        </p:txBody>
      </p:sp>
      <p:sp>
        <p:nvSpPr>
          <p:cNvPr id="9" name="TextBox 8">
            <a:extLst>
              <a:ext uri="{FF2B5EF4-FFF2-40B4-BE49-F238E27FC236}">
                <a16:creationId xmlns:a16="http://schemas.microsoft.com/office/drawing/2014/main" id="{EB769E68-7D8F-0A68-9C6C-E9F5B04A8F9A}"/>
              </a:ext>
            </a:extLst>
          </p:cNvPr>
          <p:cNvSpPr txBox="1"/>
          <p:nvPr/>
        </p:nvSpPr>
        <p:spPr>
          <a:xfrm>
            <a:off x="9930347" y="895899"/>
            <a:ext cx="1618739" cy="289441"/>
          </a:xfrm>
          <a:prstGeom prst="roundRect">
            <a:avLst/>
          </a:prstGeom>
          <a:solidFill>
            <a:srgbClr val="14593B"/>
          </a:solidFill>
          <a:ln>
            <a:solidFill>
              <a:srgbClr val="14593B"/>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Secondary objectives</a:t>
            </a:r>
          </a:p>
        </p:txBody>
      </p:sp>
    </p:spTree>
    <p:extLst>
      <p:ext uri="{BB962C8B-B14F-4D97-AF65-F5344CB8AC3E}">
        <p14:creationId xmlns:p14="http://schemas.microsoft.com/office/powerpoint/2010/main" val="2932809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EI</a:t>
            </a:r>
            <a:r>
              <a:rPr lang="en-US" altLang="en-US" baseline="30000"/>
              <a:t>2</a:t>
            </a:r>
            <a:r>
              <a:rPr lang="en-US" altLang="en-US"/>
              <a:t> Ranking </a:t>
            </a:r>
          </a:p>
        </p:txBody>
      </p:sp>
      <p:sp>
        <p:nvSpPr>
          <p:cNvPr id="5" name="Text Placeholder 4"/>
          <p:cNvSpPr>
            <a:spLocks noGrp="1"/>
          </p:cNvSpPr>
          <p:nvPr>
            <p:ph type="body" idx="1"/>
          </p:nvPr>
        </p:nvSpPr>
        <p:spPr>
          <a:xfrm>
            <a:off x="2952750" y="2082404"/>
            <a:ext cx="1796654" cy="1714500"/>
          </a:xfrm>
        </p:spPr>
        <p:txBody>
          <a:bodyPr rtlCol="0">
            <a:normAutofit/>
          </a:bodyPr>
          <a:lstStyle/>
          <a:p>
            <a:pPr>
              <a:defRPr/>
            </a:pPr>
            <a:r>
              <a:rPr lang="en-US" sz="2100" dirty="0"/>
              <a:t>Top 20</a:t>
            </a:r>
          </a:p>
          <a:p>
            <a:pPr>
              <a:defRPr/>
            </a:pPr>
            <a:r>
              <a:rPr lang="en-US" sz="2100" dirty="0"/>
              <a:t> - none of OIC countries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304800"/>
            <a:ext cx="5029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803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Subgroups: Average EI</a:t>
            </a:r>
            <a:r>
              <a:rPr lang="en-US" altLang="en-US" baseline="30000"/>
              <a:t>2</a:t>
            </a:r>
            <a:r>
              <a:rPr lang="en-US" altLang="en-US"/>
              <a:t> Rank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4170" y="1850231"/>
            <a:ext cx="6307931" cy="389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Arrow 4"/>
          <p:cNvSpPr/>
          <p:nvPr/>
        </p:nvSpPr>
        <p:spPr>
          <a:xfrm>
            <a:off x="8492730" y="5007770"/>
            <a:ext cx="486965" cy="244079"/>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3317" name="Rectangle 9"/>
          <p:cNvSpPr>
            <a:spLocks noChangeArrowheads="1"/>
          </p:cNvSpPr>
          <p:nvPr/>
        </p:nvSpPr>
        <p:spPr bwMode="auto">
          <a:xfrm>
            <a:off x="5572125" y="3151585"/>
            <a:ext cx="165462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350">
                <a:solidFill>
                  <a:schemeClr val="accent1"/>
                </a:solidFill>
                <a:latin typeface="Calibri" panose="020F0502020204030204" pitchFamily="34" charset="0"/>
              </a:rPr>
              <a:t>US$826 – US$10,065</a:t>
            </a:r>
            <a:endParaRPr lang="en-US" altLang="en-US" sz="1350">
              <a:solidFill>
                <a:schemeClr val="accent1"/>
              </a:solidFill>
              <a:latin typeface="Calibri" panose="020F0502020204030204" pitchFamily="34" charset="0"/>
            </a:endParaRPr>
          </a:p>
        </p:txBody>
      </p:sp>
      <p:sp>
        <p:nvSpPr>
          <p:cNvPr id="13318" name="Rectangle 10"/>
          <p:cNvSpPr>
            <a:spLocks noChangeArrowheads="1"/>
          </p:cNvSpPr>
          <p:nvPr/>
        </p:nvSpPr>
        <p:spPr bwMode="auto">
          <a:xfrm>
            <a:off x="5686425" y="4213622"/>
            <a:ext cx="165462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350">
                <a:solidFill>
                  <a:schemeClr val="accent1"/>
                </a:solidFill>
                <a:latin typeface="Calibri" panose="020F0502020204030204" pitchFamily="34" charset="0"/>
              </a:rPr>
              <a:t>US$826 – US$10,065</a:t>
            </a:r>
            <a:endParaRPr lang="en-US" altLang="en-US" sz="1350">
              <a:solidFill>
                <a:schemeClr val="accent1"/>
              </a:solidFill>
              <a:latin typeface="Calibri" panose="020F0502020204030204" pitchFamily="34" charset="0"/>
            </a:endParaRPr>
          </a:p>
        </p:txBody>
      </p:sp>
      <p:sp>
        <p:nvSpPr>
          <p:cNvPr id="13319" name="Rectangle 11"/>
          <p:cNvSpPr>
            <a:spLocks noChangeArrowheads="1"/>
          </p:cNvSpPr>
          <p:nvPr/>
        </p:nvSpPr>
        <p:spPr bwMode="auto">
          <a:xfrm>
            <a:off x="5572127" y="5251847"/>
            <a:ext cx="12018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350">
                <a:solidFill>
                  <a:schemeClr val="accent1"/>
                </a:solidFill>
                <a:latin typeface="Calibri" panose="020F0502020204030204" pitchFamily="34" charset="0"/>
              </a:rPr>
              <a:t>Below US$825</a:t>
            </a:r>
            <a:endParaRPr lang="en-US" altLang="en-US" sz="1350">
              <a:solidFill>
                <a:schemeClr val="accent1"/>
              </a:solidFill>
              <a:latin typeface="Calibri" panose="020F0502020204030204" pitchFamily="34" charset="0"/>
            </a:endParaRPr>
          </a:p>
        </p:txBody>
      </p:sp>
      <p:sp>
        <p:nvSpPr>
          <p:cNvPr id="13320" name="Rectangle 12"/>
          <p:cNvSpPr>
            <a:spLocks noChangeArrowheads="1"/>
          </p:cNvSpPr>
          <p:nvPr/>
        </p:nvSpPr>
        <p:spPr bwMode="auto">
          <a:xfrm>
            <a:off x="5118497" y="2749153"/>
            <a:ext cx="116057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350">
                <a:solidFill>
                  <a:schemeClr val="accent1"/>
                </a:solidFill>
                <a:latin typeface="Calibri" panose="020F0502020204030204" pitchFamily="34" charset="0"/>
              </a:rPr>
              <a:t>US$10,066 ++</a:t>
            </a:r>
            <a:endParaRPr lang="en-US" altLang="en-US" sz="1350">
              <a:solidFill>
                <a:schemeClr val="accent1"/>
              </a:solidFill>
              <a:latin typeface="Calibri" panose="020F0502020204030204" pitchFamily="34" charset="0"/>
            </a:endParaRPr>
          </a:p>
        </p:txBody>
      </p:sp>
    </p:spTree>
    <p:extLst>
      <p:ext uri="{BB962C8B-B14F-4D97-AF65-F5344CB8AC3E}">
        <p14:creationId xmlns:p14="http://schemas.microsoft.com/office/powerpoint/2010/main" val="504718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t>Rule Non-compliance</a:t>
            </a:r>
          </a:p>
        </p:txBody>
      </p:sp>
      <p:sp>
        <p:nvSpPr>
          <p:cNvPr id="14339" name="Content Placeholder 2"/>
          <p:cNvSpPr>
            <a:spLocks noGrp="1"/>
          </p:cNvSpPr>
          <p:nvPr>
            <p:ph idx="1"/>
          </p:nvPr>
        </p:nvSpPr>
        <p:spPr/>
        <p:txBody>
          <a:bodyPr/>
          <a:lstStyle/>
          <a:p>
            <a:pPr algn="just" eaLnBrk="1" hangingPunct="1"/>
            <a:endParaRPr lang="en-US" altLang="en-US" dirty="0"/>
          </a:p>
          <a:p>
            <a:pPr algn="just" eaLnBrk="1" hangingPunct="1"/>
            <a:endParaRPr lang="en-US" altLang="en-US" dirty="0"/>
          </a:p>
          <a:p>
            <a:pPr algn="just" eaLnBrk="1" hangingPunct="1"/>
            <a:r>
              <a:rPr lang="en-US" altLang="en-US" dirty="0"/>
              <a:t>Major Rule non-compliance is violation i.e. the absence of ‘Albay’ (risk sharing) and continuation of </a:t>
            </a:r>
            <a:r>
              <a:rPr lang="en-US" altLang="en-US" dirty="0" err="1"/>
              <a:t>riba</a:t>
            </a:r>
            <a:r>
              <a:rPr lang="en-US" altLang="en-US" dirty="0"/>
              <a:t> (interest) with the (</a:t>
            </a:r>
            <a:r>
              <a:rPr lang="en-US" altLang="en-US" dirty="0" err="1"/>
              <a:t>ch</a:t>
            </a:r>
            <a:r>
              <a:rPr lang="en-US" altLang="en-US" dirty="0"/>
              <a:t> 2 verse 275). </a:t>
            </a:r>
          </a:p>
        </p:txBody>
      </p:sp>
    </p:spTree>
    <p:extLst>
      <p:ext uri="{BB962C8B-B14F-4D97-AF65-F5344CB8AC3E}">
        <p14:creationId xmlns:p14="http://schemas.microsoft.com/office/powerpoint/2010/main" val="3212545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Reasons for rejuvenation of Islamic finance</a:t>
            </a:r>
          </a:p>
        </p:txBody>
      </p:sp>
      <p:sp>
        <p:nvSpPr>
          <p:cNvPr id="3" name="Content Placeholder 2"/>
          <p:cNvSpPr>
            <a:spLocks noGrp="1"/>
          </p:cNvSpPr>
          <p:nvPr>
            <p:ph idx="1"/>
          </p:nvPr>
        </p:nvSpPr>
        <p:spPr/>
        <p:txBody>
          <a:bodyPr rtlCol="0">
            <a:normAutofit/>
          </a:bodyPr>
          <a:lstStyle/>
          <a:p>
            <a:pPr>
              <a:defRPr/>
            </a:pPr>
            <a:endParaRPr lang="en-US" dirty="0"/>
          </a:p>
          <a:p>
            <a:pPr>
              <a:defRPr/>
            </a:pPr>
            <a:r>
              <a:rPr lang="en-US" dirty="0"/>
              <a:t>Severe Market Failure in terms of Lack of mitigation of economic risks; intensified due to risk transfer and risk shifting. The hallmarks of an interest based debt system.</a:t>
            </a:r>
          </a:p>
          <a:p>
            <a:pPr>
              <a:defRPr/>
            </a:pPr>
            <a:r>
              <a:rPr lang="en-US" dirty="0">
                <a:solidFill>
                  <a:srgbClr val="FF0000"/>
                </a:solidFill>
              </a:rPr>
              <a:t>Unmet Demand for </a:t>
            </a:r>
            <a:r>
              <a:rPr lang="en-US" dirty="0" err="1">
                <a:solidFill>
                  <a:srgbClr val="FF0000"/>
                </a:solidFill>
              </a:rPr>
              <a:t>Shariah</a:t>
            </a:r>
            <a:r>
              <a:rPr lang="en-US" dirty="0">
                <a:solidFill>
                  <a:srgbClr val="FF0000"/>
                </a:solidFill>
              </a:rPr>
              <a:t> Compliant products</a:t>
            </a:r>
          </a:p>
          <a:p>
            <a:pPr>
              <a:defRPr/>
            </a:pPr>
            <a:endParaRPr lang="en-US" dirty="0"/>
          </a:p>
          <a:p>
            <a:pPr>
              <a:defRPr/>
            </a:pPr>
            <a:endParaRPr lang="en-US" dirty="0"/>
          </a:p>
          <a:p>
            <a:pPr marL="0" indent="0">
              <a:buNone/>
              <a:defRPr/>
            </a:pPr>
            <a:endParaRPr lang="en-US" dirty="0"/>
          </a:p>
        </p:txBody>
      </p:sp>
    </p:spTree>
    <p:extLst>
      <p:ext uri="{BB962C8B-B14F-4D97-AF65-F5344CB8AC3E}">
        <p14:creationId xmlns:p14="http://schemas.microsoft.com/office/powerpoint/2010/main" val="782136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Islamic economic rules</a:t>
            </a:r>
          </a:p>
        </p:txBody>
      </p:sp>
      <p:sp>
        <p:nvSpPr>
          <p:cNvPr id="3" name="Content Placeholder 2"/>
          <p:cNvSpPr>
            <a:spLocks noGrp="1"/>
          </p:cNvSpPr>
          <p:nvPr>
            <p:ph idx="1"/>
          </p:nvPr>
        </p:nvSpPr>
        <p:spPr/>
        <p:txBody>
          <a:bodyPr/>
          <a:lstStyle/>
          <a:p>
            <a:pPr algn="just"/>
            <a:r>
              <a:rPr lang="en-US" dirty="0"/>
              <a:t>However, </a:t>
            </a:r>
            <a:r>
              <a:rPr lang="en-US" dirty="0" err="1"/>
              <a:t>Quranic</a:t>
            </a:r>
            <a:r>
              <a:rPr lang="en-US" dirty="0"/>
              <a:t> rules extend well beyond what the NIE would consider needed for a well-functioning economy. </a:t>
            </a:r>
          </a:p>
          <a:p>
            <a:pPr algn="just"/>
            <a:endParaRPr lang="en-US" dirty="0"/>
          </a:p>
          <a:p>
            <a:pPr algn="just"/>
            <a:r>
              <a:rPr lang="en-US" dirty="0"/>
              <a:t>see for example chapter 5 verse 2; chapter 3 verse 103; chapter 8 verse 46). The promise made in the verse 96 of chapter 7 of the Quran (see also chapter 65 verse 2; chapter 65 verse 3; chapter 5 verse 65-66; chapter 12 verse 90’ chapter 5 verse 66; chapter 8 verse 53; chapter 10 verse 9; chapter 2 verse 25; chapter 16 verse 97; chapter 24 verse 55; chapter 40 verse 40. </a:t>
            </a:r>
          </a:p>
        </p:txBody>
      </p:sp>
    </p:spTree>
    <p:extLst>
      <p:ext uri="{BB962C8B-B14F-4D97-AF65-F5344CB8AC3E}">
        <p14:creationId xmlns:p14="http://schemas.microsoft.com/office/powerpoint/2010/main" val="3356380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1257302"/>
            <a:ext cx="6532778" cy="632749"/>
          </a:xfrm>
        </p:spPr>
        <p:txBody>
          <a:bodyPr/>
          <a:lstStyle/>
          <a:p>
            <a:r>
              <a:rPr lang="en-US" sz="27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ORGANIZING</a:t>
            </a:r>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7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PRINCIPLES OF ISLAMIC FINANCE</a:t>
            </a:r>
          </a:p>
        </p:txBody>
      </p:sp>
      <p:sp>
        <p:nvSpPr>
          <p:cNvPr id="3" name="Text Placeholder 2"/>
          <p:cNvSpPr>
            <a:spLocks noGrp="1"/>
          </p:cNvSpPr>
          <p:nvPr>
            <p:ph type="body" idx="1"/>
          </p:nvPr>
        </p:nvSpPr>
        <p:spPr>
          <a:xfrm>
            <a:off x="3196201" y="2343150"/>
            <a:ext cx="5931579" cy="2243986"/>
          </a:xfrm>
        </p:spPr>
        <p:txBody>
          <a:bodyPr/>
          <a:lstStyle/>
          <a:p>
            <a:pPr marL="0" indent="0">
              <a:lnSpc>
                <a:spcPct val="200000"/>
              </a:lnSpc>
              <a:buNone/>
            </a:pPr>
            <a:r>
              <a:rPr lang="en-US" sz="1800" dirty="0">
                <a:latin typeface="Arial Unicode MS" pitchFamily="34" charset="-128"/>
                <a:ea typeface="Arial Unicode MS" pitchFamily="34" charset="-128"/>
                <a:cs typeface="Arial Unicode MS" pitchFamily="34" charset="-128"/>
              </a:rPr>
              <a:t>Al-Quran: Verse 275 of Chapter 2</a:t>
            </a:r>
          </a:p>
          <a:p>
            <a:pPr marL="0" indent="0" algn="ctr">
              <a:lnSpc>
                <a:spcPct val="200000"/>
              </a:lnSpc>
              <a:buNone/>
            </a:pPr>
            <a:r>
              <a:rPr lang="en-US" b="1" dirty="0">
                <a:solidFill>
                  <a:srgbClr val="00B050"/>
                </a:solidFill>
                <a:latin typeface="Arial Unicode MS" pitchFamily="34" charset="-128"/>
                <a:ea typeface="Arial Unicode MS" pitchFamily="34" charset="-128"/>
                <a:cs typeface="Arial Unicode MS" pitchFamily="34" charset="-128"/>
              </a:rPr>
              <a:t>“Allah has permitted Al-bay but has forbidden Riba”</a:t>
            </a:r>
          </a:p>
        </p:txBody>
      </p:sp>
    </p:spTree>
    <p:extLst>
      <p:ext uri="{BB962C8B-B14F-4D97-AF65-F5344CB8AC3E}">
        <p14:creationId xmlns:p14="http://schemas.microsoft.com/office/powerpoint/2010/main" val="4248015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B050"/>
                </a:solidFill>
              </a:rPr>
              <a:t>Cont</a:t>
            </a:r>
            <a:r>
              <a:rPr lang="en-US" dirty="0">
                <a:solidFill>
                  <a:srgbClr val="00B050"/>
                </a:solidFill>
              </a:rPr>
              <a:t>…</a:t>
            </a:r>
          </a:p>
        </p:txBody>
      </p:sp>
      <p:sp>
        <p:nvSpPr>
          <p:cNvPr id="3" name="Text Placeholder 2"/>
          <p:cNvSpPr>
            <a:spLocks noGrp="1"/>
          </p:cNvSpPr>
          <p:nvPr>
            <p:ph type="body" idx="1"/>
          </p:nvPr>
        </p:nvSpPr>
        <p:spPr>
          <a:xfrm>
            <a:off x="838200" y="926430"/>
            <a:ext cx="10339137" cy="2701186"/>
          </a:xfrm>
        </p:spPr>
        <p:txBody>
          <a:bodyPr>
            <a:noAutofit/>
          </a:bodyPr>
          <a:lstStyle/>
          <a:p>
            <a:pPr>
              <a:lnSpc>
                <a:spcPct val="200000"/>
              </a:lnSpc>
            </a:pPr>
            <a:r>
              <a:rPr lang="en-US" sz="1800" dirty="0">
                <a:latin typeface="Arial Unicode MS" pitchFamily="34" charset="-128"/>
                <a:ea typeface="Arial Unicode MS" pitchFamily="34" charset="-128"/>
                <a:cs typeface="Arial Unicode MS" pitchFamily="34" charset="-128"/>
              </a:rPr>
              <a:t>Al-Bay’ (exchange): Necessary Condition.</a:t>
            </a:r>
          </a:p>
          <a:p>
            <a:pPr>
              <a:lnSpc>
                <a:spcPct val="200000"/>
              </a:lnSpc>
            </a:pPr>
            <a:r>
              <a:rPr lang="en-US" sz="1800" dirty="0">
                <a:latin typeface="Arial Unicode MS" pitchFamily="34" charset="-128"/>
                <a:ea typeface="Arial Unicode MS" pitchFamily="34" charset="-128"/>
                <a:cs typeface="Arial Unicode MS" pitchFamily="34" charset="-128"/>
              </a:rPr>
              <a:t>No Riba: Sufficient Condition i.e. a crucial </a:t>
            </a:r>
            <a:r>
              <a:rPr lang="en-US" sz="1800" b="1" dirty="0">
                <a:latin typeface="Arial Unicode MS" pitchFamily="34" charset="-128"/>
                <a:ea typeface="Arial Unicode MS" pitchFamily="34" charset="-128"/>
                <a:cs typeface="Arial Unicode MS" pitchFamily="34" charset="-128"/>
              </a:rPr>
              <a:t>ethic</a:t>
            </a:r>
            <a:r>
              <a:rPr lang="en-US" sz="1800" dirty="0">
                <a:latin typeface="Arial Unicode MS" pitchFamily="34" charset="-128"/>
                <a:ea typeface="Arial Unicode MS" pitchFamily="34" charset="-128"/>
                <a:cs typeface="Arial Unicode MS" pitchFamily="34" charset="-128"/>
              </a:rPr>
              <a:t> of doing Al-Bay smoothly &amp; properly</a:t>
            </a:r>
          </a:p>
          <a:p>
            <a:pPr marL="0" indent="0" algn="ctr">
              <a:lnSpc>
                <a:spcPct val="200000"/>
              </a:lnSpc>
              <a:buNone/>
            </a:pPr>
            <a:r>
              <a:rPr lang="en-US" sz="1800" dirty="0">
                <a:latin typeface="Arial Unicode MS" pitchFamily="34" charset="-128"/>
                <a:ea typeface="Arial Unicode MS" pitchFamily="34" charset="-128"/>
                <a:cs typeface="Arial Unicode MS" pitchFamily="34" charset="-128"/>
              </a:rPr>
              <a:t>However</a:t>
            </a:r>
          </a:p>
          <a:p>
            <a:pPr marL="0" indent="0" algn="ctr">
              <a:lnSpc>
                <a:spcPct val="200000"/>
              </a:lnSpc>
              <a:buNone/>
            </a:pPr>
            <a:r>
              <a:rPr lang="en-US" sz="1800" dirty="0">
                <a:latin typeface="Arial Unicode MS" pitchFamily="34" charset="-128"/>
                <a:ea typeface="Arial Unicode MS" pitchFamily="34" charset="-128"/>
                <a:cs typeface="Arial Unicode MS" pitchFamily="34" charset="-128"/>
              </a:rPr>
              <a:t>Present architecture of Islamic Finance focuses only on</a:t>
            </a:r>
          </a:p>
          <a:p>
            <a:pPr>
              <a:lnSpc>
                <a:spcPct val="200000"/>
              </a:lnSpc>
            </a:pPr>
            <a:r>
              <a:rPr lang="en-US" sz="1800" dirty="0">
                <a:latin typeface="Arial Unicode MS" pitchFamily="34" charset="-128"/>
                <a:ea typeface="Arial Unicode MS" pitchFamily="34" charset="-128"/>
                <a:cs typeface="Arial Unicode MS" pitchFamily="34" charset="-128"/>
              </a:rPr>
              <a:t> No Riba, but…..</a:t>
            </a:r>
          </a:p>
          <a:p>
            <a:pPr>
              <a:lnSpc>
                <a:spcPct val="200000"/>
              </a:lnSpc>
            </a:pPr>
            <a:r>
              <a:rPr lang="en-US" sz="1800" dirty="0">
                <a:latin typeface="Arial Unicode MS" pitchFamily="34" charset="-128"/>
                <a:ea typeface="Arial Unicode MS" pitchFamily="34" charset="-128"/>
                <a:cs typeface="Arial Unicode MS" pitchFamily="34" charset="-128"/>
              </a:rPr>
              <a:t>Mainly because there appear to be a</a:t>
            </a:r>
          </a:p>
          <a:p>
            <a:pPr marL="0" indent="0" algn="ctr">
              <a:lnSpc>
                <a:spcPct val="200000"/>
              </a:lnSpc>
              <a:buNone/>
            </a:pPr>
            <a:r>
              <a:rPr lang="en-US" sz="1800" dirty="0">
                <a:latin typeface="Arial Unicode MS" pitchFamily="34" charset="-128"/>
                <a:ea typeface="Arial Unicode MS" pitchFamily="34" charset="-128"/>
                <a:cs typeface="Arial Unicode MS" pitchFamily="34" charset="-128"/>
              </a:rPr>
              <a:t>  Presence of Cognitive deficiency and Dissonance leading to deficiency of effectively understanding the massage and </a:t>
            </a:r>
            <a:r>
              <a:rPr lang="en-US" sz="1800" b="1" dirty="0">
                <a:latin typeface="Arial Unicode MS" pitchFamily="34" charset="-128"/>
                <a:ea typeface="Arial Unicode MS" pitchFamily="34" charset="-128"/>
                <a:cs typeface="Arial Unicode MS" pitchFamily="34" charset="-128"/>
              </a:rPr>
              <a:t>framing</a:t>
            </a:r>
            <a:r>
              <a:rPr lang="en-US" sz="1800" dirty="0">
                <a:latin typeface="Arial Unicode MS" pitchFamily="34" charset="-128"/>
                <a:ea typeface="Arial Unicode MS" pitchFamily="34" charset="-128"/>
                <a:cs typeface="Arial Unicode MS" pitchFamily="34" charset="-128"/>
              </a:rPr>
              <a:t> risk sharing: the essence of Islamic finance.</a:t>
            </a:r>
          </a:p>
          <a:p>
            <a:pPr>
              <a:lnSpc>
                <a:spcPct val="200000"/>
              </a:lnSpc>
            </a:pPr>
            <a:endParaRPr lang="en-US" sz="1800" dirty="0">
              <a:latin typeface="Arial Unicode MS" pitchFamily="34" charset="-128"/>
              <a:ea typeface="Arial Unicode MS" pitchFamily="34" charset="-128"/>
              <a:cs typeface="Arial Unicode MS" pitchFamily="34" charset="-128"/>
            </a:endParaRPr>
          </a:p>
          <a:p>
            <a:endParaRPr lang="en-US" sz="1800" dirty="0"/>
          </a:p>
        </p:txBody>
      </p:sp>
    </p:spTree>
    <p:extLst>
      <p:ext uri="{BB962C8B-B14F-4D97-AF65-F5344CB8AC3E}">
        <p14:creationId xmlns:p14="http://schemas.microsoft.com/office/powerpoint/2010/main" val="2492533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dirty="0">
                <a:solidFill>
                  <a:srgbClr val="00B050"/>
                </a:solidFill>
              </a:rPr>
              <a:t>Al-bay is not Al-</a:t>
            </a:r>
            <a:r>
              <a:rPr lang="en-US" sz="2700" dirty="0" err="1">
                <a:solidFill>
                  <a:srgbClr val="00B050"/>
                </a:solidFill>
              </a:rPr>
              <a:t>tijarah</a:t>
            </a:r>
            <a:endParaRPr lang="en-US" sz="2700" dirty="0">
              <a:solidFill>
                <a:srgbClr val="00B050"/>
              </a:solidFill>
            </a:endParaRPr>
          </a:p>
        </p:txBody>
      </p:sp>
      <p:sp>
        <p:nvSpPr>
          <p:cNvPr id="3" name="Text Placeholder 2"/>
          <p:cNvSpPr>
            <a:spLocks noGrp="1"/>
          </p:cNvSpPr>
          <p:nvPr>
            <p:ph type="body" idx="1"/>
          </p:nvPr>
        </p:nvSpPr>
        <p:spPr>
          <a:xfrm>
            <a:off x="838199" y="1295402"/>
            <a:ext cx="10916653" cy="5328122"/>
          </a:xfrm>
        </p:spPr>
        <p:txBody>
          <a:bodyPr>
            <a:normAutofit/>
          </a:bodyPr>
          <a:lstStyle/>
          <a:p>
            <a:pPr marL="0" indent="0">
              <a:buNone/>
            </a:pPr>
            <a:endParaRPr lang="en-GB" sz="1600" dirty="0"/>
          </a:p>
          <a:p>
            <a:r>
              <a:rPr lang="en-GB" sz="2000" dirty="0"/>
              <a:t>A number of interpretations suggest that trade and exchange are the same. The terms of Al-Bay’ (exchange) and Al-</a:t>
            </a:r>
            <a:r>
              <a:rPr lang="en-GB" sz="2000" dirty="0" err="1"/>
              <a:t>Tijarah</a:t>
            </a:r>
            <a:r>
              <a:rPr lang="en-GB" sz="2000" dirty="0"/>
              <a:t> (trade) appear in a number of verses. In at least one verse (verse 37: chapter 24, Surah Al </a:t>
            </a:r>
            <a:r>
              <a:rPr lang="en-GB" sz="2000" dirty="0" err="1"/>
              <a:t>Nur</a:t>
            </a:r>
            <a:r>
              <a:rPr lang="en-GB" sz="2000" dirty="0"/>
              <a:t>) </a:t>
            </a:r>
            <a:endParaRPr lang="en-US" sz="2000" dirty="0">
              <a:latin typeface="Arial Unicode MS" pitchFamily="34" charset="-128"/>
              <a:ea typeface="Arial Unicode MS" pitchFamily="34" charset="-128"/>
              <a:cs typeface="Arial Unicode MS" pitchFamily="34" charset="-128"/>
            </a:endParaRPr>
          </a:p>
          <a:p>
            <a:endParaRPr lang="en-GB" sz="2000" dirty="0"/>
          </a:p>
          <a:p>
            <a:endParaRPr lang="en-GB" sz="2000" dirty="0"/>
          </a:p>
          <a:p>
            <a:r>
              <a:rPr lang="en-GB" sz="2000" dirty="0"/>
              <a:t>Consulting major lexicons of Arabic language – for example, Al-</a:t>
            </a:r>
            <a:r>
              <a:rPr lang="en-GB" sz="2000" dirty="0" err="1"/>
              <a:t>Tahqheeqh</a:t>
            </a:r>
            <a:r>
              <a:rPr lang="en-GB" sz="2000" dirty="0"/>
              <a:t> Fi </a:t>
            </a:r>
            <a:r>
              <a:rPr lang="en-GB" sz="2000" dirty="0" err="1"/>
              <a:t>Kalamat</a:t>
            </a:r>
            <a:r>
              <a:rPr lang="en-GB" sz="2000" dirty="0"/>
              <a:t> Al-Quran Al-Kareem; </a:t>
            </a:r>
            <a:r>
              <a:rPr lang="en-GB" sz="2000" dirty="0" err="1"/>
              <a:t>Lisan</a:t>
            </a:r>
            <a:r>
              <a:rPr lang="en-GB" sz="2000" dirty="0"/>
              <a:t> Al-‘Arab; </a:t>
            </a:r>
            <a:r>
              <a:rPr lang="en-GB" sz="2000" dirty="0" err="1"/>
              <a:t>Mufradat</a:t>
            </a:r>
            <a:r>
              <a:rPr lang="en-GB" sz="2000" dirty="0"/>
              <a:t> </a:t>
            </a:r>
            <a:r>
              <a:rPr lang="en-GB" sz="2000" dirty="0" err="1"/>
              <a:t>Alfadh</a:t>
            </a:r>
            <a:r>
              <a:rPr lang="en-GB" sz="2000" dirty="0"/>
              <a:t> Al-Quran – reveals that Al-Bay’ (exchange) and Al-</a:t>
            </a:r>
            <a:r>
              <a:rPr lang="en-GB" sz="2000" dirty="0" err="1"/>
              <a:t>Tijarah</a:t>
            </a:r>
            <a:r>
              <a:rPr lang="en-GB" sz="2000" dirty="0"/>
              <a:t> are not the same. </a:t>
            </a:r>
            <a:br>
              <a:rPr lang="en-GB" sz="2000" dirty="0"/>
            </a:br>
            <a:endParaRPr lang="en-GB" sz="2000" dirty="0"/>
          </a:p>
          <a:p>
            <a:r>
              <a:rPr lang="en-GB" sz="2000" dirty="0"/>
              <a:t>Based on the Quran itself (verse 16: chapter 2; 254:2, 111:9; 29-30:35; and 10-13:61), these sources suggest there is a major difference between contracts of exchange (Al-Bay’) and trade (Al-</a:t>
            </a:r>
            <a:r>
              <a:rPr lang="en-GB" sz="2000" dirty="0" err="1"/>
              <a:t>Tijarah</a:t>
            </a:r>
            <a:r>
              <a:rPr lang="en-GB" sz="2000" dirty="0"/>
              <a:t>). </a:t>
            </a:r>
          </a:p>
          <a:p>
            <a:endParaRPr lang="en-GB" sz="2000" dirty="0"/>
          </a:p>
          <a:p>
            <a:r>
              <a:rPr lang="en-GB" sz="2000" dirty="0"/>
              <a:t>Trade contracts are always entered into with the expectation of making a profit (</a:t>
            </a:r>
            <a:r>
              <a:rPr lang="en-GB" sz="2000" dirty="0" err="1"/>
              <a:t>ribh</a:t>
            </a:r>
            <a:r>
              <a:rPr lang="en-GB" sz="2000" dirty="0"/>
              <a:t>). In a contract of exchange on the other hand, there is a possibility of gain but there is also the probability of a loss (</a:t>
            </a:r>
            <a:r>
              <a:rPr lang="en-GB" sz="2000" dirty="0" err="1"/>
              <a:t>khisara</a:t>
            </a:r>
            <a:r>
              <a:rPr lang="en-GB" sz="2000" dirty="0"/>
              <a:t>). </a:t>
            </a:r>
            <a:endParaRPr lang="en-US" sz="2000" dirty="0"/>
          </a:p>
        </p:txBody>
      </p:sp>
      <p:pic>
        <p:nvPicPr>
          <p:cNvPr id="4" name="Picture 3" descr="http://www.everyayah.com/data/images_png/24_37.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305177" y="2454450"/>
            <a:ext cx="6524625" cy="609599"/>
          </a:xfrm>
          <a:prstGeom prst="rect">
            <a:avLst/>
          </a:prstGeom>
          <a:noFill/>
          <a:ln>
            <a:noFill/>
          </a:ln>
        </p:spPr>
      </p:pic>
    </p:spTree>
    <p:extLst>
      <p:ext uri="{BB962C8B-B14F-4D97-AF65-F5344CB8AC3E}">
        <p14:creationId xmlns:p14="http://schemas.microsoft.com/office/powerpoint/2010/main" val="124709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p:txBody>
          <a:bodyPr/>
          <a:lstStyle/>
          <a:p>
            <a:pPr marL="0" indent="0">
              <a:buNone/>
            </a:pPr>
            <a:r>
              <a:rPr lang="en-US" dirty="0"/>
              <a:t>Central among the rules that constitute the institutional frame work of an Islamic economic system are rules governing:</a:t>
            </a:r>
          </a:p>
          <a:p>
            <a:pPr lvl="0"/>
            <a:r>
              <a:rPr lang="en-US" dirty="0"/>
              <a:t>Property Rights</a:t>
            </a:r>
          </a:p>
          <a:p>
            <a:pPr lvl="0"/>
            <a:r>
              <a:rPr lang="en-US" dirty="0"/>
              <a:t>Contracts</a:t>
            </a:r>
          </a:p>
          <a:p>
            <a:pPr lvl="0"/>
            <a:r>
              <a:rPr lang="en-US" dirty="0"/>
              <a:t>Market conduct</a:t>
            </a:r>
          </a:p>
          <a:p>
            <a:pPr lvl="0"/>
            <a:r>
              <a:rPr lang="en-US" dirty="0"/>
              <a:t>Production and Exchange</a:t>
            </a:r>
          </a:p>
          <a:p>
            <a:r>
              <a:rPr lang="en-US" dirty="0"/>
              <a:t>Distribution and redistribution </a:t>
            </a:r>
          </a:p>
        </p:txBody>
      </p:sp>
    </p:spTree>
    <p:extLst>
      <p:ext uri="{BB962C8B-B14F-4D97-AF65-F5344CB8AC3E}">
        <p14:creationId xmlns:p14="http://schemas.microsoft.com/office/powerpoint/2010/main" val="280600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rights</a:t>
            </a:r>
          </a:p>
        </p:txBody>
      </p:sp>
      <p:sp>
        <p:nvSpPr>
          <p:cNvPr id="3" name="Content Placeholder 2"/>
          <p:cNvSpPr>
            <a:spLocks noGrp="1"/>
          </p:cNvSpPr>
          <p:nvPr>
            <p:ph idx="1"/>
          </p:nvPr>
        </p:nvSpPr>
        <p:spPr/>
        <p:txBody>
          <a:bodyPr>
            <a:noAutofit/>
          </a:bodyPr>
          <a:lstStyle/>
          <a:p>
            <a:pPr marL="428625" indent="-428625" algn="just">
              <a:buAutoNum type="romanLcParenBoth"/>
            </a:pPr>
            <a:r>
              <a:rPr lang="en-US" sz="2400" dirty="0"/>
              <a:t>The Quran makes it clear that all property (including natural resources as well as human physical and mental capabilities) belongs to Allah </a:t>
            </a:r>
            <a:r>
              <a:rPr lang="en-US" sz="2400" dirty="0" err="1"/>
              <a:t>swt</a:t>
            </a:r>
            <a:r>
              <a:rPr lang="en-US" sz="2400" dirty="0"/>
              <a:t> whose ownership never diminishes and remains always constant—</a:t>
            </a:r>
            <a:r>
              <a:rPr lang="en-US" sz="2400" i="1" dirty="0" err="1">
                <a:solidFill>
                  <a:srgbClr val="FF0000"/>
                </a:solidFill>
              </a:rPr>
              <a:t>thobat</a:t>
            </a:r>
            <a:r>
              <a:rPr lang="en-US" sz="2400" i="1" dirty="0">
                <a:solidFill>
                  <a:srgbClr val="FF0000"/>
                </a:solidFill>
              </a:rPr>
              <a:t> </a:t>
            </a:r>
            <a:r>
              <a:rPr lang="en-US" sz="2400" i="1" dirty="0" err="1">
                <a:solidFill>
                  <a:srgbClr val="FF0000"/>
                </a:solidFill>
              </a:rPr>
              <a:t>melkiyyah</a:t>
            </a:r>
            <a:r>
              <a:rPr lang="en-US" sz="2400" i="1" dirty="0">
                <a:solidFill>
                  <a:srgbClr val="FF0000"/>
                </a:solidFill>
              </a:rPr>
              <a:t> </a:t>
            </a:r>
            <a:r>
              <a:rPr lang="en-US" sz="2400" dirty="0"/>
              <a:t>of Allah </a:t>
            </a:r>
            <a:r>
              <a:rPr lang="en-US" sz="2400" dirty="0" err="1"/>
              <a:t>swt</a:t>
            </a:r>
            <a:r>
              <a:rPr lang="en-US" sz="2400" dirty="0"/>
              <a:t>.</a:t>
            </a:r>
          </a:p>
          <a:p>
            <a:pPr marL="428625" indent="-428625" algn="just">
              <a:buAutoNum type="romanLcParenBoth"/>
            </a:pPr>
            <a:endParaRPr lang="en-US" sz="2400" dirty="0"/>
          </a:p>
          <a:p>
            <a:pPr marL="428625" indent="-428625" algn="just">
              <a:buAutoNum type="romanLcParenBoth"/>
            </a:pPr>
            <a:r>
              <a:rPr lang="en-US" sz="2400" i="1" dirty="0"/>
              <a:t>All the humanity has rights in His property</a:t>
            </a:r>
            <a:r>
              <a:rPr lang="en-US" sz="2400" dirty="0"/>
              <a:t>.</a:t>
            </a:r>
          </a:p>
          <a:p>
            <a:pPr marL="428625" indent="-428625" algn="just">
              <a:buAutoNum type="romanLcParenBoth"/>
            </a:pPr>
            <a:endParaRPr lang="en-US" sz="2400" dirty="0"/>
          </a:p>
          <a:p>
            <a:pPr marL="428625" indent="-428625" algn="just">
              <a:buAutoNum type="romanLcParenBoth"/>
            </a:pPr>
            <a:r>
              <a:rPr lang="en-US" sz="2400" b="1" i="1" dirty="0"/>
              <a:t> </a:t>
            </a:r>
            <a:r>
              <a:rPr lang="en-US" sz="2400" i="1" dirty="0"/>
              <a:t>no one can be denied the rights to property.</a:t>
            </a:r>
            <a:r>
              <a:rPr lang="en-US" sz="2400" dirty="0"/>
              <a:t> These rights must be redeemed, in kind or in monetary equivalence (see for example chapter 51 verse 19; chapter 24 verse 33; chapter 16 verse 71). </a:t>
            </a:r>
          </a:p>
        </p:txBody>
      </p:sp>
    </p:spTree>
    <p:extLst>
      <p:ext uri="{BB962C8B-B14F-4D97-AF65-F5344CB8AC3E}">
        <p14:creationId xmlns:p14="http://schemas.microsoft.com/office/powerpoint/2010/main" val="15593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B9BB7-66C7-0AEE-5FD1-C87BF6747B60}"/>
              </a:ext>
            </a:extLst>
          </p:cNvPr>
          <p:cNvSpPr>
            <a:spLocks noGrp="1"/>
          </p:cNvSpPr>
          <p:nvPr>
            <p:ph type="sldNum" sz="quarter" idx="12"/>
          </p:nvPr>
        </p:nvSpPr>
        <p:spPr/>
        <p:txBody>
          <a:bodyPr/>
          <a:lstStyle/>
          <a:p>
            <a:fld id="{B1AE6AA8-9295-4453-9FA8-09A866231E32}" type="slidenum">
              <a:rPr lang="en-US" smtClean="0"/>
              <a:t>5</a:t>
            </a:fld>
            <a:endParaRPr lang="en-US"/>
          </a:p>
        </p:txBody>
      </p:sp>
      <p:sp>
        <p:nvSpPr>
          <p:cNvPr id="3" name="Title 2">
            <a:extLst>
              <a:ext uri="{FF2B5EF4-FFF2-40B4-BE49-F238E27FC236}">
                <a16:creationId xmlns:a16="http://schemas.microsoft.com/office/drawing/2014/main" id="{4F064FDD-72E7-7F21-9993-FF317EDD7812}"/>
              </a:ext>
            </a:extLst>
          </p:cNvPr>
          <p:cNvSpPr>
            <a:spLocks noGrp="1"/>
          </p:cNvSpPr>
          <p:nvPr>
            <p:ph type="title"/>
          </p:nvPr>
        </p:nvSpPr>
        <p:spPr/>
        <p:txBody>
          <a:bodyPr/>
          <a:lstStyle/>
          <a:p>
            <a:r>
              <a:rPr lang="en-GB"/>
              <a:t>AAOIFI’s organisational structure and independence of technical boards</a:t>
            </a:r>
          </a:p>
        </p:txBody>
      </p:sp>
      <p:graphicFrame>
        <p:nvGraphicFramePr>
          <p:cNvPr id="5" name="Diagram 4">
            <a:extLst>
              <a:ext uri="{FF2B5EF4-FFF2-40B4-BE49-F238E27FC236}">
                <a16:creationId xmlns:a16="http://schemas.microsoft.com/office/drawing/2014/main" id="{4E15852F-507C-079F-6AEE-352698651DF7}"/>
              </a:ext>
            </a:extLst>
          </p:cNvPr>
          <p:cNvGraphicFramePr/>
          <p:nvPr/>
        </p:nvGraphicFramePr>
        <p:xfrm>
          <a:off x="411162" y="833717"/>
          <a:ext cx="11369675" cy="552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089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a:xfrm>
            <a:off x="2059941" y="914401"/>
            <a:ext cx="8072119" cy="4751526"/>
          </a:xfrm>
        </p:spPr>
        <p:txBody>
          <a:bodyPr>
            <a:normAutofit/>
          </a:bodyPr>
          <a:lstStyle/>
          <a:p>
            <a:pPr marL="0" indent="0" algn="just">
              <a:buNone/>
            </a:pPr>
            <a:endParaRPr lang="en-US" sz="1500" dirty="0"/>
          </a:p>
          <a:p>
            <a:pPr marL="0" indent="0" algn="just">
              <a:buNone/>
            </a:pPr>
            <a:endParaRPr lang="en-US" sz="1500" dirty="0"/>
          </a:p>
          <a:p>
            <a:pPr marL="0" indent="0" algn="just">
              <a:buNone/>
            </a:pPr>
            <a:r>
              <a:rPr lang="en-US" dirty="0"/>
              <a:t>Once the basic rules of property rights have been laid, the next step is how these rights are gained. In Islam, there are only two ways in which individuals can gain legitimate property rights. </a:t>
            </a:r>
          </a:p>
          <a:p>
            <a:pPr marL="0" indent="0" algn="just">
              <a:buNone/>
            </a:pPr>
            <a:r>
              <a:rPr lang="en-US" dirty="0"/>
              <a:t>(</a:t>
            </a:r>
            <a:r>
              <a:rPr lang="en-US" dirty="0" err="1"/>
              <a:t>i</a:t>
            </a:r>
            <a:r>
              <a:rPr lang="en-US" dirty="0"/>
              <a:t>) Individuals can gain property rights through a combination of their own creative </a:t>
            </a:r>
            <a:r>
              <a:rPr lang="en-US" dirty="0" err="1"/>
              <a:t>labour</a:t>
            </a:r>
            <a:r>
              <a:rPr lang="en-US" dirty="0"/>
              <a:t> and other resources or </a:t>
            </a:r>
          </a:p>
          <a:p>
            <a:pPr marL="0" indent="0" algn="just">
              <a:buNone/>
            </a:pPr>
            <a:r>
              <a:rPr lang="en-US" dirty="0"/>
              <a:t>(ii) through transfer—via exchange, contracts, grants or inheritance—from others who have gained property rights title to an asset through their own </a:t>
            </a:r>
            <a:r>
              <a:rPr lang="en-US" dirty="0" err="1"/>
              <a:t>labour</a:t>
            </a:r>
            <a:r>
              <a:rPr lang="en-US" dirty="0"/>
              <a:t> (see chapter 53 verse 40; chapter 17 verse 26; chapter 24 verse 22; chapter 30 verse 38; chapter 4 verses 11-12). </a:t>
            </a:r>
          </a:p>
        </p:txBody>
      </p:sp>
    </p:spTree>
    <p:extLst>
      <p:ext uri="{BB962C8B-B14F-4D97-AF65-F5344CB8AC3E}">
        <p14:creationId xmlns:p14="http://schemas.microsoft.com/office/powerpoint/2010/main" val="1750383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a:xfrm>
            <a:off x="2059941" y="609601"/>
            <a:ext cx="8072119" cy="5056326"/>
          </a:xfrm>
        </p:spPr>
        <p:txBody>
          <a:bodyPr>
            <a:normAutofit/>
          </a:bodyPr>
          <a:lstStyle/>
          <a:p>
            <a:pPr marL="0" indent="0" algn="just">
              <a:buNone/>
            </a:pPr>
            <a:endParaRPr lang="en-US" sz="1500" dirty="0"/>
          </a:p>
          <a:p>
            <a:pPr marL="0" indent="0" algn="just">
              <a:buNone/>
            </a:pPr>
            <a:endParaRPr lang="en-US" sz="1500" dirty="0"/>
          </a:p>
          <a:p>
            <a:pPr marL="0" indent="0" algn="just">
              <a:buNone/>
            </a:pPr>
            <a:r>
              <a:rPr lang="en-US" sz="3200" dirty="0"/>
              <a:t>The others rules relate to the impositions and limitations on disposing a property over which legitimate rights are claimed. Property owners have a severely mandated obligation not to </a:t>
            </a:r>
          </a:p>
          <a:p>
            <a:pPr algn="just"/>
            <a:r>
              <a:rPr lang="en-US" sz="3200" dirty="0"/>
              <a:t>waste </a:t>
            </a:r>
            <a:r>
              <a:rPr lang="en-US" sz="3200" b="1" dirty="0"/>
              <a:t>(</a:t>
            </a:r>
            <a:r>
              <a:rPr lang="en-US" sz="3200" b="1" dirty="0" err="1"/>
              <a:t>Israf</a:t>
            </a:r>
            <a:r>
              <a:rPr lang="en-US" sz="3200" b="1" dirty="0"/>
              <a:t>), </a:t>
            </a:r>
          </a:p>
          <a:p>
            <a:pPr algn="just"/>
            <a:r>
              <a:rPr lang="en-US" sz="3200" dirty="0"/>
              <a:t>squander or destroy </a:t>
            </a:r>
            <a:r>
              <a:rPr lang="en-US" sz="3200" b="1" dirty="0"/>
              <a:t>(</a:t>
            </a:r>
            <a:r>
              <a:rPr lang="en-US" sz="3200" b="1" dirty="0" err="1"/>
              <a:t>Itraf</a:t>
            </a:r>
            <a:r>
              <a:rPr lang="en-US" sz="3200" b="1" dirty="0"/>
              <a:t>),</a:t>
            </a:r>
            <a:r>
              <a:rPr lang="en-US" sz="3200" dirty="0"/>
              <a:t> </a:t>
            </a:r>
          </a:p>
          <a:p>
            <a:pPr algn="just"/>
            <a:r>
              <a:rPr lang="en-US" sz="3200" dirty="0"/>
              <a:t>or use property opulently </a:t>
            </a:r>
            <a:r>
              <a:rPr lang="en-US" sz="3200" b="1" dirty="0"/>
              <a:t>(</a:t>
            </a:r>
            <a:r>
              <a:rPr lang="en-US" sz="3200" b="1" dirty="0" err="1"/>
              <a:t>Itlaf</a:t>
            </a:r>
            <a:r>
              <a:rPr lang="en-US" sz="3200" b="1" dirty="0"/>
              <a:t>)</a:t>
            </a:r>
            <a:r>
              <a:rPr lang="en-US" sz="3200" dirty="0"/>
              <a:t> or as means of attaining unlawful purposes. </a:t>
            </a:r>
          </a:p>
        </p:txBody>
      </p:sp>
    </p:spTree>
    <p:extLst>
      <p:ext uri="{BB962C8B-B14F-4D97-AF65-F5344CB8AC3E}">
        <p14:creationId xmlns:p14="http://schemas.microsoft.com/office/powerpoint/2010/main" val="212497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Faithfulness to Contracts</a:t>
            </a:r>
          </a:p>
        </p:txBody>
      </p:sp>
      <p:sp>
        <p:nvSpPr>
          <p:cNvPr id="3" name="Content Placeholder 2"/>
          <p:cNvSpPr>
            <a:spLocks noGrp="1"/>
          </p:cNvSpPr>
          <p:nvPr>
            <p:ph idx="1"/>
          </p:nvPr>
        </p:nvSpPr>
        <p:spPr>
          <a:xfrm>
            <a:off x="2059941" y="990601"/>
            <a:ext cx="8072119" cy="4675326"/>
          </a:xfrm>
        </p:spPr>
        <p:txBody>
          <a:bodyPr>
            <a:normAutofit/>
          </a:bodyPr>
          <a:lstStyle/>
          <a:p>
            <a:pPr algn="just"/>
            <a:endParaRPr lang="en-US" sz="1500" dirty="0"/>
          </a:p>
          <a:p>
            <a:pPr algn="just"/>
            <a:endParaRPr lang="en-US" sz="1500" dirty="0"/>
          </a:p>
          <a:p>
            <a:pPr algn="just"/>
            <a:r>
              <a:rPr lang="en-US" dirty="0"/>
              <a:t>In verse 152 of chapter 6 the Quran urges the believers to fulfil the covenant of Allah.</a:t>
            </a:r>
          </a:p>
          <a:p>
            <a:pPr algn="just"/>
            <a:r>
              <a:rPr lang="en-US" dirty="0"/>
              <a:t>They are ordered to protect faithfulness to their covenants and what has been placed in trust with them as a shepherd protects sheep (see chapter 23 verse 8; also chapter 17 verse 34; chapter 2 verse 2; chapter 16 verse 91-92; chapter 3 verse 61). </a:t>
            </a:r>
          </a:p>
          <a:p>
            <a:pPr algn="just"/>
            <a:r>
              <a:rPr lang="en-US" dirty="0"/>
              <a:t>So much so that the Quran has dedicated the longest verse on the importance of contracts and their fulfilment (see chapter 2 verse 282).</a:t>
            </a:r>
          </a:p>
        </p:txBody>
      </p:sp>
    </p:spTree>
    <p:extLst>
      <p:ext uri="{BB962C8B-B14F-4D97-AF65-F5344CB8AC3E}">
        <p14:creationId xmlns:p14="http://schemas.microsoft.com/office/powerpoint/2010/main" val="3274037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Markets</a:t>
            </a:r>
          </a:p>
        </p:txBody>
      </p:sp>
      <p:sp>
        <p:nvSpPr>
          <p:cNvPr id="3" name="Content Placeholder 2"/>
          <p:cNvSpPr>
            <a:spLocks noGrp="1"/>
          </p:cNvSpPr>
          <p:nvPr>
            <p:ph idx="1"/>
          </p:nvPr>
        </p:nvSpPr>
        <p:spPr>
          <a:xfrm>
            <a:off x="2059941" y="914401"/>
            <a:ext cx="8072119" cy="4751526"/>
          </a:xfrm>
        </p:spPr>
        <p:txBody>
          <a:bodyPr>
            <a:normAutofit fontScale="92500" lnSpcReduction="10000"/>
          </a:bodyPr>
          <a:lstStyle/>
          <a:p>
            <a:pPr algn="just"/>
            <a:r>
              <a:rPr lang="en-US" sz="2600" dirty="0"/>
              <a:t>In an Islamic economic system, market is only an instrument of the system and not the whole system itself; well supervised and well regulated. Supervised and regulated in terms of the rules that govern market behavior. The rules come from the life of the Prophet (saw). The rules include: </a:t>
            </a:r>
          </a:p>
          <a:p>
            <a:pPr lvl="0" algn="just"/>
            <a:r>
              <a:rPr lang="en-US" sz="2600" dirty="0"/>
              <a:t>No interference with supply; </a:t>
            </a:r>
          </a:p>
          <a:p>
            <a:pPr lvl="0" algn="just"/>
            <a:r>
              <a:rPr lang="en-US" sz="2600" dirty="0"/>
              <a:t>No interference with demand; and no interference in exchange transaction; </a:t>
            </a:r>
          </a:p>
          <a:p>
            <a:pPr lvl="0" algn="just"/>
            <a:r>
              <a:rPr lang="en-US" sz="2600" dirty="0"/>
              <a:t>Full access to the market by all buyers and sellers; </a:t>
            </a:r>
          </a:p>
          <a:p>
            <a:pPr lvl="0" algn="just"/>
            <a:r>
              <a:rPr lang="en-US" sz="2600" dirty="0"/>
              <a:t>Shariah approved sources of factors and products before they enter the market;</a:t>
            </a:r>
          </a:p>
          <a:p>
            <a:pPr lvl="0" algn="just"/>
            <a:r>
              <a:rPr lang="en-US" sz="2600" dirty="0"/>
              <a:t>Provision of full information regarding qualities, quantities and prices of factors of production and product to all buyers and sellers—before the start of price bargaining process; </a:t>
            </a:r>
          </a:p>
          <a:p>
            <a:endParaRPr lang="en-US" dirty="0"/>
          </a:p>
        </p:txBody>
      </p:sp>
    </p:spTree>
    <p:extLst>
      <p:ext uri="{BB962C8B-B14F-4D97-AF65-F5344CB8AC3E}">
        <p14:creationId xmlns:p14="http://schemas.microsoft.com/office/powerpoint/2010/main" val="436512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a:xfrm>
            <a:off x="2059941" y="685801"/>
            <a:ext cx="8072119" cy="4980126"/>
          </a:xfrm>
        </p:spPr>
        <p:txBody>
          <a:bodyPr>
            <a:normAutofit fontScale="77500" lnSpcReduction="20000"/>
          </a:bodyPr>
          <a:lstStyle/>
          <a:p>
            <a:pPr lvl="0"/>
            <a:r>
              <a:rPr lang="en-US" sz="2550" dirty="0"/>
              <a:t>Provisions of full weights and measures; there is no hoarding of commodities, if two people in market are negotiating, third person cannot interject himself; </a:t>
            </a:r>
          </a:p>
          <a:p>
            <a:pPr lvl="0"/>
            <a:r>
              <a:rPr lang="en-US" sz="2550" dirty="0"/>
              <a:t>“There is no ‘</a:t>
            </a:r>
            <a:r>
              <a:rPr lang="en-US" sz="2550" dirty="0" err="1"/>
              <a:t>Ghash</a:t>
            </a:r>
            <a:r>
              <a:rPr lang="en-US" sz="2550" dirty="0"/>
              <a:t>’ meaning there should not be any kind of misrepresentation of the product.</a:t>
            </a:r>
          </a:p>
          <a:p>
            <a:pPr lvl="0"/>
            <a:r>
              <a:rPr lang="en-US" sz="2550" dirty="0"/>
              <a:t>No </a:t>
            </a:r>
            <a:r>
              <a:rPr lang="en-US" sz="2550" dirty="0" err="1"/>
              <a:t>Gharar</a:t>
            </a:r>
            <a:r>
              <a:rPr lang="en-US" sz="2550" dirty="0"/>
              <a:t> and a strict prohibition of speculative activities;</a:t>
            </a:r>
          </a:p>
          <a:p>
            <a:pPr lvl="0"/>
            <a:r>
              <a:rPr lang="en-US" sz="2550" dirty="0"/>
              <a:t>“The freedom of annulment”</a:t>
            </a:r>
            <a:r>
              <a:rPr lang="en-US" sz="2550" i="1" dirty="0"/>
              <a:t> </a:t>
            </a:r>
            <a:r>
              <a:rPr lang="en-US" sz="2550" dirty="0"/>
              <a:t>i.e. ‘</a:t>
            </a:r>
            <a:r>
              <a:rPr lang="en-US" sz="2550" dirty="0" err="1"/>
              <a:t>Khiyarat</a:t>
            </a:r>
            <a:r>
              <a:rPr lang="en-US" sz="2550" dirty="0"/>
              <a:t>’. There are various kinds of such freedoms provided to both parties (depending on the </a:t>
            </a:r>
            <a:r>
              <a:rPr lang="en-US" sz="2550" dirty="0" err="1"/>
              <a:t>fiqh</a:t>
            </a:r>
            <a:r>
              <a:rPr lang="en-US" sz="2550" dirty="0"/>
              <a:t>) to annul contracts. </a:t>
            </a:r>
          </a:p>
          <a:p>
            <a:pPr lvl="0"/>
            <a:r>
              <a:rPr lang="en-US" sz="2550" dirty="0"/>
              <a:t>“Full and transparent Information”. Everything about the product must be known and nothing should be hidden. Anyone who enters the market is informed fully of prices and products. </a:t>
            </a:r>
          </a:p>
          <a:p>
            <a:pPr lvl="0"/>
            <a:r>
              <a:rPr lang="en-US" sz="2550" dirty="0"/>
              <a:t>“No collusion among the sellers or buyers”</a:t>
            </a:r>
            <a:r>
              <a:rPr lang="en-US" sz="2550" i="1" dirty="0"/>
              <a:t> </a:t>
            </a:r>
            <a:r>
              <a:rPr lang="en-US" sz="2550" dirty="0"/>
              <a:t>or else they will violate the rule of ‘No </a:t>
            </a:r>
            <a:r>
              <a:rPr lang="en-US" sz="2550" dirty="0" err="1"/>
              <a:t>Ghash</a:t>
            </a:r>
            <a:r>
              <a:rPr lang="en-US" sz="2550" dirty="0"/>
              <a:t>’. </a:t>
            </a:r>
          </a:p>
          <a:p>
            <a:r>
              <a:rPr lang="x-none" sz="2550" dirty="0"/>
              <a:t>It is important to note that for the economy to function well as per the rules of Islam, the whole nexus of these rules have to apply together. Any single violation of anyone of the above rules can and will creates severe frictions in the sound functioning of the economy as a whole</a:t>
            </a:r>
            <a:r>
              <a:rPr lang="x-none" dirty="0"/>
              <a:t>.</a:t>
            </a:r>
            <a:endParaRPr lang="en-US" dirty="0"/>
          </a:p>
          <a:p>
            <a:endParaRPr lang="en-US" dirty="0"/>
          </a:p>
        </p:txBody>
      </p:sp>
    </p:spTree>
    <p:extLst>
      <p:ext uri="{BB962C8B-B14F-4D97-AF65-F5344CB8AC3E}">
        <p14:creationId xmlns:p14="http://schemas.microsoft.com/office/powerpoint/2010/main" val="2949109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 regarding Consumption</a:t>
            </a:r>
            <a:endParaRPr lang="en-US" dirty="0"/>
          </a:p>
        </p:txBody>
      </p:sp>
      <p:sp>
        <p:nvSpPr>
          <p:cNvPr id="3" name="Content Placeholder 2"/>
          <p:cNvSpPr>
            <a:spLocks noGrp="1"/>
          </p:cNvSpPr>
          <p:nvPr>
            <p:ph idx="1"/>
          </p:nvPr>
        </p:nvSpPr>
        <p:spPr/>
        <p:txBody>
          <a:bodyPr>
            <a:normAutofit/>
          </a:bodyPr>
          <a:lstStyle/>
          <a:p>
            <a:pPr algn="just"/>
            <a:endParaRPr lang="en-US" sz="1500" dirty="0"/>
          </a:p>
          <a:p>
            <a:pPr algn="just"/>
            <a:r>
              <a:rPr lang="en-US" dirty="0"/>
              <a:t>A further set of rules decouple the relationship usually assumed in the secular thought between consumption and income that as income grows so does consumption. For those who have internalized the Islamic economic rules, this is only true to a limited extent because there are limits to their consumption. That is, at low levels of income, consumption grows with income but after a threshold is reached, consumption levels off as additional income earned are channeled back to the economy through investment or transfers to more needy (see chapter 7 verse 31; chapter 25 verse 67; chapter 23 verse 64; chapter 17 verse 16; chapter 34 verse 34; chapter 17 verse 26-27). </a:t>
            </a:r>
          </a:p>
        </p:txBody>
      </p:sp>
    </p:spTree>
    <p:extLst>
      <p:ext uri="{BB962C8B-B14F-4D97-AF65-F5344CB8AC3E}">
        <p14:creationId xmlns:p14="http://schemas.microsoft.com/office/powerpoint/2010/main" val="1979445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Distribution and Re-distribution</a:t>
            </a:r>
            <a:endParaRPr lang="en-US" dirty="0"/>
          </a:p>
        </p:txBody>
      </p:sp>
      <p:sp>
        <p:nvSpPr>
          <p:cNvPr id="3" name="Content Placeholder 2"/>
          <p:cNvSpPr>
            <a:spLocks noGrp="1"/>
          </p:cNvSpPr>
          <p:nvPr>
            <p:ph idx="1"/>
          </p:nvPr>
        </p:nvSpPr>
        <p:spPr/>
        <p:txBody>
          <a:bodyPr>
            <a:normAutofit/>
          </a:bodyPr>
          <a:lstStyle/>
          <a:p>
            <a:pPr algn="just"/>
            <a:endParaRPr lang="en-US" sz="1500" dirty="0"/>
          </a:p>
          <a:p>
            <a:pPr algn="just"/>
            <a:endParaRPr lang="en-US" sz="1500" dirty="0"/>
          </a:p>
          <a:p>
            <a:pPr algn="just"/>
            <a:r>
              <a:rPr lang="en-US" sz="3600" dirty="0"/>
              <a:t>Due to the fact that some members of the society may be physically or otherwise unable to access resources to which they are entitled— as per the property rights rules of Islam (see chapter 6 verse 165; chapter 43 verse 23; chapter 16 verse 71), inequalities between income and wealth arise. </a:t>
            </a:r>
          </a:p>
        </p:txBody>
      </p:sp>
    </p:spTree>
    <p:extLst>
      <p:ext uri="{BB962C8B-B14F-4D97-AF65-F5344CB8AC3E}">
        <p14:creationId xmlns:p14="http://schemas.microsoft.com/office/powerpoint/2010/main" val="1629382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p:txBody>
          <a:bodyPr/>
          <a:lstStyle/>
          <a:p>
            <a:pPr marL="0" indent="0" algn="just">
              <a:buNone/>
            </a:pPr>
            <a:endParaRPr lang="en-US" sz="1350" dirty="0"/>
          </a:p>
          <a:p>
            <a:pPr algn="just"/>
            <a:r>
              <a:rPr lang="en-US" sz="2400" dirty="0"/>
              <a:t>To avoid this Islam—as mentioned above—prohibits excessive wealth accumulation and imposes limits on consumption after maintaining modest living standards. The surplus must be returned to the members of the society who, for a variety of reason, are unable to work. Further Mechanisms for redeeming the rights of the less able in the income and wealth of the more able are the network of mandatory and voluntary payments such as Zakat (2.5% on wealth), </a:t>
            </a:r>
            <a:r>
              <a:rPr lang="en-US" sz="2400" dirty="0" err="1"/>
              <a:t>Khums</a:t>
            </a:r>
            <a:r>
              <a:rPr lang="en-US" sz="2400" dirty="0"/>
              <a:t> (20% of income), and payment referred to as ‘</a:t>
            </a:r>
            <a:r>
              <a:rPr lang="en-US" sz="2400" dirty="0" err="1"/>
              <a:t>Sadaqat</a:t>
            </a:r>
            <a:r>
              <a:rPr lang="en-US" sz="2400" dirty="0"/>
              <a:t>’ (see chapter 9 verse 60; chapter 22 verse 41; chapter 2 verse 110, 261; chapter 34 verse 39; chapter 57 verse 18; chapter 73 verse 20). </a:t>
            </a:r>
          </a:p>
          <a:p>
            <a:endParaRPr lang="en-US" dirty="0"/>
          </a:p>
        </p:txBody>
      </p:sp>
    </p:spTree>
    <p:extLst>
      <p:ext uri="{BB962C8B-B14F-4D97-AF65-F5344CB8AC3E}">
        <p14:creationId xmlns:p14="http://schemas.microsoft.com/office/powerpoint/2010/main" val="941744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Circulation of Wealth</a:t>
            </a:r>
            <a:br>
              <a:rPr lang="en-US" dirty="0"/>
            </a:br>
            <a:endParaRPr lang="en-US" dirty="0"/>
          </a:p>
        </p:txBody>
      </p:sp>
      <p:sp>
        <p:nvSpPr>
          <p:cNvPr id="3" name="Content Placeholder 2"/>
          <p:cNvSpPr>
            <a:spLocks noGrp="1"/>
          </p:cNvSpPr>
          <p:nvPr>
            <p:ph idx="1"/>
          </p:nvPr>
        </p:nvSpPr>
        <p:spPr/>
        <p:txBody>
          <a:bodyPr>
            <a:normAutofit/>
          </a:bodyPr>
          <a:lstStyle/>
          <a:p>
            <a:pPr algn="just"/>
            <a:endParaRPr lang="en-US" sz="1500" dirty="0"/>
          </a:p>
          <a:p>
            <a:pPr algn="just"/>
            <a:endParaRPr lang="en-US" sz="1500" dirty="0"/>
          </a:p>
          <a:p>
            <a:pPr algn="just"/>
            <a:r>
              <a:rPr lang="en-US" sz="2600" dirty="0"/>
              <a:t>As mentioned earlier, to allow a healthy circulation of wealth, the Islamic economic system envisions a financial system based on risk and return-sharing alongside the prohibition of interest bearing transactions in which rent is collected as a percentage of an amount of principal loaned for a specific time period.</a:t>
            </a:r>
          </a:p>
          <a:p>
            <a:pPr algn="just"/>
            <a:endParaRPr lang="en-US" sz="2600" dirty="0"/>
          </a:p>
          <a:p>
            <a:pPr algn="just"/>
            <a:r>
              <a:rPr lang="en-US" sz="2600" dirty="0"/>
              <a:t>The overwhelming emphasis the Quran places on the contracts of exchange as the alternative to the interest rate-based debt contract is a clear instruction that the financial system must be structured on risk sharing rather than risk shifting or risk transfer. </a:t>
            </a:r>
          </a:p>
          <a:p>
            <a:endParaRPr lang="en-US" dirty="0"/>
          </a:p>
        </p:txBody>
      </p:sp>
    </p:spTree>
    <p:extLst>
      <p:ext uri="{BB962C8B-B14F-4D97-AF65-F5344CB8AC3E}">
        <p14:creationId xmlns:p14="http://schemas.microsoft.com/office/powerpoint/2010/main" val="644175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MEETHAQ</a:t>
            </a:r>
          </a:p>
        </p:txBody>
      </p:sp>
      <p:sp>
        <p:nvSpPr>
          <p:cNvPr id="3" name="Content Placeholder 2"/>
          <p:cNvSpPr>
            <a:spLocks noGrp="1"/>
          </p:cNvSpPr>
          <p:nvPr>
            <p:ph idx="1"/>
          </p:nvPr>
        </p:nvSpPr>
        <p:spPr/>
        <p:txBody>
          <a:bodyPr>
            <a:normAutofit/>
          </a:bodyPr>
          <a:lstStyle/>
          <a:p>
            <a:pPr marL="0" indent="0" algn="ctr">
              <a:buNone/>
            </a:pPr>
            <a:endParaRPr lang="en-US" b="1" dirty="0">
              <a:solidFill>
                <a:srgbClr val="FF0000"/>
              </a:solidFill>
            </a:endParaRPr>
          </a:p>
          <a:p>
            <a:pPr marL="0" indent="0" algn="ctr">
              <a:buNone/>
            </a:pPr>
            <a:r>
              <a:rPr lang="en-US" b="1" dirty="0">
                <a:solidFill>
                  <a:srgbClr val="FF0000"/>
                </a:solidFill>
              </a:rPr>
              <a:t> </a:t>
            </a:r>
            <a:r>
              <a:rPr lang="en-US" b="1" u="sng" dirty="0">
                <a:solidFill>
                  <a:srgbClr val="FF0000"/>
                </a:solidFill>
              </a:rPr>
              <a:t>The Primordial Covenant</a:t>
            </a:r>
          </a:p>
          <a:p>
            <a:pPr marL="0" indent="0" algn="ctr">
              <a:buNone/>
            </a:pPr>
            <a:endParaRPr lang="en-US" b="1" dirty="0">
              <a:solidFill>
                <a:srgbClr val="FF0000"/>
              </a:solidFill>
            </a:endParaRPr>
          </a:p>
          <a:p>
            <a:pPr marL="0" indent="0" algn="ctr">
              <a:buNone/>
            </a:pPr>
            <a:r>
              <a:rPr lang="en-US" b="1" dirty="0"/>
              <a:t>Al-</a:t>
            </a:r>
            <a:r>
              <a:rPr lang="en-US" b="1" dirty="0" err="1"/>
              <a:t>Baqara</a:t>
            </a:r>
            <a:r>
              <a:rPr lang="en-US" b="1" dirty="0"/>
              <a:t>: verse 27; 63; 83;</a:t>
            </a:r>
            <a:r>
              <a:rPr lang="en-US" dirty="0"/>
              <a:t> </a:t>
            </a:r>
            <a:r>
              <a:rPr lang="en-US" b="1" dirty="0"/>
              <a:t>93;84</a:t>
            </a:r>
          </a:p>
          <a:p>
            <a:pPr marL="0" indent="0" algn="ctr">
              <a:buNone/>
            </a:pPr>
            <a:r>
              <a:rPr lang="en-US" b="1" dirty="0"/>
              <a:t>Al </a:t>
            </a:r>
            <a:r>
              <a:rPr lang="en-US" b="1" dirty="0" err="1"/>
              <a:t>Maidah</a:t>
            </a:r>
            <a:r>
              <a:rPr lang="en-US" b="1" dirty="0"/>
              <a:t>: verse 7; 70;14;12; 13</a:t>
            </a:r>
          </a:p>
          <a:p>
            <a:pPr marL="0" indent="0" algn="ctr">
              <a:buNone/>
            </a:pPr>
            <a:r>
              <a:rPr lang="en-US" b="1" dirty="0"/>
              <a:t>Al Rad : verse 25; 20 </a:t>
            </a:r>
          </a:p>
          <a:p>
            <a:pPr marL="0" indent="0" algn="ctr">
              <a:buNone/>
            </a:pPr>
            <a:r>
              <a:rPr lang="en-US" b="1" dirty="0"/>
              <a:t>Al-</a:t>
            </a:r>
            <a:r>
              <a:rPr lang="en-US" b="1" dirty="0" err="1"/>
              <a:t>Nisaa</a:t>
            </a:r>
            <a:r>
              <a:rPr lang="en-US" b="1" dirty="0"/>
              <a:t>: verse: 21; 90; 154-155</a:t>
            </a:r>
            <a:endParaRPr lang="en-US" dirty="0"/>
          </a:p>
          <a:p>
            <a:pPr marL="0" indent="0" algn="ctr">
              <a:buNone/>
            </a:pPr>
            <a:r>
              <a:rPr lang="en-US" b="1" dirty="0"/>
              <a:t>Al-Imran: verse: 81;187 </a:t>
            </a:r>
          </a:p>
          <a:p>
            <a:pPr marL="0" indent="0" algn="ctr">
              <a:buNone/>
            </a:pPr>
            <a:r>
              <a:rPr lang="en-US" b="1" dirty="0"/>
              <a:t>Al-</a:t>
            </a:r>
            <a:r>
              <a:rPr lang="en-US" b="1" dirty="0" err="1"/>
              <a:t>Ahzab</a:t>
            </a:r>
            <a:r>
              <a:rPr lang="en-US" b="1" dirty="0"/>
              <a:t> : verse 7</a:t>
            </a:r>
          </a:p>
          <a:p>
            <a:pPr marL="0" indent="0" algn="ctr">
              <a:buNone/>
            </a:pPr>
            <a:r>
              <a:rPr lang="en-US" b="1" dirty="0"/>
              <a:t>Al </a:t>
            </a:r>
            <a:r>
              <a:rPr lang="en-US" b="1" dirty="0" err="1"/>
              <a:t>Hadid</a:t>
            </a:r>
            <a:r>
              <a:rPr lang="en-US" b="1" dirty="0"/>
              <a:t> : verse : 8</a:t>
            </a:r>
            <a:endParaRPr lang="en-US" dirty="0"/>
          </a:p>
          <a:p>
            <a:endParaRPr lang="en-US" dirty="0"/>
          </a:p>
        </p:txBody>
      </p:sp>
    </p:spTree>
    <p:extLst>
      <p:ext uri="{BB962C8B-B14F-4D97-AF65-F5344CB8AC3E}">
        <p14:creationId xmlns:p14="http://schemas.microsoft.com/office/powerpoint/2010/main" val="398957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A10D4C-6498-C040-C46B-BC85FDE437F8}"/>
              </a:ext>
            </a:extLst>
          </p:cNvPr>
          <p:cNvSpPr>
            <a:spLocks noGrp="1"/>
          </p:cNvSpPr>
          <p:nvPr>
            <p:ph type="sldNum" sz="quarter" idx="12"/>
          </p:nvPr>
        </p:nvSpPr>
        <p:spPr/>
        <p:txBody>
          <a:bodyPr/>
          <a:lstStyle/>
          <a:p>
            <a:fld id="{B1AE6AA8-9295-4453-9FA8-09A866231E32}" type="slidenum">
              <a:rPr lang="en-US" smtClean="0"/>
              <a:t>6</a:t>
            </a:fld>
            <a:endParaRPr lang="en-US"/>
          </a:p>
        </p:txBody>
      </p:sp>
      <p:sp>
        <p:nvSpPr>
          <p:cNvPr id="3" name="Title 2">
            <a:extLst>
              <a:ext uri="{FF2B5EF4-FFF2-40B4-BE49-F238E27FC236}">
                <a16:creationId xmlns:a16="http://schemas.microsoft.com/office/drawing/2014/main" id="{CE96137D-A4F6-0372-61F7-E38FBCC410CE}"/>
              </a:ext>
            </a:extLst>
          </p:cNvPr>
          <p:cNvSpPr>
            <a:spLocks noGrp="1"/>
          </p:cNvSpPr>
          <p:nvPr>
            <p:ph type="title"/>
          </p:nvPr>
        </p:nvSpPr>
        <p:spPr/>
        <p:txBody>
          <a:bodyPr/>
          <a:lstStyle/>
          <a:p>
            <a:r>
              <a:rPr lang="en-US"/>
              <a:t>AAOIFI offers an in</a:t>
            </a:r>
            <a:r>
              <a:rPr lang="en-PK"/>
              <a:t>tegrated solution</a:t>
            </a:r>
            <a:r>
              <a:rPr lang="en-GB"/>
              <a:t> to global Islamic finance industry</a:t>
            </a:r>
          </a:p>
        </p:txBody>
      </p:sp>
      <p:sp>
        <p:nvSpPr>
          <p:cNvPr id="7" name="Freeform: Shape 6">
            <a:extLst>
              <a:ext uri="{FF2B5EF4-FFF2-40B4-BE49-F238E27FC236}">
                <a16:creationId xmlns:a16="http://schemas.microsoft.com/office/drawing/2014/main" id="{33FAD3CA-45E5-06B6-134E-B4EAEB46707F}"/>
              </a:ext>
            </a:extLst>
          </p:cNvPr>
          <p:cNvSpPr/>
          <p:nvPr/>
        </p:nvSpPr>
        <p:spPr>
          <a:xfrm>
            <a:off x="4085991" y="3627344"/>
            <a:ext cx="757010" cy="1726467"/>
          </a:xfrm>
          <a:custGeom>
            <a:avLst/>
            <a:gdLst>
              <a:gd name="connsiteX0" fmla="*/ 0 w 757010"/>
              <a:gd name="connsiteY0" fmla="*/ 0 h 1726467"/>
              <a:gd name="connsiteX1" fmla="*/ 378505 w 757010"/>
              <a:gd name="connsiteY1" fmla="*/ 0 h 1726467"/>
              <a:gd name="connsiteX2" fmla="*/ 378505 w 757010"/>
              <a:gd name="connsiteY2" fmla="*/ 1726467 h 1726467"/>
              <a:gd name="connsiteX3" fmla="*/ 757010 w 757010"/>
              <a:gd name="connsiteY3" fmla="*/ 1726467 h 1726467"/>
            </a:gdLst>
            <a:ahLst/>
            <a:cxnLst>
              <a:cxn ang="0">
                <a:pos x="connsiteX0" y="connsiteY0"/>
              </a:cxn>
              <a:cxn ang="0">
                <a:pos x="connsiteX1" y="connsiteY1"/>
              </a:cxn>
              <a:cxn ang="0">
                <a:pos x="connsiteX2" y="connsiteY2"/>
              </a:cxn>
              <a:cxn ang="0">
                <a:pos x="connsiteX3" y="connsiteY3"/>
              </a:cxn>
            </a:cxnLst>
            <a:rect l="l" t="t" r="r" b="b"/>
            <a:pathLst>
              <a:path w="757010" h="1726467">
                <a:moveTo>
                  <a:pt x="0" y="0"/>
                </a:moveTo>
                <a:lnTo>
                  <a:pt x="378505" y="0"/>
                </a:lnTo>
                <a:lnTo>
                  <a:pt x="378505" y="1726467"/>
                </a:lnTo>
                <a:lnTo>
                  <a:pt x="757010" y="1726467"/>
                </a:lnTo>
              </a:path>
            </a:pathLst>
          </a:custGeom>
          <a:noFill/>
          <a:ln w="12700" cap="flat" cmpd="sng" algn="ctr">
            <a:solidFill>
              <a:srgbClr val="63A537">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4077" tIns="816106" rIns="438333" bIns="910361"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p:txBody>
      </p:sp>
      <p:sp>
        <p:nvSpPr>
          <p:cNvPr id="8" name="Freeform: Shape 7">
            <a:extLst>
              <a:ext uri="{FF2B5EF4-FFF2-40B4-BE49-F238E27FC236}">
                <a16:creationId xmlns:a16="http://schemas.microsoft.com/office/drawing/2014/main" id="{DAF23AA6-4BF8-7FD6-67D4-988CAC349E83}"/>
              </a:ext>
            </a:extLst>
          </p:cNvPr>
          <p:cNvSpPr/>
          <p:nvPr/>
        </p:nvSpPr>
        <p:spPr>
          <a:xfrm>
            <a:off x="4085991" y="3627344"/>
            <a:ext cx="757010" cy="552050"/>
          </a:xfrm>
          <a:custGeom>
            <a:avLst/>
            <a:gdLst>
              <a:gd name="connsiteX0" fmla="*/ 0 w 757010"/>
              <a:gd name="connsiteY0" fmla="*/ 0 h 552050"/>
              <a:gd name="connsiteX1" fmla="*/ 378505 w 757010"/>
              <a:gd name="connsiteY1" fmla="*/ 0 h 552050"/>
              <a:gd name="connsiteX2" fmla="*/ 378505 w 757010"/>
              <a:gd name="connsiteY2" fmla="*/ 552050 h 552050"/>
              <a:gd name="connsiteX3" fmla="*/ 757010 w 757010"/>
              <a:gd name="connsiteY3" fmla="*/ 552050 h 552050"/>
            </a:gdLst>
            <a:ahLst/>
            <a:cxnLst>
              <a:cxn ang="0">
                <a:pos x="connsiteX0" y="connsiteY0"/>
              </a:cxn>
              <a:cxn ang="0">
                <a:pos x="connsiteX1" y="connsiteY1"/>
              </a:cxn>
              <a:cxn ang="0">
                <a:pos x="connsiteX2" y="connsiteY2"/>
              </a:cxn>
              <a:cxn ang="0">
                <a:pos x="connsiteX3" y="connsiteY3"/>
              </a:cxn>
            </a:cxnLst>
            <a:rect l="l" t="t" r="r" b="b"/>
            <a:pathLst>
              <a:path w="757010" h="552050">
                <a:moveTo>
                  <a:pt x="0" y="0"/>
                </a:moveTo>
                <a:lnTo>
                  <a:pt x="378505" y="0"/>
                </a:lnTo>
                <a:lnTo>
                  <a:pt x="378505" y="552050"/>
                </a:lnTo>
                <a:lnTo>
                  <a:pt x="757010" y="552050"/>
                </a:lnTo>
              </a:path>
            </a:pathLst>
          </a:custGeom>
          <a:noFill/>
          <a:ln w="12700" cap="flat" cmpd="sng" algn="ctr">
            <a:solidFill>
              <a:srgbClr val="63A537">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7783" tIns="252602" rIns="414627" bIns="299448"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p:txBody>
      </p:sp>
      <p:sp>
        <p:nvSpPr>
          <p:cNvPr id="9" name="Freeform: Shape 8">
            <a:extLst>
              <a:ext uri="{FF2B5EF4-FFF2-40B4-BE49-F238E27FC236}">
                <a16:creationId xmlns:a16="http://schemas.microsoft.com/office/drawing/2014/main" id="{4CE41BC4-3A09-AD3D-9D44-C93D308E3D91}"/>
              </a:ext>
            </a:extLst>
          </p:cNvPr>
          <p:cNvSpPr/>
          <p:nvPr/>
        </p:nvSpPr>
        <p:spPr>
          <a:xfrm>
            <a:off x="4085991" y="3004977"/>
            <a:ext cx="757010" cy="622366"/>
          </a:xfrm>
          <a:custGeom>
            <a:avLst/>
            <a:gdLst>
              <a:gd name="connsiteX0" fmla="*/ 0 w 757010"/>
              <a:gd name="connsiteY0" fmla="*/ 622366 h 622366"/>
              <a:gd name="connsiteX1" fmla="*/ 378505 w 757010"/>
              <a:gd name="connsiteY1" fmla="*/ 622366 h 622366"/>
              <a:gd name="connsiteX2" fmla="*/ 378505 w 757010"/>
              <a:gd name="connsiteY2" fmla="*/ 0 h 622366"/>
              <a:gd name="connsiteX3" fmla="*/ 757010 w 757010"/>
              <a:gd name="connsiteY3" fmla="*/ 0 h 622366"/>
            </a:gdLst>
            <a:ahLst/>
            <a:cxnLst>
              <a:cxn ang="0">
                <a:pos x="connsiteX0" y="connsiteY0"/>
              </a:cxn>
              <a:cxn ang="0">
                <a:pos x="connsiteX1" y="connsiteY1"/>
              </a:cxn>
              <a:cxn ang="0">
                <a:pos x="connsiteX2" y="connsiteY2"/>
              </a:cxn>
              <a:cxn ang="0">
                <a:pos x="connsiteX3" y="connsiteY3"/>
              </a:cxn>
            </a:cxnLst>
            <a:rect l="l" t="t" r="r" b="b"/>
            <a:pathLst>
              <a:path w="757010" h="622366">
                <a:moveTo>
                  <a:pt x="0" y="622366"/>
                </a:moveTo>
                <a:lnTo>
                  <a:pt x="378505" y="622366"/>
                </a:lnTo>
                <a:lnTo>
                  <a:pt x="378505" y="0"/>
                </a:lnTo>
                <a:lnTo>
                  <a:pt x="757010" y="0"/>
                </a:lnTo>
              </a:path>
            </a:pathLst>
          </a:custGeom>
          <a:noFill/>
          <a:ln w="12700" cap="flat" cmpd="sng" algn="ctr">
            <a:solidFill>
              <a:srgbClr val="63A537">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6706" tIns="286684" rIns="415704" bIns="335682"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p:txBody>
      </p:sp>
      <p:sp>
        <p:nvSpPr>
          <p:cNvPr id="10" name="Freeform: Shape 9">
            <a:extLst>
              <a:ext uri="{FF2B5EF4-FFF2-40B4-BE49-F238E27FC236}">
                <a16:creationId xmlns:a16="http://schemas.microsoft.com/office/drawing/2014/main" id="{01301AF4-77ED-5871-0991-6EDB21B0E780}"/>
              </a:ext>
            </a:extLst>
          </p:cNvPr>
          <p:cNvSpPr/>
          <p:nvPr/>
        </p:nvSpPr>
        <p:spPr>
          <a:xfrm>
            <a:off x="4085991" y="1830560"/>
            <a:ext cx="757010" cy="1796784"/>
          </a:xfrm>
          <a:custGeom>
            <a:avLst/>
            <a:gdLst>
              <a:gd name="connsiteX0" fmla="*/ 0 w 757010"/>
              <a:gd name="connsiteY0" fmla="*/ 1796784 h 1796784"/>
              <a:gd name="connsiteX1" fmla="*/ 378505 w 757010"/>
              <a:gd name="connsiteY1" fmla="*/ 1796784 h 1796784"/>
              <a:gd name="connsiteX2" fmla="*/ 378505 w 757010"/>
              <a:gd name="connsiteY2" fmla="*/ 0 h 1796784"/>
              <a:gd name="connsiteX3" fmla="*/ 757010 w 757010"/>
              <a:gd name="connsiteY3" fmla="*/ 0 h 1796784"/>
            </a:gdLst>
            <a:ahLst/>
            <a:cxnLst>
              <a:cxn ang="0">
                <a:pos x="connsiteX0" y="connsiteY0"/>
              </a:cxn>
              <a:cxn ang="0">
                <a:pos x="connsiteX1" y="connsiteY1"/>
              </a:cxn>
              <a:cxn ang="0">
                <a:pos x="connsiteX2" y="connsiteY2"/>
              </a:cxn>
              <a:cxn ang="0">
                <a:pos x="connsiteX3" y="connsiteY3"/>
              </a:cxn>
            </a:cxnLst>
            <a:rect l="l" t="t" r="r" b="b"/>
            <a:pathLst>
              <a:path w="757010" h="1796784">
                <a:moveTo>
                  <a:pt x="0" y="1796784"/>
                </a:moveTo>
                <a:lnTo>
                  <a:pt x="378505" y="1796784"/>
                </a:lnTo>
                <a:lnTo>
                  <a:pt x="378505" y="0"/>
                </a:lnTo>
                <a:lnTo>
                  <a:pt x="757010" y="0"/>
                </a:lnTo>
              </a:path>
            </a:pathLst>
          </a:custGeom>
          <a:noFill/>
          <a:ln w="12700" cap="flat" cmpd="sng" algn="ctr">
            <a:solidFill>
              <a:srgbClr val="63A537">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462" tIns="849649" rIns="439948" bIns="947135"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panose="020F0502020204030204"/>
              <a:ea typeface="+mn-ea"/>
              <a:cs typeface="+mn-cs"/>
            </a:endParaRPr>
          </a:p>
        </p:txBody>
      </p:sp>
      <p:sp>
        <p:nvSpPr>
          <p:cNvPr id="11" name="Freeform: Shape 10">
            <a:extLst>
              <a:ext uri="{FF2B5EF4-FFF2-40B4-BE49-F238E27FC236}">
                <a16:creationId xmlns:a16="http://schemas.microsoft.com/office/drawing/2014/main" id="{0CC3BC55-01A2-E917-7896-52B9A9F00C3D}"/>
              </a:ext>
            </a:extLst>
          </p:cNvPr>
          <p:cNvSpPr/>
          <p:nvPr/>
        </p:nvSpPr>
        <p:spPr>
          <a:xfrm>
            <a:off x="272343" y="1670883"/>
            <a:ext cx="3714372" cy="3912923"/>
          </a:xfrm>
          <a:custGeom>
            <a:avLst/>
            <a:gdLst>
              <a:gd name="connsiteX0" fmla="*/ 0 w 3714372"/>
              <a:gd name="connsiteY0" fmla="*/ 0 h 3912923"/>
              <a:gd name="connsiteX1" fmla="*/ 2413487 w 3714372"/>
              <a:gd name="connsiteY1" fmla="*/ 0 h 3912923"/>
              <a:gd name="connsiteX2" fmla="*/ 2413487 w 3714372"/>
              <a:gd name="connsiteY2" fmla="*/ 1492165 h 3912923"/>
              <a:gd name="connsiteX3" fmla="*/ 2785779 w 3714372"/>
              <a:gd name="connsiteY3" fmla="*/ 1492165 h 3912923"/>
              <a:gd name="connsiteX4" fmla="*/ 2785779 w 3714372"/>
              <a:gd name="connsiteY4" fmla="*/ 1027869 h 3912923"/>
              <a:gd name="connsiteX5" fmla="*/ 3714372 w 3714372"/>
              <a:gd name="connsiteY5" fmla="*/ 1956462 h 3912923"/>
              <a:gd name="connsiteX6" fmla="*/ 2785779 w 3714372"/>
              <a:gd name="connsiteY6" fmla="*/ 2885055 h 3912923"/>
              <a:gd name="connsiteX7" fmla="*/ 2785779 w 3714372"/>
              <a:gd name="connsiteY7" fmla="*/ 2420758 h 3912923"/>
              <a:gd name="connsiteX8" fmla="*/ 2413487 w 3714372"/>
              <a:gd name="connsiteY8" fmla="*/ 2420758 h 3912923"/>
              <a:gd name="connsiteX9" fmla="*/ 2413487 w 3714372"/>
              <a:gd name="connsiteY9" fmla="*/ 3912923 h 3912923"/>
              <a:gd name="connsiteX10" fmla="*/ 0 w 3714372"/>
              <a:gd name="connsiteY10" fmla="*/ 3912923 h 3912923"/>
              <a:gd name="connsiteX11" fmla="*/ 0 w 3714372"/>
              <a:gd name="connsiteY11" fmla="*/ 0 h 39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372" h="3912923">
                <a:moveTo>
                  <a:pt x="0" y="0"/>
                </a:moveTo>
                <a:lnTo>
                  <a:pt x="2413487" y="0"/>
                </a:lnTo>
                <a:lnTo>
                  <a:pt x="2413487" y="1492165"/>
                </a:lnTo>
                <a:lnTo>
                  <a:pt x="2785779" y="1492165"/>
                </a:lnTo>
                <a:lnTo>
                  <a:pt x="2785779" y="1027869"/>
                </a:lnTo>
                <a:lnTo>
                  <a:pt x="3714372" y="1956462"/>
                </a:lnTo>
                <a:lnTo>
                  <a:pt x="2785779" y="2885055"/>
                </a:lnTo>
                <a:lnTo>
                  <a:pt x="2785779" y="2420758"/>
                </a:lnTo>
                <a:lnTo>
                  <a:pt x="2413487" y="2420758"/>
                </a:lnTo>
                <a:lnTo>
                  <a:pt x="2413487" y="3912923"/>
                </a:lnTo>
                <a:lnTo>
                  <a:pt x="0" y="3912923"/>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5240" tIns="15240" rIns="1316125" bIns="15240" numCol="1" spcCol="1270" anchor="ctr" anchorCtr="0">
            <a:noAutofit/>
          </a:bodyPr>
          <a:lstStyle/>
          <a:p>
            <a:pPr marL="0" lvl="0" indent="0" algn="ctr" defTabSz="1066800" rtl="0">
              <a:lnSpc>
                <a:spcPct val="90000"/>
              </a:lnSpc>
              <a:spcBef>
                <a:spcPct val="0"/>
              </a:spcBef>
              <a:spcAft>
                <a:spcPct val="35000"/>
              </a:spcAft>
              <a:buNone/>
            </a:pPr>
            <a:r>
              <a:rPr lang="en-GB" sz="2400" kern="1200">
                <a:solidFill>
                  <a:schemeClr val="tx1"/>
                </a:solidFill>
                <a:latin typeface="Calibri" panose="020F0502020204030204"/>
                <a:ea typeface="+mn-ea"/>
                <a:cs typeface="+mn-cs"/>
              </a:rPr>
              <a:t>Shari’ah</a:t>
            </a:r>
          </a:p>
          <a:p>
            <a:pPr marL="0" lvl="0" indent="0" algn="ctr" defTabSz="1066800" rtl="0">
              <a:lnSpc>
                <a:spcPct val="90000"/>
              </a:lnSpc>
              <a:spcBef>
                <a:spcPct val="0"/>
              </a:spcBef>
              <a:spcAft>
                <a:spcPct val="35000"/>
              </a:spcAft>
              <a:buNone/>
            </a:pPr>
            <a:endParaRPr lang="en-GB" sz="2400" kern="1200">
              <a:solidFill>
                <a:schemeClr val="tx1"/>
              </a:solidFill>
              <a:latin typeface="Calibri" panose="020F0502020204030204"/>
              <a:ea typeface="+mn-ea"/>
              <a:cs typeface="+mn-cs"/>
            </a:endParaRPr>
          </a:p>
          <a:p>
            <a:pPr marL="0" lvl="0" indent="0" algn="ctr" defTabSz="1066800" rtl="0">
              <a:lnSpc>
                <a:spcPct val="90000"/>
              </a:lnSpc>
              <a:spcBef>
                <a:spcPct val="0"/>
              </a:spcBef>
              <a:spcAft>
                <a:spcPct val="35000"/>
              </a:spcAft>
              <a:buNone/>
            </a:pPr>
            <a:r>
              <a:rPr lang="en-GB" sz="2400" kern="1200">
                <a:solidFill>
                  <a:schemeClr val="tx1"/>
                </a:solidFill>
                <a:latin typeface="Calibri" panose="020F0502020204030204"/>
                <a:ea typeface="+mn-ea"/>
                <a:cs typeface="+mn-cs"/>
              </a:rPr>
              <a:t>[Providing core Shari’ah principles and rules applicable to IF transactions]</a:t>
            </a:r>
          </a:p>
        </p:txBody>
      </p:sp>
      <p:sp>
        <p:nvSpPr>
          <p:cNvPr id="12" name="Freeform: Shape 11">
            <a:extLst>
              <a:ext uri="{FF2B5EF4-FFF2-40B4-BE49-F238E27FC236}">
                <a16:creationId xmlns:a16="http://schemas.microsoft.com/office/drawing/2014/main" id="{65EDE24A-1BDE-C3B6-0E8F-BA7F56F05DAB}"/>
              </a:ext>
            </a:extLst>
          </p:cNvPr>
          <p:cNvSpPr/>
          <p:nvPr/>
        </p:nvSpPr>
        <p:spPr>
          <a:xfrm>
            <a:off x="4843002" y="1360793"/>
            <a:ext cx="6988027" cy="939533"/>
          </a:xfrm>
          <a:custGeom>
            <a:avLst/>
            <a:gdLst>
              <a:gd name="connsiteX0" fmla="*/ 0 w 6988027"/>
              <a:gd name="connsiteY0" fmla="*/ 0 h 939533"/>
              <a:gd name="connsiteX1" fmla="*/ 6988027 w 6988027"/>
              <a:gd name="connsiteY1" fmla="*/ 0 h 939533"/>
              <a:gd name="connsiteX2" fmla="*/ 6988027 w 6988027"/>
              <a:gd name="connsiteY2" fmla="*/ 939533 h 939533"/>
              <a:gd name="connsiteX3" fmla="*/ 0 w 6988027"/>
              <a:gd name="connsiteY3" fmla="*/ 939533 h 939533"/>
              <a:gd name="connsiteX4" fmla="*/ 0 w 6988027"/>
              <a:gd name="connsiteY4" fmla="*/ 0 h 93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027" h="939533">
                <a:moveTo>
                  <a:pt x="0" y="0"/>
                </a:moveTo>
                <a:lnTo>
                  <a:pt x="6988027" y="0"/>
                </a:lnTo>
                <a:lnTo>
                  <a:pt x="6988027" y="939533"/>
                </a:lnTo>
                <a:lnTo>
                  <a:pt x="0" y="939533"/>
                </a:lnTo>
                <a:lnTo>
                  <a:pt x="0" y="0"/>
                </a:lnTo>
                <a:close/>
              </a:path>
            </a:pathLst>
          </a:custGeom>
          <a:ln/>
        </p:spPr>
        <p:style>
          <a:lnRef idx="1">
            <a:schemeClr val="accent2"/>
          </a:lnRef>
          <a:fillRef idx="1001">
            <a:schemeClr val="lt2"/>
          </a:fillRef>
          <a:effectRef idx="1">
            <a:schemeClr val="accent2"/>
          </a:effectRef>
          <a:fontRef idx="minor">
            <a:schemeClr val="dk1"/>
          </a:fontRef>
        </p:style>
        <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chemeClr val="tx1"/>
                </a:solidFill>
                <a:latin typeface="Calibri" panose="020F0502020204030204"/>
                <a:ea typeface="+mn-ea"/>
                <a:cs typeface="+mn-cs"/>
              </a:rPr>
              <a:t>Accounting</a:t>
            </a:r>
          </a:p>
          <a:p>
            <a:pPr marL="0" lvl="0" indent="0" algn="ctr" defTabSz="800100" rtl="0">
              <a:lnSpc>
                <a:spcPct val="90000"/>
              </a:lnSpc>
              <a:spcBef>
                <a:spcPct val="0"/>
              </a:spcBef>
              <a:spcAft>
                <a:spcPct val="35000"/>
              </a:spcAft>
              <a:buNone/>
            </a:pPr>
            <a:r>
              <a:rPr lang="en-GB" sz="1800" kern="1200">
                <a:solidFill>
                  <a:schemeClr val="tx1"/>
                </a:solidFill>
                <a:latin typeface="Calibri" panose="020F0502020204030204"/>
                <a:ea typeface="+mn-ea"/>
                <a:cs typeface="+mn-cs"/>
              </a:rPr>
              <a:t>[Ensuring that the products and services are executed, recorded and presented in the right manner and reflect the right characteristics]</a:t>
            </a:r>
          </a:p>
        </p:txBody>
      </p:sp>
      <p:sp>
        <p:nvSpPr>
          <p:cNvPr id="13" name="Freeform: Shape 12">
            <a:extLst>
              <a:ext uri="{FF2B5EF4-FFF2-40B4-BE49-F238E27FC236}">
                <a16:creationId xmlns:a16="http://schemas.microsoft.com/office/drawing/2014/main" id="{30051FF5-B62C-9966-F26D-9E3EC9BBE6DB}"/>
              </a:ext>
            </a:extLst>
          </p:cNvPr>
          <p:cNvSpPr/>
          <p:nvPr/>
        </p:nvSpPr>
        <p:spPr>
          <a:xfrm>
            <a:off x="4843002" y="2535210"/>
            <a:ext cx="6988027" cy="939533"/>
          </a:xfrm>
          <a:custGeom>
            <a:avLst/>
            <a:gdLst>
              <a:gd name="connsiteX0" fmla="*/ 0 w 6988027"/>
              <a:gd name="connsiteY0" fmla="*/ 0 h 939533"/>
              <a:gd name="connsiteX1" fmla="*/ 6988027 w 6988027"/>
              <a:gd name="connsiteY1" fmla="*/ 0 h 939533"/>
              <a:gd name="connsiteX2" fmla="*/ 6988027 w 6988027"/>
              <a:gd name="connsiteY2" fmla="*/ 939533 h 939533"/>
              <a:gd name="connsiteX3" fmla="*/ 0 w 6988027"/>
              <a:gd name="connsiteY3" fmla="*/ 939533 h 939533"/>
              <a:gd name="connsiteX4" fmla="*/ 0 w 6988027"/>
              <a:gd name="connsiteY4" fmla="*/ 0 h 93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027" h="939533">
                <a:moveTo>
                  <a:pt x="0" y="0"/>
                </a:moveTo>
                <a:lnTo>
                  <a:pt x="6988027" y="0"/>
                </a:lnTo>
                <a:lnTo>
                  <a:pt x="6988027" y="939533"/>
                </a:lnTo>
                <a:lnTo>
                  <a:pt x="0" y="939533"/>
                </a:lnTo>
                <a:lnTo>
                  <a:pt x="0" y="0"/>
                </a:lnTo>
                <a:close/>
              </a:path>
            </a:pathLst>
          </a:custGeom>
          <a:solidFill>
            <a:srgbClr val="D4E2B8"/>
          </a:solidFill>
          <a:ln>
            <a:solidFill>
              <a:srgbClr val="D4E2B8"/>
            </a:solid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ysClr val="windowText" lastClr="000000"/>
                </a:solidFill>
                <a:latin typeface="Calibri" panose="020F0502020204030204"/>
                <a:ea typeface="+mn-ea"/>
                <a:cs typeface="+mn-cs"/>
              </a:rPr>
              <a:t>Governance</a:t>
            </a:r>
          </a:p>
          <a:p>
            <a:pPr marL="0" lvl="0" indent="0" algn="ctr" defTabSz="800100" rtl="0">
              <a:lnSpc>
                <a:spcPct val="90000"/>
              </a:lnSpc>
              <a:spcBef>
                <a:spcPct val="0"/>
              </a:spcBef>
              <a:spcAft>
                <a:spcPct val="35000"/>
              </a:spcAft>
              <a:buNone/>
            </a:pPr>
            <a:r>
              <a:rPr lang="en-GB" sz="1800" kern="1200">
                <a:solidFill>
                  <a:sysClr val="windowText" lastClr="000000"/>
                </a:solidFill>
                <a:latin typeface="Calibri" panose="020F0502020204030204"/>
                <a:ea typeface="+mn-ea"/>
                <a:cs typeface="+mn-cs"/>
              </a:rPr>
              <a:t>[Systems to ensure that Shariah principles and rules are implemented]</a:t>
            </a:r>
          </a:p>
        </p:txBody>
      </p:sp>
      <p:sp>
        <p:nvSpPr>
          <p:cNvPr id="14" name="Freeform: Shape 13">
            <a:extLst>
              <a:ext uri="{FF2B5EF4-FFF2-40B4-BE49-F238E27FC236}">
                <a16:creationId xmlns:a16="http://schemas.microsoft.com/office/drawing/2014/main" id="{8DFB7693-4C56-7C80-7B63-C92DF17261E8}"/>
              </a:ext>
            </a:extLst>
          </p:cNvPr>
          <p:cNvSpPr/>
          <p:nvPr/>
        </p:nvSpPr>
        <p:spPr>
          <a:xfrm>
            <a:off x="4843002" y="3709628"/>
            <a:ext cx="6988027" cy="939533"/>
          </a:xfrm>
          <a:custGeom>
            <a:avLst/>
            <a:gdLst>
              <a:gd name="connsiteX0" fmla="*/ 0 w 6988027"/>
              <a:gd name="connsiteY0" fmla="*/ 0 h 939533"/>
              <a:gd name="connsiteX1" fmla="*/ 6988027 w 6988027"/>
              <a:gd name="connsiteY1" fmla="*/ 0 h 939533"/>
              <a:gd name="connsiteX2" fmla="*/ 6988027 w 6988027"/>
              <a:gd name="connsiteY2" fmla="*/ 939533 h 939533"/>
              <a:gd name="connsiteX3" fmla="*/ 0 w 6988027"/>
              <a:gd name="connsiteY3" fmla="*/ 939533 h 939533"/>
              <a:gd name="connsiteX4" fmla="*/ 0 w 6988027"/>
              <a:gd name="connsiteY4" fmla="*/ 0 h 93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027" h="939533">
                <a:moveTo>
                  <a:pt x="0" y="0"/>
                </a:moveTo>
                <a:lnTo>
                  <a:pt x="6988027" y="0"/>
                </a:lnTo>
                <a:lnTo>
                  <a:pt x="6988027" y="939533"/>
                </a:lnTo>
                <a:lnTo>
                  <a:pt x="0" y="939533"/>
                </a:lnTo>
                <a:lnTo>
                  <a:pt x="0" y="0"/>
                </a:lnTo>
                <a:close/>
              </a:path>
            </a:pathLst>
          </a:custGeom>
          <a:solidFill>
            <a:schemeClr val="bg1">
              <a:lumMod val="85000"/>
            </a:schemeClr>
          </a:solidFill>
          <a:ln>
            <a:solidFill>
              <a:srgbClr val="105F3F"/>
            </a:solid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chemeClr val="tx1"/>
                </a:solidFill>
                <a:latin typeface="Calibri" panose="020F0502020204030204"/>
                <a:ea typeface="+mn-ea"/>
                <a:cs typeface="+mn-cs"/>
              </a:rPr>
              <a:t>Ethics</a:t>
            </a:r>
          </a:p>
          <a:p>
            <a:pPr marL="0" lvl="0" indent="0" algn="ctr" defTabSz="800100" rtl="0">
              <a:lnSpc>
                <a:spcPct val="90000"/>
              </a:lnSpc>
              <a:spcBef>
                <a:spcPct val="0"/>
              </a:spcBef>
              <a:spcAft>
                <a:spcPct val="35000"/>
              </a:spcAft>
              <a:buNone/>
            </a:pPr>
            <a:r>
              <a:rPr lang="en-GB" sz="1800" kern="1200">
                <a:solidFill>
                  <a:schemeClr val="tx1"/>
                </a:solidFill>
                <a:latin typeface="Calibri" panose="020F0502020204030204"/>
                <a:ea typeface="+mn-ea"/>
                <a:cs typeface="+mn-cs"/>
              </a:rPr>
              <a:t>[Ensuring that the spirit of Shari’ah in terms of values and behaviour is applied, in addition to the legal rules]</a:t>
            </a:r>
          </a:p>
        </p:txBody>
      </p:sp>
      <p:sp>
        <p:nvSpPr>
          <p:cNvPr id="15" name="Freeform: Shape 14">
            <a:extLst>
              <a:ext uri="{FF2B5EF4-FFF2-40B4-BE49-F238E27FC236}">
                <a16:creationId xmlns:a16="http://schemas.microsoft.com/office/drawing/2014/main" id="{69386C15-4B52-15BA-C501-F31500462C24}"/>
              </a:ext>
            </a:extLst>
          </p:cNvPr>
          <p:cNvSpPr/>
          <p:nvPr/>
        </p:nvSpPr>
        <p:spPr>
          <a:xfrm>
            <a:off x="4843002" y="4884045"/>
            <a:ext cx="6988027" cy="939533"/>
          </a:xfrm>
          <a:custGeom>
            <a:avLst/>
            <a:gdLst>
              <a:gd name="connsiteX0" fmla="*/ 0 w 6988027"/>
              <a:gd name="connsiteY0" fmla="*/ 0 h 939533"/>
              <a:gd name="connsiteX1" fmla="*/ 6988027 w 6988027"/>
              <a:gd name="connsiteY1" fmla="*/ 0 h 939533"/>
              <a:gd name="connsiteX2" fmla="*/ 6988027 w 6988027"/>
              <a:gd name="connsiteY2" fmla="*/ 939533 h 939533"/>
              <a:gd name="connsiteX3" fmla="*/ 0 w 6988027"/>
              <a:gd name="connsiteY3" fmla="*/ 939533 h 939533"/>
              <a:gd name="connsiteX4" fmla="*/ 0 w 6988027"/>
              <a:gd name="connsiteY4" fmla="*/ 0 h 93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027" h="939533">
                <a:moveTo>
                  <a:pt x="0" y="0"/>
                </a:moveTo>
                <a:lnTo>
                  <a:pt x="6988027" y="0"/>
                </a:lnTo>
                <a:lnTo>
                  <a:pt x="6988027" y="939533"/>
                </a:lnTo>
                <a:lnTo>
                  <a:pt x="0" y="939533"/>
                </a:lnTo>
                <a:lnTo>
                  <a:pt x="0" y="0"/>
                </a:lnTo>
                <a:close/>
              </a:path>
            </a:pathLst>
          </a:custGeom>
          <a:solidFill>
            <a:srgbClr val="D4E2B8"/>
          </a:solidFill>
          <a:ln>
            <a:solidFill>
              <a:srgbClr val="D4E2B8"/>
            </a:solid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ysClr val="windowText" lastClr="000000"/>
                </a:solidFill>
                <a:latin typeface="Calibri" panose="020F0502020204030204"/>
                <a:ea typeface="+mn-ea"/>
                <a:cs typeface="+mn-cs"/>
              </a:rPr>
              <a:t>Auditing</a:t>
            </a:r>
          </a:p>
          <a:p>
            <a:pPr marL="0" lvl="0" indent="0" algn="ctr" defTabSz="800100" rtl="0">
              <a:lnSpc>
                <a:spcPct val="90000"/>
              </a:lnSpc>
              <a:spcBef>
                <a:spcPct val="0"/>
              </a:spcBef>
              <a:spcAft>
                <a:spcPct val="35000"/>
              </a:spcAft>
              <a:buNone/>
            </a:pPr>
            <a:r>
              <a:rPr lang="en-GB" sz="1800" kern="1200">
                <a:solidFill>
                  <a:sysClr val="windowText" lastClr="000000"/>
                </a:solidFill>
                <a:latin typeface="Calibri" panose="020F0502020204030204"/>
                <a:ea typeface="+mn-ea"/>
                <a:cs typeface="+mn-cs"/>
              </a:rPr>
              <a:t>[Ensuring that the Shari'ah principles and rules, as well as, their implementation, recording and reporting is appropriate]</a:t>
            </a:r>
          </a:p>
        </p:txBody>
      </p:sp>
    </p:spTree>
    <p:extLst>
      <p:ext uri="{BB962C8B-B14F-4D97-AF65-F5344CB8AC3E}">
        <p14:creationId xmlns:p14="http://schemas.microsoft.com/office/powerpoint/2010/main" val="3662700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HALAL TAYYAB</a:t>
            </a:r>
          </a:p>
        </p:txBody>
      </p:sp>
      <p:sp>
        <p:nvSpPr>
          <p:cNvPr id="3" name="Content Placeholder 2"/>
          <p:cNvSpPr>
            <a:spLocks noGrp="1"/>
          </p:cNvSpPr>
          <p:nvPr>
            <p:ph idx="1"/>
          </p:nvPr>
        </p:nvSpPr>
        <p:spPr/>
        <p:txBody>
          <a:bodyPr/>
          <a:lstStyle/>
          <a:p>
            <a:pPr marL="0" indent="0">
              <a:buNone/>
            </a:pPr>
            <a:endParaRPr lang="en-US" sz="2000" b="1" dirty="0"/>
          </a:p>
          <a:p>
            <a:pPr marL="0" indent="0">
              <a:buNone/>
            </a:pPr>
            <a:r>
              <a:rPr lang="en-US" sz="2000" b="1" dirty="0"/>
              <a:t>Al- </a:t>
            </a:r>
            <a:r>
              <a:rPr lang="en-US" sz="2000" b="1" dirty="0" err="1"/>
              <a:t>Baqara</a:t>
            </a:r>
            <a:r>
              <a:rPr lang="en-US" sz="2000" b="1" dirty="0"/>
              <a:t>: Chapter </a:t>
            </a:r>
            <a:r>
              <a:rPr lang="en-US" sz="2000" b="1" dirty="0">
                <a:solidFill>
                  <a:srgbClr val="0070C0"/>
                </a:solidFill>
              </a:rPr>
              <a:t>2</a:t>
            </a:r>
            <a:r>
              <a:rPr lang="en-US" sz="2000" b="1" dirty="0"/>
              <a:t>:</a:t>
            </a:r>
            <a:r>
              <a:rPr lang="en-US" sz="2000" b="1" dirty="0">
                <a:solidFill>
                  <a:srgbClr val="0070C0"/>
                </a:solidFill>
              </a:rPr>
              <a:t> </a:t>
            </a:r>
            <a:r>
              <a:rPr lang="en-US" sz="2000" b="1" dirty="0"/>
              <a:t>Verse</a:t>
            </a:r>
            <a:r>
              <a:rPr lang="en-US" sz="2000" b="1" dirty="0">
                <a:solidFill>
                  <a:srgbClr val="0070C0"/>
                </a:solidFill>
              </a:rPr>
              <a:t> 168</a:t>
            </a:r>
            <a:r>
              <a:rPr lang="en-US" sz="2000" b="1" dirty="0"/>
              <a:t> ; An-</a:t>
            </a:r>
            <a:r>
              <a:rPr lang="en-US" sz="2000" b="1" dirty="0" err="1"/>
              <a:t>Nahl</a:t>
            </a:r>
            <a:r>
              <a:rPr lang="en-US" sz="2000" b="1" dirty="0"/>
              <a:t>, Chapter </a:t>
            </a:r>
            <a:r>
              <a:rPr lang="en-US" sz="2000" b="1" dirty="0">
                <a:hlinkClick r:id="rId3"/>
              </a:rPr>
              <a:t>16</a:t>
            </a:r>
            <a:r>
              <a:rPr lang="en-US" sz="2000" b="1" dirty="0"/>
              <a:t>: Verse </a:t>
            </a:r>
            <a:r>
              <a:rPr lang="en-US" sz="2000" b="1" dirty="0">
                <a:hlinkClick r:id="rId4"/>
              </a:rPr>
              <a:t>114</a:t>
            </a:r>
            <a:r>
              <a:rPr lang="en-US" sz="2000" b="1" dirty="0"/>
              <a:t>;  Al-</a:t>
            </a:r>
            <a:r>
              <a:rPr lang="en-US" sz="2000" b="1" dirty="0" err="1"/>
              <a:t>Isra</a:t>
            </a:r>
            <a:r>
              <a:rPr lang="en-US" sz="2000" b="1" dirty="0"/>
              <a:t>: Chapter </a:t>
            </a:r>
            <a:r>
              <a:rPr lang="en-US" sz="2000" b="1" dirty="0">
                <a:hlinkClick r:id="rId5"/>
              </a:rPr>
              <a:t>17</a:t>
            </a:r>
            <a:r>
              <a:rPr lang="en-US" sz="2000" b="1" dirty="0"/>
              <a:t>: Verse </a:t>
            </a:r>
            <a:r>
              <a:rPr lang="en-US" sz="2000" b="1" dirty="0">
                <a:hlinkClick r:id="rId6"/>
              </a:rPr>
              <a:t>70</a:t>
            </a:r>
            <a:r>
              <a:rPr lang="en-US" sz="2000" b="1" dirty="0"/>
              <a:t>; </a:t>
            </a:r>
          </a:p>
          <a:p>
            <a:endParaRPr lang="en-US" sz="2000" b="1" dirty="0"/>
          </a:p>
          <a:p>
            <a:pPr marL="0" indent="0">
              <a:buNone/>
            </a:pPr>
            <a:r>
              <a:rPr lang="en-US" sz="2000" b="1" dirty="0">
                <a:solidFill>
                  <a:schemeClr val="tx1">
                    <a:lumMod val="95000"/>
                    <a:lumOff val="5000"/>
                  </a:schemeClr>
                </a:solidFill>
              </a:rPr>
              <a:t>Al-Maeda</a:t>
            </a:r>
            <a:r>
              <a:rPr lang="en-US" sz="2000" b="1" dirty="0"/>
              <a:t>, Chapter </a:t>
            </a:r>
            <a:r>
              <a:rPr lang="en-US" sz="2000" b="1" dirty="0">
                <a:hlinkClick r:id="rId7"/>
              </a:rPr>
              <a:t>5</a:t>
            </a:r>
            <a:r>
              <a:rPr lang="en-US" sz="2000" b="1" dirty="0"/>
              <a:t>, Verse </a:t>
            </a:r>
            <a:r>
              <a:rPr lang="en-US" sz="2000" b="1" dirty="0">
                <a:hlinkClick r:id="rId8"/>
              </a:rPr>
              <a:t>4</a:t>
            </a:r>
            <a:r>
              <a:rPr lang="en-US" sz="2000" b="1" dirty="0"/>
              <a:t>; Al-Maeda, Chapter </a:t>
            </a:r>
            <a:r>
              <a:rPr lang="en-US" sz="2000" b="1" dirty="0">
                <a:hlinkClick r:id="rId7"/>
              </a:rPr>
              <a:t>5</a:t>
            </a:r>
            <a:r>
              <a:rPr lang="en-US" sz="2000" b="1" dirty="0"/>
              <a:t>, Verse </a:t>
            </a:r>
            <a:r>
              <a:rPr lang="en-US" sz="2000" b="1" dirty="0">
                <a:hlinkClick r:id="rId9"/>
              </a:rPr>
              <a:t>88</a:t>
            </a:r>
            <a:endParaRPr lang="en-US" sz="2000" b="1" dirty="0"/>
          </a:p>
          <a:p>
            <a:pPr marL="0" indent="0">
              <a:buNone/>
            </a:pPr>
            <a:endParaRPr lang="en-US" sz="2000" b="1" dirty="0"/>
          </a:p>
          <a:p>
            <a:pPr marL="0" indent="0">
              <a:buNone/>
            </a:pPr>
            <a:r>
              <a:rPr lang="en-US" sz="2000" b="1" dirty="0"/>
              <a:t>Al-</a:t>
            </a:r>
            <a:r>
              <a:rPr lang="en-US" sz="2000" b="1" dirty="0" err="1"/>
              <a:t>Araf</a:t>
            </a:r>
            <a:r>
              <a:rPr lang="en-US" sz="2000" b="1" dirty="0"/>
              <a:t>, Chapter </a:t>
            </a:r>
            <a:r>
              <a:rPr lang="en-US" sz="2000" b="1" dirty="0">
                <a:hlinkClick r:id="rId10"/>
              </a:rPr>
              <a:t>7</a:t>
            </a:r>
            <a:r>
              <a:rPr lang="en-US" sz="2000" b="1" dirty="0"/>
              <a:t>, Verse </a:t>
            </a:r>
            <a:r>
              <a:rPr lang="en-US" sz="2000" b="1" dirty="0">
                <a:hlinkClick r:id="rId11"/>
              </a:rPr>
              <a:t>32</a:t>
            </a:r>
            <a:r>
              <a:rPr lang="en-US" sz="2000" b="1" dirty="0"/>
              <a:t>; Al-</a:t>
            </a:r>
            <a:r>
              <a:rPr lang="en-US" sz="2000" b="1" dirty="0" err="1"/>
              <a:t>Mumenoon</a:t>
            </a:r>
            <a:r>
              <a:rPr lang="en-US" sz="2000" b="1" dirty="0"/>
              <a:t>, Chapter </a:t>
            </a:r>
            <a:r>
              <a:rPr lang="en-US" sz="2000" b="1" dirty="0">
                <a:hlinkClick r:id="rId12"/>
              </a:rPr>
              <a:t>23</a:t>
            </a:r>
            <a:r>
              <a:rPr lang="en-US" sz="2000" b="1" dirty="0"/>
              <a:t>, Verse </a:t>
            </a:r>
            <a:r>
              <a:rPr lang="en-US" sz="2000" b="1" dirty="0">
                <a:hlinkClick r:id="rId13"/>
              </a:rPr>
              <a:t>51</a:t>
            </a:r>
            <a:r>
              <a:rPr lang="en-US" sz="2000" b="1" dirty="0"/>
              <a:t>, </a:t>
            </a:r>
          </a:p>
          <a:p>
            <a:pPr marL="0" indent="0">
              <a:buNone/>
            </a:pPr>
            <a:endParaRPr lang="en-US" sz="2000" b="1" dirty="0"/>
          </a:p>
          <a:p>
            <a:pPr marL="0" indent="0">
              <a:buNone/>
            </a:pPr>
            <a:r>
              <a:rPr lang="en-US" sz="2000" b="1" dirty="0" err="1"/>
              <a:t>Taha</a:t>
            </a:r>
            <a:r>
              <a:rPr lang="en-US" sz="2000" b="1" dirty="0"/>
              <a:t>, Chapter </a:t>
            </a:r>
            <a:r>
              <a:rPr lang="en-US" sz="2000" b="1" dirty="0">
                <a:hlinkClick r:id="rId14"/>
              </a:rPr>
              <a:t>20</a:t>
            </a:r>
            <a:r>
              <a:rPr lang="en-US" sz="2000" b="1" dirty="0"/>
              <a:t>, Verse </a:t>
            </a:r>
            <a:r>
              <a:rPr lang="en-US" sz="2000" b="1" dirty="0">
                <a:hlinkClick r:id="rId15"/>
              </a:rPr>
              <a:t>81</a:t>
            </a:r>
            <a:r>
              <a:rPr lang="en-US" sz="2000" dirty="0"/>
              <a:t>; </a:t>
            </a:r>
            <a:r>
              <a:rPr lang="en-US" sz="2000" b="1" dirty="0"/>
              <a:t>Al-</a:t>
            </a:r>
            <a:r>
              <a:rPr lang="en-US" sz="2000" b="1" dirty="0" err="1"/>
              <a:t>Anaam</a:t>
            </a:r>
            <a:r>
              <a:rPr lang="en-US" sz="2000" b="1" dirty="0"/>
              <a:t>, Chapter </a:t>
            </a:r>
            <a:r>
              <a:rPr lang="en-US" sz="2000" b="1" dirty="0">
                <a:hlinkClick r:id="rId16"/>
              </a:rPr>
              <a:t>6</a:t>
            </a:r>
            <a:r>
              <a:rPr lang="en-US" sz="2000" b="1" dirty="0"/>
              <a:t>, Verse </a:t>
            </a:r>
            <a:r>
              <a:rPr lang="en-US" sz="2000" b="1" dirty="0">
                <a:hlinkClick r:id="rId17"/>
              </a:rPr>
              <a:t>145</a:t>
            </a:r>
            <a:endParaRPr lang="en-US" sz="2000" dirty="0"/>
          </a:p>
          <a:p>
            <a:pPr marL="0" indent="0">
              <a:buNone/>
            </a:pPr>
            <a:endParaRPr lang="en-US" dirty="0"/>
          </a:p>
        </p:txBody>
      </p:sp>
    </p:spTree>
    <p:extLst>
      <p:ext uri="{BB962C8B-B14F-4D97-AF65-F5344CB8AC3E}">
        <p14:creationId xmlns:p14="http://schemas.microsoft.com/office/powerpoint/2010/main" val="864014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1257302"/>
            <a:ext cx="6532778" cy="632749"/>
          </a:xfrm>
        </p:spPr>
        <p:txBody>
          <a:bodyPr/>
          <a:lstStyle/>
          <a:p>
            <a:r>
              <a:rPr lang="en-US" sz="27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ORGANIZING</a:t>
            </a:r>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7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PRINCIPLES OF ISLAMIC FINANCE</a:t>
            </a:r>
          </a:p>
        </p:txBody>
      </p:sp>
      <p:sp>
        <p:nvSpPr>
          <p:cNvPr id="3" name="Text Placeholder 2"/>
          <p:cNvSpPr>
            <a:spLocks noGrp="1"/>
          </p:cNvSpPr>
          <p:nvPr>
            <p:ph type="body" idx="1"/>
          </p:nvPr>
        </p:nvSpPr>
        <p:spPr>
          <a:xfrm>
            <a:off x="3196201" y="2343150"/>
            <a:ext cx="5931579" cy="2243986"/>
          </a:xfrm>
        </p:spPr>
        <p:txBody>
          <a:bodyPr/>
          <a:lstStyle/>
          <a:p>
            <a:pPr marL="0" indent="0">
              <a:lnSpc>
                <a:spcPct val="200000"/>
              </a:lnSpc>
              <a:buNone/>
            </a:pPr>
            <a:r>
              <a:rPr lang="en-US" sz="1800" dirty="0">
                <a:latin typeface="Arial Unicode MS" pitchFamily="34" charset="-128"/>
                <a:ea typeface="Arial Unicode MS" pitchFamily="34" charset="-128"/>
                <a:cs typeface="Arial Unicode MS" pitchFamily="34" charset="-128"/>
              </a:rPr>
              <a:t>Al-Quran: Verse 275 of Chapter 2</a:t>
            </a:r>
          </a:p>
          <a:p>
            <a:pPr marL="0" indent="0" algn="ctr">
              <a:lnSpc>
                <a:spcPct val="200000"/>
              </a:lnSpc>
              <a:buNone/>
            </a:pPr>
            <a:r>
              <a:rPr lang="en-US" b="1" dirty="0">
                <a:solidFill>
                  <a:srgbClr val="00B050"/>
                </a:solidFill>
                <a:latin typeface="Arial Unicode MS" pitchFamily="34" charset="-128"/>
                <a:ea typeface="Arial Unicode MS" pitchFamily="34" charset="-128"/>
                <a:cs typeface="Arial Unicode MS" pitchFamily="34" charset="-128"/>
              </a:rPr>
              <a:t>“Allah has permitted Al-bay but has forbidden Riba”</a:t>
            </a:r>
          </a:p>
        </p:txBody>
      </p:sp>
    </p:spTree>
    <p:extLst>
      <p:ext uri="{BB962C8B-B14F-4D97-AF65-F5344CB8AC3E}">
        <p14:creationId xmlns:p14="http://schemas.microsoft.com/office/powerpoint/2010/main" val="1554832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89212" y="1162050"/>
            <a:ext cx="8915400" cy="3777622"/>
          </a:xfrm>
        </p:spPr>
        <p:txBody>
          <a:bodyPr>
            <a:normAutofit/>
          </a:bodyPr>
          <a:lstStyle/>
          <a:p>
            <a:pPr algn="just"/>
            <a:endParaRPr lang="en-US" sz="6000" b="1" dirty="0"/>
          </a:p>
          <a:p>
            <a:pPr marL="0" indent="0" algn="ctr">
              <a:buNone/>
            </a:pPr>
            <a:r>
              <a:rPr lang="en-US" sz="6000" b="1" dirty="0"/>
              <a:t>The Cause-Effect/Challenges Conundrum</a:t>
            </a:r>
          </a:p>
        </p:txBody>
      </p:sp>
    </p:spTree>
    <p:extLst>
      <p:ext uri="{BB962C8B-B14F-4D97-AF65-F5344CB8AC3E}">
        <p14:creationId xmlns:p14="http://schemas.microsoft.com/office/powerpoint/2010/main" val="1823466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514" y="304801"/>
            <a:ext cx="6532778" cy="632749"/>
          </a:xfrm>
        </p:spPr>
        <p:txBody>
          <a:bodyPr>
            <a:normAutofit fontScale="90000"/>
          </a:bodyPr>
          <a:lstStyle/>
          <a:p>
            <a:r>
              <a:rPr lang="en-US" sz="2700" b="1" dirty="0"/>
              <a:t>List of Challenges that needs confrontation </a:t>
            </a:r>
          </a:p>
        </p:txBody>
      </p:sp>
      <p:sp>
        <p:nvSpPr>
          <p:cNvPr id="4" name="Content Placeholder 4"/>
          <p:cNvSpPr txBox="1">
            <a:spLocks/>
          </p:cNvSpPr>
          <p:nvPr/>
        </p:nvSpPr>
        <p:spPr>
          <a:xfrm>
            <a:off x="1905000" y="685800"/>
            <a:ext cx="4248150" cy="52006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4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1800" b="1" dirty="0">
                <a:solidFill>
                  <a:srgbClr val="125A3D"/>
                </a:solidFill>
                <a:ea typeface="Arial Unicode MS" panose="020B0604020202020204" pitchFamily="34" charset="-128"/>
                <a:cs typeface="Arial Unicode MS" panose="020B0604020202020204" pitchFamily="34" charset="-128"/>
              </a:rPr>
              <a:t>Path Dependency: Over reliance on debt based/creating products where global balance sheet of </a:t>
            </a:r>
            <a:r>
              <a:rPr lang="en-US" sz="2400" b="1" dirty="0">
                <a:solidFill>
                  <a:srgbClr val="125A3D"/>
                </a:solidFill>
                <a:ea typeface="Arial Unicode MS" panose="020B0604020202020204" pitchFamily="34" charset="-128"/>
                <a:cs typeface="Arial Unicode MS" panose="020B0604020202020204" pitchFamily="34" charset="-128"/>
              </a:rPr>
              <a:t>I.Bs</a:t>
            </a:r>
            <a:r>
              <a:rPr lang="en-US" sz="1800" b="1" dirty="0">
                <a:solidFill>
                  <a:srgbClr val="125A3D"/>
                </a:solidFill>
                <a:ea typeface="Arial Unicode MS" panose="020B0604020202020204" pitchFamily="34" charset="-128"/>
                <a:cs typeface="Arial Unicode MS" panose="020B0604020202020204" pitchFamily="34" charset="-128"/>
              </a:rPr>
              <a:t> features 94% fixed rate instruments. </a:t>
            </a:r>
            <a:endParaRPr lang="en-US" sz="1800" b="1" dirty="0">
              <a:solidFill>
                <a:srgbClr val="125A3D"/>
              </a:solidFill>
            </a:endParaRPr>
          </a:p>
          <a:p>
            <a:pPr algn="just"/>
            <a:r>
              <a:rPr lang="en-US" sz="1800" b="1"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Presence Interest rate based Macroeconomic Policies.</a:t>
            </a:r>
          </a:p>
          <a:p>
            <a:pPr algn="just"/>
            <a:r>
              <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Problem of the lender of last resort</a:t>
            </a:r>
          </a:p>
          <a:p>
            <a:pPr marL="0" indent="0" algn="just">
              <a:buNone/>
            </a:pPr>
            <a:r>
              <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  Corporate and Shariah governance of IFIs</a:t>
            </a:r>
          </a:p>
          <a:p>
            <a:pPr marL="0" indent="0" algn="just">
              <a:buNone/>
            </a:pPr>
            <a:endPar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1800" dirty="0">
                <a:solidFill>
                  <a:srgbClr val="125A3D"/>
                </a:solidFill>
              </a:rPr>
              <a:t>Lack of instruments of hedging or liquidity</a:t>
            </a:r>
            <a:endPar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US" sz="1800" dirty="0">
                <a:solidFill>
                  <a:srgbClr val="125A3D"/>
                </a:solidFill>
              </a:rPr>
              <a:t>-Increased Cost of Information</a:t>
            </a:r>
          </a:p>
          <a:p>
            <a:pPr marL="0" indent="0" algn="ctr">
              <a:buNone/>
            </a:pPr>
            <a:r>
              <a:rPr lang="en-US" sz="1800" dirty="0">
                <a:solidFill>
                  <a:srgbClr val="125A3D"/>
                </a:solidFill>
              </a:rPr>
              <a:t>-Control over Cost of Funds</a:t>
            </a:r>
            <a:endParaRPr lang="en-US" sz="14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-Interest rate as bench mark</a:t>
            </a:r>
          </a:p>
          <a:p>
            <a:pPr marL="0" indent="0" algn="ctr">
              <a:buNone/>
            </a:pPr>
            <a:endParaRPr lang="en-US" sz="14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en-US" sz="14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US" sz="14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en-US" sz="14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Content Placeholder 6"/>
          <p:cNvSpPr txBox="1">
            <a:spLocks/>
          </p:cNvSpPr>
          <p:nvPr/>
        </p:nvSpPr>
        <p:spPr>
          <a:xfrm>
            <a:off x="6324600" y="914400"/>
            <a:ext cx="4114800" cy="4038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b="1"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No capital market, money market and an Islamic stock market.</a:t>
            </a:r>
          </a:p>
          <a:p>
            <a:pPr algn="just"/>
            <a:r>
              <a:rPr lang="en-US" sz="1800" b="1"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Lack of Dynamic and strong regulatory and supervisory capacity</a:t>
            </a:r>
          </a:p>
          <a:p>
            <a:pPr algn="just"/>
            <a:r>
              <a:rPr lang="en-US" sz="1800" b="1"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The biased tax and Legal system</a:t>
            </a:r>
            <a:endPar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Risk Management in Islamic finance</a:t>
            </a:r>
          </a:p>
          <a:p>
            <a:pPr algn="just"/>
            <a:r>
              <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Shariah Harmonization/standardization</a:t>
            </a:r>
          </a:p>
          <a:p>
            <a:pPr marL="0" indent="0" algn="just">
              <a:buNone/>
            </a:pPr>
            <a:endPar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1"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Lack of Government participation</a:t>
            </a:r>
          </a:p>
          <a:p>
            <a:pPr marL="0" indent="0" algn="just">
              <a:buNone/>
            </a:pPr>
            <a:r>
              <a:rPr lang="en-US" sz="1800" b="1"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No government support for risk sharing</a:t>
            </a:r>
          </a:p>
          <a:p>
            <a:pPr marL="0" indent="0" algn="just">
              <a:buNone/>
            </a:pPr>
            <a:endParaRPr lang="en-US" sz="18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1800" b="1"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rPr>
              <a:t>Need for Human capital particularly those who are aware of the core theoretical underpinnings of Islamic finance.</a:t>
            </a:r>
          </a:p>
          <a:p>
            <a:pPr algn="just"/>
            <a:endParaRPr lang="en-US" sz="1400" dirty="0">
              <a:solidFill>
                <a:srgbClr val="125A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en-US" sz="1400" dirty="0">
              <a:solidFill>
                <a:srgbClr val="125A3D"/>
              </a:solidFill>
            </a:endParaRPr>
          </a:p>
        </p:txBody>
      </p:sp>
    </p:spTree>
    <p:extLst>
      <p:ext uri="{BB962C8B-B14F-4D97-AF65-F5344CB8AC3E}">
        <p14:creationId xmlns:p14="http://schemas.microsoft.com/office/powerpoint/2010/main" val="1966330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1858-8957-6D77-EDBA-31B4F601AB89}"/>
              </a:ext>
            </a:extLst>
          </p:cNvPr>
          <p:cNvSpPr>
            <a:spLocks noGrp="1"/>
          </p:cNvSpPr>
          <p:nvPr>
            <p:ph type="title"/>
          </p:nvPr>
        </p:nvSpPr>
        <p:spPr/>
        <p:txBody>
          <a:bodyPr/>
          <a:lstStyle/>
          <a:p>
            <a:r>
              <a:rPr lang="en-US" dirty="0"/>
              <a:t>THE NEW NORMAL</a:t>
            </a:r>
          </a:p>
        </p:txBody>
      </p:sp>
      <p:sp>
        <p:nvSpPr>
          <p:cNvPr id="6" name="Content Placeholder 5">
            <a:extLst>
              <a:ext uri="{FF2B5EF4-FFF2-40B4-BE49-F238E27FC236}">
                <a16:creationId xmlns:a16="http://schemas.microsoft.com/office/drawing/2014/main" id="{7CDA06D8-A7B1-074F-7DC9-C9B73073CAEB}"/>
              </a:ext>
            </a:extLst>
          </p:cNvPr>
          <p:cNvSpPr>
            <a:spLocks noGrp="1"/>
          </p:cNvSpPr>
          <p:nvPr>
            <p:ph sz="quarter" idx="4"/>
          </p:nvPr>
        </p:nvSpPr>
        <p:spPr>
          <a:xfrm>
            <a:off x="533399" y="1600200"/>
            <a:ext cx="10972231" cy="4299598"/>
          </a:xfrm>
        </p:spPr>
        <p:txBody>
          <a:bodyPr>
            <a:normAutofit fontScale="92500" lnSpcReduction="10000"/>
          </a:bodyPr>
          <a:lstStyle/>
          <a:p>
            <a:r>
              <a:rPr lang="en-US" dirty="0"/>
              <a:t>The Post Covid World</a:t>
            </a:r>
          </a:p>
          <a:p>
            <a:endParaRPr lang="en-US" dirty="0"/>
          </a:p>
          <a:p>
            <a:r>
              <a:rPr lang="en-US" dirty="0"/>
              <a:t>The Tech/Digital Disrupted World</a:t>
            </a:r>
          </a:p>
          <a:p>
            <a:endParaRPr lang="en-US" dirty="0"/>
          </a:p>
          <a:p>
            <a:r>
              <a:rPr lang="en-US" dirty="0"/>
              <a:t>The Cyber and Cyber Security Prone World</a:t>
            </a:r>
          </a:p>
          <a:p>
            <a:endParaRPr lang="en-US" dirty="0"/>
          </a:p>
          <a:p>
            <a:r>
              <a:rPr lang="en-US" dirty="0"/>
              <a:t>The Climate Change Ridden World </a:t>
            </a:r>
          </a:p>
          <a:p>
            <a:endParaRPr lang="en-US" dirty="0"/>
          </a:p>
          <a:p>
            <a:r>
              <a:rPr lang="en-US" dirty="0"/>
              <a:t>The Renewable Energy World</a:t>
            </a:r>
          </a:p>
          <a:p>
            <a:endParaRPr lang="en-US" dirty="0"/>
          </a:p>
          <a:p>
            <a:r>
              <a:rPr lang="en-US" dirty="0"/>
              <a:t>The Shifting to another Planet World </a:t>
            </a:r>
          </a:p>
        </p:txBody>
      </p:sp>
    </p:spTree>
    <p:extLst>
      <p:ext uri="{BB962C8B-B14F-4D97-AF65-F5344CB8AC3E}">
        <p14:creationId xmlns:p14="http://schemas.microsoft.com/office/powerpoint/2010/main" val="4037925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000" dirty="0">
                <a:latin typeface="Arial Unicode MS" pitchFamily="34" charset="-128"/>
                <a:ea typeface="Arial Unicode MS" pitchFamily="34" charset="-128"/>
                <a:cs typeface="Arial Unicode MS" pitchFamily="34" charset="-128"/>
              </a:rPr>
              <a:t>Constraints on progress of Islamic Finance toward the Ideal Model.</a:t>
            </a:r>
            <a:endParaRPr lang="en-GB" sz="2000" dirty="0">
              <a:latin typeface="Arial Unicode MS" pitchFamily="34" charset="-128"/>
              <a:ea typeface="Arial Unicode MS" pitchFamily="34" charset="-128"/>
              <a:cs typeface="Arial Unicode MS" pitchFamily="34" charset="-128"/>
            </a:endParaRPr>
          </a:p>
        </p:txBody>
      </p:sp>
      <p:sp>
        <p:nvSpPr>
          <p:cNvPr id="7" name="Content Placeholder 6"/>
          <p:cNvSpPr>
            <a:spLocks noGrp="1"/>
          </p:cNvSpPr>
          <p:nvPr>
            <p:ph sz="half" idx="2"/>
          </p:nvPr>
        </p:nvSpPr>
        <p:spPr>
          <a:xfrm>
            <a:off x="1991545" y="1628801"/>
            <a:ext cx="8219256" cy="4497363"/>
          </a:xfrm>
        </p:spPr>
        <p:txBody>
          <a:bodyPr>
            <a:normAutofit/>
          </a:bodyPr>
          <a:lstStyle/>
          <a:p>
            <a:pPr>
              <a:lnSpc>
                <a:spcPct val="200000"/>
              </a:lnSpc>
            </a:pPr>
            <a:r>
              <a:rPr lang="en-US" sz="1800" dirty="0">
                <a:latin typeface="Arial Unicode MS" pitchFamily="34" charset="-128"/>
                <a:ea typeface="Arial Unicode MS" pitchFamily="34" charset="-128"/>
                <a:cs typeface="Arial Unicode MS" pitchFamily="34" charset="-128"/>
              </a:rPr>
              <a:t>Need a New </a:t>
            </a:r>
            <a:r>
              <a:rPr lang="en-US" sz="1800" dirty="0" err="1">
                <a:latin typeface="Arial Unicode MS" pitchFamily="34" charset="-128"/>
                <a:ea typeface="Arial Unicode MS" pitchFamily="34" charset="-128"/>
                <a:cs typeface="Arial Unicode MS" pitchFamily="34" charset="-128"/>
              </a:rPr>
              <a:t>Fiqh</a:t>
            </a:r>
            <a:r>
              <a:rPr lang="en-US" sz="1800" dirty="0">
                <a:latin typeface="Arial Unicode MS" pitchFamily="34" charset="-128"/>
                <a:ea typeface="Arial Unicode MS" pitchFamily="34" charset="-128"/>
                <a:cs typeface="Arial Unicode MS" pitchFamily="34" charset="-128"/>
              </a:rPr>
              <a:t>.</a:t>
            </a:r>
          </a:p>
          <a:p>
            <a:pPr>
              <a:lnSpc>
                <a:spcPct val="200000"/>
              </a:lnSpc>
            </a:pPr>
            <a:r>
              <a:rPr lang="en-US" sz="1800" dirty="0">
                <a:latin typeface="Arial Unicode MS" pitchFamily="34" charset="-128"/>
                <a:ea typeface="Arial Unicode MS" pitchFamily="34" charset="-128"/>
                <a:cs typeface="Arial Unicode MS" pitchFamily="34" charset="-128"/>
              </a:rPr>
              <a:t>Macroeconomic Policies.</a:t>
            </a:r>
          </a:p>
          <a:p>
            <a:pPr>
              <a:lnSpc>
                <a:spcPct val="200000"/>
              </a:lnSpc>
            </a:pPr>
            <a:r>
              <a:rPr lang="en-US" sz="1800" dirty="0">
                <a:latin typeface="Arial Unicode MS" pitchFamily="34" charset="-128"/>
                <a:ea typeface="Arial Unicode MS" pitchFamily="34" charset="-128"/>
                <a:cs typeface="Arial Unicode MS" pitchFamily="34" charset="-128"/>
              </a:rPr>
              <a:t>Framing and Need for a Change in Perception: A dignity Conscious Perception.</a:t>
            </a:r>
          </a:p>
          <a:p>
            <a:pPr>
              <a:lnSpc>
                <a:spcPct val="200000"/>
              </a:lnSpc>
            </a:pPr>
            <a:r>
              <a:rPr lang="en-US" dirty="0">
                <a:latin typeface="Arial Unicode MS" pitchFamily="34" charset="-128"/>
                <a:ea typeface="Arial Unicode MS" pitchFamily="34" charset="-128"/>
                <a:cs typeface="Arial Unicode MS" pitchFamily="34" charset="-128"/>
              </a:rPr>
              <a:t>Branding and Lobbying</a:t>
            </a:r>
            <a:endParaRPr lang="en-GB" sz="1800" dirty="0">
              <a:latin typeface="Arial Unicode MS" pitchFamily="34" charset="-128"/>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r>
              <a:rPr lang="en-GB"/>
              <a:t>Title</a:t>
            </a:r>
            <a:endParaRPr lang="en-GB" dirty="0"/>
          </a:p>
        </p:txBody>
      </p:sp>
      <p:sp>
        <p:nvSpPr>
          <p:cNvPr id="8" name="Slide Number Placeholder 7"/>
          <p:cNvSpPr>
            <a:spLocks noGrp="1"/>
          </p:cNvSpPr>
          <p:nvPr>
            <p:ph type="sldNum" sz="quarter" idx="12"/>
          </p:nvPr>
        </p:nvSpPr>
        <p:spPr/>
        <p:txBody>
          <a:bodyPr/>
          <a:lstStyle/>
          <a:p>
            <a:fld id="{8F4D090D-EA94-40C4-A53C-A9B462A19CDB}" type="slidenum">
              <a:rPr lang="en-GB" smtClean="0"/>
              <a:pPr/>
              <a:t>65</a:t>
            </a:fld>
            <a:endParaRPr lang="en-GB"/>
          </a:p>
        </p:txBody>
      </p:sp>
    </p:spTree>
    <p:extLst>
      <p:ext uri="{BB962C8B-B14F-4D97-AF65-F5344CB8AC3E}">
        <p14:creationId xmlns:p14="http://schemas.microsoft.com/office/powerpoint/2010/main" val="2228711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29DCC-B905-502D-2270-C8B0D399EF4C}"/>
              </a:ext>
            </a:extLst>
          </p:cNvPr>
          <p:cNvSpPr>
            <a:spLocks noGrp="1"/>
          </p:cNvSpPr>
          <p:nvPr>
            <p:ph type="sldNum" sz="quarter" idx="12"/>
          </p:nvPr>
        </p:nvSpPr>
        <p:spPr/>
        <p:txBody>
          <a:bodyPr/>
          <a:lstStyle/>
          <a:p>
            <a:fld id="{B1AE6AA8-9295-4453-9FA8-09A866231E32}" type="slidenum">
              <a:rPr lang="en-US" smtClean="0"/>
              <a:t>66</a:t>
            </a:fld>
            <a:endParaRPr lang="en-US"/>
          </a:p>
        </p:txBody>
      </p:sp>
      <p:sp>
        <p:nvSpPr>
          <p:cNvPr id="3" name="Title 2">
            <a:extLst>
              <a:ext uri="{FF2B5EF4-FFF2-40B4-BE49-F238E27FC236}">
                <a16:creationId xmlns:a16="http://schemas.microsoft.com/office/drawing/2014/main" id="{8255B33B-3D7E-3B21-10C1-582342D6DC98}"/>
              </a:ext>
            </a:extLst>
          </p:cNvPr>
          <p:cNvSpPr>
            <a:spLocks noGrp="1"/>
          </p:cNvSpPr>
          <p:nvPr>
            <p:ph type="title"/>
          </p:nvPr>
        </p:nvSpPr>
        <p:spPr/>
        <p:txBody>
          <a:bodyPr/>
          <a:lstStyle/>
          <a:p>
            <a:r>
              <a:rPr lang="en-GB" dirty="0"/>
              <a:t>Standardisation secures integrity of Islamic finance</a:t>
            </a:r>
          </a:p>
        </p:txBody>
      </p:sp>
      <p:graphicFrame>
        <p:nvGraphicFramePr>
          <p:cNvPr id="7" name="Diagram 6">
            <a:extLst>
              <a:ext uri="{FF2B5EF4-FFF2-40B4-BE49-F238E27FC236}">
                <a16:creationId xmlns:a16="http://schemas.microsoft.com/office/drawing/2014/main" id="{6893FFAE-6C62-6EFA-C4C6-77A44E239A59}"/>
              </a:ext>
            </a:extLst>
          </p:cNvPr>
          <p:cNvGraphicFramePr/>
          <p:nvPr>
            <p:extLst>
              <p:ext uri="{D42A27DB-BD31-4B8C-83A1-F6EECF244321}">
                <p14:modId xmlns:p14="http://schemas.microsoft.com/office/powerpoint/2010/main" val="2217317301"/>
              </p:ext>
            </p:extLst>
          </p:nvPr>
        </p:nvGraphicFramePr>
        <p:xfrm>
          <a:off x="1849260" y="1263481"/>
          <a:ext cx="8435906" cy="4572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029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0F4AA-A0C6-EAAB-9E2B-B4FDE2E67633}"/>
              </a:ext>
            </a:extLst>
          </p:cNvPr>
          <p:cNvSpPr>
            <a:spLocks noGrp="1"/>
          </p:cNvSpPr>
          <p:nvPr>
            <p:ph type="sldNum" sz="quarter" idx="12"/>
          </p:nvPr>
        </p:nvSpPr>
        <p:spPr/>
        <p:txBody>
          <a:bodyPr/>
          <a:lstStyle/>
          <a:p>
            <a:fld id="{B1AE6AA8-9295-4453-9FA8-09A866231E32}" type="slidenum">
              <a:rPr lang="en-US" smtClean="0"/>
              <a:t>67</a:t>
            </a:fld>
            <a:endParaRPr lang="en-US"/>
          </a:p>
        </p:txBody>
      </p:sp>
      <p:sp>
        <p:nvSpPr>
          <p:cNvPr id="3" name="Title 2">
            <a:extLst>
              <a:ext uri="{FF2B5EF4-FFF2-40B4-BE49-F238E27FC236}">
                <a16:creationId xmlns:a16="http://schemas.microsoft.com/office/drawing/2014/main" id="{37A80504-2C33-8D73-3903-216FBE3429ED}"/>
              </a:ext>
            </a:extLst>
          </p:cNvPr>
          <p:cNvSpPr>
            <a:spLocks noGrp="1"/>
          </p:cNvSpPr>
          <p:nvPr>
            <p:ph type="title"/>
          </p:nvPr>
        </p:nvSpPr>
        <p:spPr/>
        <p:txBody>
          <a:bodyPr/>
          <a:lstStyle/>
          <a:p>
            <a:r>
              <a:rPr lang="en-GB" dirty="0"/>
              <a:t>Standardisation benefits all Islamic finance stakeholders</a:t>
            </a:r>
          </a:p>
        </p:txBody>
      </p:sp>
      <p:sp>
        <p:nvSpPr>
          <p:cNvPr id="47" name="Freeform: Shape 46">
            <a:extLst>
              <a:ext uri="{FF2B5EF4-FFF2-40B4-BE49-F238E27FC236}">
                <a16:creationId xmlns:a16="http://schemas.microsoft.com/office/drawing/2014/main" id="{9CEF3E78-E54A-7C66-54E2-7145706D4B62}"/>
              </a:ext>
            </a:extLst>
          </p:cNvPr>
          <p:cNvSpPr/>
          <p:nvPr/>
        </p:nvSpPr>
        <p:spPr>
          <a:xfrm>
            <a:off x="2153831" y="1095375"/>
            <a:ext cx="1717653" cy="5172075"/>
          </a:xfrm>
          <a:custGeom>
            <a:avLst/>
            <a:gdLst>
              <a:gd name="connsiteX0" fmla="*/ 0 w 1270000"/>
              <a:gd name="connsiteY0" fmla="*/ 127000 h 5418667"/>
              <a:gd name="connsiteX1" fmla="*/ 127000 w 1270000"/>
              <a:gd name="connsiteY1" fmla="*/ 0 h 5418667"/>
              <a:gd name="connsiteX2" fmla="*/ 1143000 w 1270000"/>
              <a:gd name="connsiteY2" fmla="*/ 0 h 5418667"/>
              <a:gd name="connsiteX3" fmla="*/ 1270000 w 1270000"/>
              <a:gd name="connsiteY3" fmla="*/ 127000 h 5418667"/>
              <a:gd name="connsiteX4" fmla="*/ 1270000 w 1270000"/>
              <a:gd name="connsiteY4" fmla="*/ 5291667 h 5418667"/>
              <a:gd name="connsiteX5" fmla="*/ 1143000 w 1270000"/>
              <a:gd name="connsiteY5" fmla="*/ 5418667 h 5418667"/>
              <a:gd name="connsiteX6" fmla="*/ 127000 w 1270000"/>
              <a:gd name="connsiteY6" fmla="*/ 5418667 h 5418667"/>
              <a:gd name="connsiteX7" fmla="*/ 0 w 1270000"/>
              <a:gd name="connsiteY7" fmla="*/ 5291667 h 5418667"/>
              <a:gd name="connsiteX8" fmla="*/ 0 w 1270000"/>
              <a:gd name="connsiteY8" fmla="*/ 127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5418667">
                <a:moveTo>
                  <a:pt x="0" y="127000"/>
                </a:moveTo>
                <a:cubicBezTo>
                  <a:pt x="0" y="56860"/>
                  <a:pt x="56860" y="0"/>
                  <a:pt x="127000" y="0"/>
                </a:cubicBezTo>
                <a:lnTo>
                  <a:pt x="1143000" y="0"/>
                </a:lnTo>
                <a:cubicBezTo>
                  <a:pt x="1213140" y="0"/>
                  <a:pt x="1270000" y="56860"/>
                  <a:pt x="1270000" y="127000"/>
                </a:cubicBezTo>
                <a:lnTo>
                  <a:pt x="1270000" y="5291667"/>
                </a:lnTo>
                <a:cubicBezTo>
                  <a:pt x="1270000" y="5361807"/>
                  <a:pt x="1213140" y="5418667"/>
                  <a:pt x="1143000" y="5418667"/>
                </a:cubicBezTo>
                <a:lnTo>
                  <a:pt x="127000" y="5418667"/>
                </a:lnTo>
                <a:cubicBezTo>
                  <a:pt x="56860" y="5418667"/>
                  <a:pt x="0" y="5361807"/>
                  <a:pt x="0" y="5291667"/>
                </a:cubicBezTo>
                <a:lnTo>
                  <a:pt x="0" y="127000"/>
                </a:lnTo>
                <a:close/>
              </a:path>
            </a:pathLst>
          </a:cu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ln>
          <a:effectLst/>
        </p:spPr>
        <p:txBody>
          <a:bodyPr spcFirstLastPara="0" vert="horz" wrap="square" lIns="92456" tIns="92456" rIns="92456" bIns="3885523"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prstClr val="black"/>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D055EF95-9408-EFF8-E9D5-24D3DC225E35}"/>
              </a:ext>
            </a:extLst>
          </p:cNvPr>
          <p:cNvSpPr/>
          <p:nvPr/>
        </p:nvSpPr>
        <p:spPr>
          <a:xfrm>
            <a:off x="2177348" y="1791529"/>
            <a:ext cx="1705894" cy="871958"/>
          </a:xfrm>
          <a:prstGeom prst="rect">
            <a:avLst/>
          </a:prstGeom>
          <a:solidFill>
            <a:schemeClr val="bg1">
              <a:lumMod val="85000"/>
            </a:scheme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Higher levels of trust because of higher:</a:t>
            </a:r>
          </a:p>
        </p:txBody>
      </p:sp>
      <p:sp>
        <p:nvSpPr>
          <p:cNvPr id="50" name="Rectangle 49">
            <a:extLst>
              <a:ext uri="{FF2B5EF4-FFF2-40B4-BE49-F238E27FC236}">
                <a16:creationId xmlns:a16="http://schemas.microsoft.com/office/drawing/2014/main" id="{086CF75F-C31E-4F40-4842-E7456145AF14}"/>
              </a:ext>
            </a:extLst>
          </p:cNvPr>
          <p:cNvSpPr/>
          <p:nvPr/>
        </p:nvSpPr>
        <p:spPr>
          <a:xfrm>
            <a:off x="4036242" y="1105238"/>
            <a:ext cx="7963179" cy="5162212"/>
          </a:xfrm>
          <a:prstGeom prst="rect">
            <a:avLst/>
          </a:pr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62D557CC-1D71-D4C4-23CA-B183BA15AA5D}"/>
              </a:ext>
            </a:extLst>
          </p:cNvPr>
          <p:cNvSpPr/>
          <p:nvPr/>
        </p:nvSpPr>
        <p:spPr>
          <a:xfrm>
            <a:off x="2177348" y="2722007"/>
            <a:ext cx="170589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comparability</a:t>
            </a:r>
          </a:p>
        </p:txBody>
      </p:sp>
      <p:sp>
        <p:nvSpPr>
          <p:cNvPr id="52" name="Rectangle 51">
            <a:extLst>
              <a:ext uri="{FF2B5EF4-FFF2-40B4-BE49-F238E27FC236}">
                <a16:creationId xmlns:a16="http://schemas.microsoft.com/office/drawing/2014/main" id="{FC556200-0B70-4331-8F8E-1D580B5BC828}"/>
              </a:ext>
            </a:extLst>
          </p:cNvPr>
          <p:cNvSpPr/>
          <p:nvPr/>
        </p:nvSpPr>
        <p:spPr>
          <a:xfrm>
            <a:off x="2177348" y="3311199"/>
            <a:ext cx="170589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transparency</a:t>
            </a:r>
          </a:p>
        </p:txBody>
      </p:sp>
      <p:sp>
        <p:nvSpPr>
          <p:cNvPr id="53" name="Rectangle 52">
            <a:extLst>
              <a:ext uri="{FF2B5EF4-FFF2-40B4-BE49-F238E27FC236}">
                <a16:creationId xmlns:a16="http://schemas.microsoft.com/office/drawing/2014/main" id="{647BE089-CAB6-B660-0B3A-B17F713550A4}"/>
              </a:ext>
            </a:extLst>
          </p:cNvPr>
          <p:cNvSpPr/>
          <p:nvPr/>
        </p:nvSpPr>
        <p:spPr>
          <a:xfrm>
            <a:off x="2159710" y="3903144"/>
            <a:ext cx="170589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reliability</a:t>
            </a:r>
          </a:p>
        </p:txBody>
      </p:sp>
      <p:sp>
        <p:nvSpPr>
          <p:cNvPr id="54" name="Rectangle 53">
            <a:extLst>
              <a:ext uri="{FF2B5EF4-FFF2-40B4-BE49-F238E27FC236}">
                <a16:creationId xmlns:a16="http://schemas.microsoft.com/office/drawing/2014/main" id="{53AA95A9-8412-E57D-DCBD-BB288A42C2A7}"/>
              </a:ext>
            </a:extLst>
          </p:cNvPr>
          <p:cNvSpPr/>
          <p:nvPr/>
        </p:nvSpPr>
        <p:spPr>
          <a:xfrm>
            <a:off x="2159710" y="4492420"/>
            <a:ext cx="170589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understandability</a:t>
            </a:r>
          </a:p>
        </p:txBody>
      </p:sp>
      <p:sp>
        <p:nvSpPr>
          <p:cNvPr id="55" name="Rectangle 54">
            <a:extLst>
              <a:ext uri="{FF2B5EF4-FFF2-40B4-BE49-F238E27FC236}">
                <a16:creationId xmlns:a16="http://schemas.microsoft.com/office/drawing/2014/main" id="{175264CC-3635-0D93-2E40-48005C124E3F}"/>
              </a:ext>
            </a:extLst>
          </p:cNvPr>
          <p:cNvSpPr/>
          <p:nvPr/>
        </p:nvSpPr>
        <p:spPr>
          <a:xfrm>
            <a:off x="2151597" y="5092623"/>
            <a:ext cx="170589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accountability</a:t>
            </a:r>
          </a:p>
        </p:txBody>
      </p:sp>
      <p:sp>
        <p:nvSpPr>
          <p:cNvPr id="56" name="Rectangle 55">
            <a:extLst>
              <a:ext uri="{FF2B5EF4-FFF2-40B4-BE49-F238E27FC236}">
                <a16:creationId xmlns:a16="http://schemas.microsoft.com/office/drawing/2014/main" id="{06329A12-DC85-D05D-E42C-F2A09B2CA115}"/>
              </a:ext>
            </a:extLst>
          </p:cNvPr>
          <p:cNvSpPr/>
          <p:nvPr/>
        </p:nvSpPr>
        <p:spPr>
          <a:xfrm>
            <a:off x="2148774" y="5683472"/>
            <a:ext cx="170589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timeliness</a:t>
            </a:r>
          </a:p>
        </p:txBody>
      </p:sp>
      <p:sp>
        <p:nvSpPr>
          <p:cNvPr id="57" name="Rectangle: Rounded Corners 56">
            <a:extLst>
              <a:ext uri="{FF2B5EF4-FFF2-40B4-BE49-F238E27FC236}">
                <a16:creationId xmlns:a16="http://schemas.microsoft.com/office/drawing/2014/main" id="{CACE783D-C843-FF15-6EE8-7F70DA96C69E}"/>
              </a:ext>
            </a:extLst>
          </p:cNvPr>
          <p:cNvSpPr/>
          <p:nvPr/>
        </p:nvSpPr>
        <p:spPr>
          <a:xfrm>
            <a:off x="2156066" y="1096146"/>
            <a:ext cx="1717651" cy="581629"/>
          </a:xfrm>
          <a:prstGeom prst="roundRect">
            <a:avLst/>
          </a:prstGeom>
          <a:solidFill>
            <a:srgbClr val="B9E9CC"/>
          </a:solidFill>
          <a:ln w="6350" cap="flat" cmpd="sng" algn="ctr">
            <a:solidFill>
              <a:srgbClr val="3E885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Calibri"/>
                <a:ea typeface="+mn-ea"/>
                <a:cs typeface="+mn-cs"/>
              </a:rPr>
              <a:t>leads</a:t>
            </a:r>
            <a:r>
              <a:rPr kumimoji="0" lang="en-GB" sz="1800" b="1" i="0" u="none" strike="noStrike" kern="0" cap="none" spc="0" normalizeH="0" baseline="0" noProof="0">
                <a:ln>
                  <a:noFill/>
                </a:ln>
                <a:solidFill>
                  <a:prstClr val="black"/>
                </a:solidFill>
                <a:effectLst/>
                <a:uLnTx/>
                <a:uFillTx/>
                <a:latin typeface="Calibri"/>
                <a:ea typeface="+mn-ea"/>
                <a:cs typeface="+mn-cs"/>
              </a:rPr>
              <a:t> </a:t>
            </a:r>
            <a:r>
              <a:rPr kumimoji="0" lang="en-GB" sz="1600" b="1" i="0" u="none" strike="noStrike" kern="0" cap="none" spc="0" normalizeH="0" baseline="0" noProof="0">
                <a:ln>
                  <a:noFill/>
                </a:ln>
                <a:solidFill>
                  <a:prstClr val="black"/>
                </a:solidFill>
                <a:effectLst/>
                <a:uLnTx/>
                <a:uFillTx/>
                <a:latin typeface="Calibri"/>
                <a:ea typeface="+mn-ea"/>
                <a:cs typeface="+mn-cs"/>
              </a:rPr>
              <a:t>to</a:t>
            </a:r>
            <a:endParaRPr kumimoji="0" lang="en-GB" sz="1800" b="1" i="0" u="none" strike="noStrike" kern="0" cap="none" spc="0" normalizeH="0" baseline="0" noProof="0">
              <a:ln>
                <a:noFill/>
              </a:ln>
              <a:solidFill>
                <a:prstClr val="black"/>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id="{9BC904AA-04C6-D745-DC09-493658DF62B5}"/>
              </a:ext>
            </a:extLst>
          </p:cNvPr>
          <p:cNvSpPr/>
          <p:nvPr/>
        </p:nvSpPr>
        <p:spPr>
          <a:xfrm>
            <a:off x="161661" y="1109683"/>
            <a:ext cx="1741162" cy="1694477"/>
          </a:xfrm>
          <a:prstGeom prst="roundRect">
            <a:avLst/>
          </a:prstGeom>
          <a:solidFill>
            <a:srgbClr val="105F3F"/>
          </a:solidFill>
          <a:ln w="6350" cap="flat" cmpd="sng" algn="ctr">
            <a:solidFill>
              <a:srgbClr val="3E885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Calibri"/>
                <a:ea typeface="+mn-ea"/>
                <a:cs typeface="+mn-cs"/>
              </a:rPr>
              <a:t>Standardization </a:t>
            </a:r>
            <a:r>
              <a:rPr kumimoji="0" lang="en-US" sz="1600" b="1" i="0" u="none" strike="noStrike" kern="0" cap="none" spc="0" normalizeH="0" baseline="0" noProof="0" dirty="0">
                <a:ln>
                  <a:noFill/>
                </a:ln>
                <a:solidFill>
                  <a:schemeClr val="bg1"/>
                </a:solidFill>
                <a:effectLst/>
                <a:uLnTx/>
                <a:uFillTx/>
                <a:latin typeface="Calibri"/>
                <a:ea typeface="+mn-ea"/>
                <a:cs typeface="+mn-cs"/>
              </a:rPr>
              <a:t>and harmonization of best </a:t>
            </a:r>
            <a:r>
              <a:rPr kumimoji="0" lang="en-GB" sz="1600" b="1" i="0" u="none" strike="noStrike" kern="0" cap="none" spc="0" normalizeH="0" baseline="0" dirty="0">
                <a:ln>
                  <a:noFill/>
                </a:ln>
                <a:solidFill>
                  <a:schemeClr val="bg1"/>
                </a:solidFill>
                <a:effectLst/>
                <a:uLnTx/>
                <a:uFillTx/>
                <a:latin typeface="Calibri"/>
                <a:ea typeface="+mn-ea"/>
                <a:cs typeface="+mn-cs"/>
              </a:rPr>
              <a:t>practices</a:t>
            </a:r>
            <a:r>
              <a:rPr kumimoji="0" lang="en-US" sz="1600" b="1" i="0" u="none" strike="noStrike" kern="0" cap="none" spc="0" normalizeH="0" baseline="0" noProof="0" dirty="0">
                <a:ln>
                  <a:noFill/>
                </a:ln>
                <a:solidFill>
                  <a:schemeClr val="bg1"/>
                </a:solidFill>
                <a:effectLst/>
                <a:uLnTx/>
                <a:uFillTx/>
                <a:latin typeface="Calibri"/>
                <a:ea typeface="+mn-ea"/>
                <a:cs typeface="+mn-cs"/>
              </a:rPr>
              <a:t> in Islamic finance</a:t>
            </a:r>
          </a:p>
        </p:txBody>
      </p:sp>
      <p:cxnSp>
        <p:nvCxnSpPr>
          <p:cNvPr id="59" name="Straight Arrow Connector 58">
            <a:extLst>
              <a:ext uri="{FF2B5EF4-FFF2-40B4-BE49-F238E27FC236}">
                <a16:creationId xmlns:a16="http://schemas.microsoft.com/office/drawing/2014/main" id="{1A229232-EB5B-6656-5A94-E0636E3F8442}"/>
              </a:ext>
            </a:extLst>
          </p:cNvPr>
          <p:cNvCxnSpPr>
            <a:cxnSpLocks/>
            <a:endCxn id="57" idx="1"/>
          </p:cNvCxnSpPr>
          <p:nvPr/>
        </p:nvCxnSpPr>
        <p:spPr>
          <a:xfrm flipV="1">
            <a:off x="1902823" y="1386961"/>
            <a:ext cx="253243" cy="9215"/>
          </a:xfrm>
          <a:prstGeom prst="straightConnector1">
            <a:avLst/>
          </a:pr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tailEnd type="triangle"/>
          </a:ln>
          <a:effectLst/>
        </p:spPr>
      </p:cxnSp>
      <p:sp>
        <p:nvSpPr>
          <p:cNvPr id="68" name="Freeform: Shape 67">
            <a:extLst>
              <a:ext uri="{FF2B5EF4-FFF2-40B4-BE49-F238E27FC236}">
                <a16:creationId xmlns:a16="http://schemas.microsoft.com/office/drawing/2014/main" id="{D804A3FA-2DDD-6F8D-C138-198802DFA08A}"/>
              </a:ext>
            </a:extLst>
          </p:cNvPr>
          <p:cNvSpPr/>
          <p:nvPr/>
        </p:nvSpPr>
        <p:spPr>
          <a:xfrm>
            <a:off x="4070853" y="1891610"/>
            <a:ext cx="1553139" cy="4296840"/>
          </a:xfrm>
          <a:custGeom>
            <a:avLst/>
            <a:gdLst>
              <a:gd name="connsiteX0" fmla="*/ 0 w 1270000"/>
              <a:gd name="connsiteY0" fmla="*/ 127000 h 5418667"/>
              <a:gd name="connsiteX1" fmla="*/ 127000 w 1270000"/>
              <a:gd name="connsiteY1" fmla="*/ 0 h 5418667"/>
              <a:gd name="connsiteX2" fmla="*/ 1143000 w 1270000"/>
              <a:gd name="connsiteY2" fmla="*/ 0 h 5418667"/>
              <a:gd name="connsiteX3" fmla="*/ 1270000 w 1270000"/>
              <a:gd name="connsiteY3" fmla="*/ 127000 h 5418667"/>
              <a:gd name="connsiteX4" fmla="*/ 1270000 w 1270000"/>
              <a:gd name="connsiteY4" fmla="*/ 5291667 h 5418667"/>
              <a:gd name="connsiteX5" fmla="*/ 1143000 w 1270000"/>
              <a:gd name="connsiteY5" fmla="*/ 5418667 h 5418667"/>
              <a:gd name="connsiteX6" fmla="*/ 127000 w 1270000"/>
              <a:gd name="connsiteY6" fmla="*/ 5418667 h 5418667"/>
              <a:gd name="connsiteX7" fmla="*/ 0 w 1270000"/>
              <a:gd name="connsiteY7" fmla="*/ 5291667 h 5418667"/>
              <a:gd name="connsiteX8" fmla="*/ 0 w 1270000"/>
              <a:gd name="connsiteY8" fmla="*/ 127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5418667">
                <a:moveTo>
                  <a:pt x="0" y="127000"/>
                </a:moveTo>
                <a:cubicBezTo>
                  <a:pt x="0" y="56860"/>
                  <a:pt x="56860" y="0"/>
                  <a:pt x="127000" y="0"/>
                </a:cubicBezTo>
                <a:lnTo>
                  <a:pt x="1143000" y="0"/>
                </a:lnTo>
                <a:cubicBezTo>
                  <a:pt x="1213140" y="0"/>
                  <a:pt x="1270000" y="56860"/>
                  <a:pt x="1270000" y="127000"/>
                </a:cubicBezTo>
                <a:lnTo>
                  <a:pt x="1270000" y="5291667"/>
                </a:lnTo>
                <a:cubicBezTo>
                  <a:pt x="1270000" y="5361807"/>
                  <a:pt x="1213140" y="5418667"/>
                  <a:pt x="1143000" y="5418667"/>
                </a:cubicBezTo>
                <a:lnTo>
                  <a:pt x="127000" y="5418667"/>
                </a:lnTo>
                <a:cubicBezTo>
                  <a:pt x="56860" y="5418667"/>
                  <a:pt x="0" y="5361807"/>
                  <a:pt x="0" y="5291667"/>
                </a:cubicBezTo>
                <a:lnTo>
                  <a:pt x="0" y="127000"/>
                </a:lnTo>
                <a:close/>
              </a:path>
            </a:pathLst>
          </a:cu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ln>
          <a:effectLst/>
        </p:spPr>
        <p:txBody>
          <a:bodyPr spcFirstLastPara="0" vert="horz" wrap="square" lIns="92456" tIns="92456" rIns="92456" bIns="3885523"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prstClr val="black"/>
              </a:solidFill>
              <a:effectLst/>
              <a:uLnTx/>
              <a:uFillTx/>
              <a:latin typeface="Calibri"/>
              <a:ea typeface="+mn-ea"/>
              <a:cs typeface="+mn-cs"/>
            </a:endParaRPr>
          </a:p>
        </p:txBody>
      </p:sp>
      <p:sp>
        <p:nvSpPr>
          <p:cNvPr id="69" name="Rectangle 68">
            <a:extLst>
              <a:ext uri="{FF2B5EF4-FFF2-40B4-BE49-F238E27FC236}">
                <a16:creationId xmlns:a16="http://schemas.microsoft.com/office/drawing/2014/main" id="{7C1D7E29-85E0-6776-A4F1-0D71A8EDE0BA}"/>
              </a:ext>
            </a:extLst>
          </p:cNvPr>
          <p:cNvSpPr/>
          <p:nvPr/>
        </p:nvSpPr>
        <p:spPr>
          <a:xfrm>
            <a:off x="4092118" y="2565056"/>
            <a:ext cx="1542507"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attracts foreign investment</a:t>
            </a:r>
          </a:p>
        </p:txBody>
      </p:sp>
      <p:sp>
        <p:nvSpPr>
          <p:cNvPr id="70" name="Rectangle 69">
            <a:extLst>
              <a:ext uri="{FF2B5EF4-FFF2-40B4-BE49-F238E27FC236}">
                <a16:creationId xmlns:a16="http://schemas.microsoft.com/office/drawing/2014/main" id="{5CB73A28-86DA-7F0A-69C9-627CEEE1D3DF}"/>
              </a:ext>
            </a:extLst>
          </p:cNvPr>
          <p:cNvSpPr/>
          <p:nvPr/>
        </p:nvSpPr>
        <p:spPr>
          <a:xfrm>
            <a:off x="4092118" y="3154247"/>
            <a:ext cx="1542507"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better resource allocation</a:t>
            </a:r>
          </a:p>
        </p:txBody>
      </p:sp>
      <p:sp>
        <p:nvSpPr>
          <p:cNvPr id="71" name="Rectangle 70">
            <a:extLst>
              <a:ext uri="{FF2B5EF4-FFF2-40B4-BE49-F238E27FC236}">
                <a16:creationId xmlns:a16="http://schemas.microsoft.com/office/drawing/2014/main" id="{3A86BFBE-3E11-7BB5-EF5C-82E568BA27F6}"/>
              </a:ext>
            </a:extLst>
          </p:cNvPr>
          <p:cNvSpPr/>
          <p:nvPr/>
        </p:nvSpPr>
        <p:spPr>
          <a:xfrm>
            <a:off x="4084783" y="3746193"/>
            <a:ext cx="1542507"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increased wealth</a:t>
            </a:r>
          </a:p>
        </p:txBody>
      </p:sp>
      <p:sp>
        <p:nvSpPr>
          <p:cNvPr id="72" name="Rectangle 71">
            <a:extLst>
              <a:ext uri="{FF2B5EF4-FFF2-40B4-BE49-F238E27FC236}">
                <a16:creationId xmlns:a16="http://schemas.microsoft.com/office/drawing/2014/main" id="{F21BE478-8C26-DD51-B76F-1A18A8758E33}"/>
              </a:ext>
            </a:extLst>
          </p:cNvPr>
          <p:cNvSpPr/>
          <p:nvPr/>
        </p:nvSpPr>
        <p:spPr>
          <a:xfrm>
            <a:off x="4076171" y="4335469"/>
            <a:ext cx="1542507"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improved intl. reputation</a:t>
            </a:r>
          </a:p>
        </p:txBody>
      </p:sp>
      <p:sp>
        <p:nvSpPr>
          <p:cNvPr id="73" name="Rectangle 72">
            <a:extLst>
              <a:ext uri="{FF2B5EF4-FFF2-40B4-BE49-F238E27FC236}">
                <a16:creationId xmlns:a16="http://schemas.microsoft.com/office/drawing/2014/main" id="{BD26ABFC-5293-B1B5-9F10-304531E25E83}"/>
              </a:ext>
            </a:extLst>
          </p:cNvPr>
          <p:cNvSpPr/>
          <p:nvPr/>
        </p:nvSpPr>
        <p:spPr>
          <a:xfrm>
            <a:off x="4077448" y="4935671"/>
            <a:ext cx="1542507"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attracts foreign talent</a:t>
            </a:r>
          </a:p>
        </p:txBody>
      </p:sp>
      <p:sp>
        <p:nvSpPr>
          <p:cNvPr id="74" name="Rectangle 73">
            <a:extLst>
              <a:ext uri="{FF2B5EF4-FFF2-40B4-BE49-F238E27FC236}">
                <a16:creationId xmlns:a16="http://schemas.microsoft.com/office/drawing/2014/main" id="{FC194A5D-E9A3-95BA-1D51-C4AAA588231A}"/>
              </a:ext>
            </a:extLst>
          </p:cNvPr>
          <p:cNvSpPr/>
          <p:nvPr/>
        </p:nvSpPr>
        <p:spPr>
          <a:xfrm>
            <a:off x="4074895" y="5536045"/>
            <a:ext cx="1542507"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attracts foreign technology</a:t>
            </a:r>
          </a:p>
        </p:txBody>
      </p:sp>
      <p:sp>
        <p:nvSpPr>
          <p:cNvPr id="84" name="Rectangle: Rounded Corners 83">
            <a:extLst>
              <a:ext uri="{FF2B5EF4-FFF2-40B4-BE49-F238E27FC236}">
                <a16:creationId xmlns:a16="http://schemas.microsoft.com/office/drawing/2014/main" id="{56229402-5DD0-E125-94F5-CAB73813E5E6}"/>
              </a:ext>
            </a:extLst>
          </p:cNvPr>
          <p:cNvSpPr/>
          <p:nvPr/>
        </p:nvSpPr>
        <p:spPr>
          <a:xfrm>
            <a:off x="4081486" y="1891610"/>
            <a:ext cx="1553137" cy="581629"/>
          </a:xfrm>
          <a:prstGeom prst="roundRect">
            <a:avLst/>
          </a:prstGeom>
          <a:solidFill>
            <a:schemeClr val="accent1">
              <a:lumMod val="7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chemeClr val="bg1"/>
                </a:solidFill>
                <a:effectLst/>
                <a:uLnTx/>
                <a:uFillTx/>
                <a:latin typeface="Calibri"/>
                <a:ea typeface="+mn-ea"/>
                <a:cs typeface="+mn-cs"/>
              </a:rPr>
              <a:t>Benefits to economy</a:t>
            </a:r>
            <a:endParaRPr kumimoji="0" lang="en-GB" sz="1800" b="1" i="0" u="none" strike="noStrike" kern="0" cap="none" spc="0" normalizeH="0" baseline="0" noProof="0">
              <a:ln>
                <a:noFill/>
              </a:ln>
              <a:solidFill>
                <a:schemeClr val="bg1"/>
              </a:solidFill>
              <a:effectLst/>
              <a:uLnTx/>
              <a:uFillTx/>
              <a:latin typeface="Calibri"/>
              <a:ea typeface="+mn-ea"/>
              <a:cs typeface="+mn-cs"/>
            </a:endParaRPr>
          </a:p>
        </p:txBody>
      </p:sp>
      <p:sp>
        <p:nvSpPr>
          <p:cNvPr id="67" name="Freeform: Shape 66">
            <a:extLst>
              <a:ext uri="{FF2B5EF4-FFF2-40B4-BE49-F238E27FC236}">
                <a16:creationId xmlns:a16="http://schemas.microsoft.com/office/drawing/2014/main" id="{06C807E4-4E7B-6229-DB26-5A9D15DA3D72}"/>
              </a:ext>
            </a:extLst>
          </p:cNvPr>
          <p:cNvSpPr/>
          <p:nvPr/>
        </p:nvSpPr>
        <p:spPr>
          <a:xfrm>
            <a:off x="7320995" y="1909661"/>
            <a:ext cx="1551777" cy="4296840"/>
          </a:xfrm>
          <a:custGeom>
            <a:avLst/>
            <a:gdLst>
              <a:gd name="connsiteX0" fmla="*/ 0 w 1270000"/>
              <a:gd name="connsiteY0" fmla="*/ 127000 h 5418667"/>
              <a:gd name="connsiteX1" fmla="*/ 127000 w 1270000"/>
              <a:gd name="connsiteY1" fmla="*/ 0 h 5418667"/>
              <a:gd name="connsiteX2" fmla="*/ 1143000 w 1270000"/>
              <a:gd name="connsiteY2" fmla="*/ 0 h 5418667"/>
              <a:gd name="connsiteX3" fmla="*/ 1270000 w 1270000"/>
              <a:gd name="connsiteY3" fmla="*/ 127000 h 5418667"/>
              <a:gd name="connsiteX4" fmla="*/ 1270000 w 1270000"/>
              <a:gd name="connsiteY4" fmla="*/ 5291667 h 5418667"/>
              <a:gd name="connsiteX5" fmla="*/ 1143000 w 1270000"/>
              <a:gd name="connsiteY5" fmla="*/ 5418667 h 5418667"/>
              <a:gd name="connsiteX6" fmla="*/ 127000 w 1270000"/>
              <a:gd name="connsiteY6" fmla="*/ 5418667 h 5418667"/>
              <a:gd name="connsiteX7" fmla="*/ 0 w 1270000"/>
              <a:gd name="connsiteY7" fmla="*/ 5291667 h 5418667"/>
              <a:gd name="connsiteX8" fmla="*/ 0 w 1270000"/>
              <a:gd name="connsiteY8" fmla="*/ 127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5418667">
                <a:moveTo>
                  <a:pt x="0" y="127000"/>
                </a:moveTo>
                <a:cubicBezTo>
                  <a:pt x="0" y="56860"/>
                  <a:pt x="56860" y="0"/>
                  <a:pt x="127000" y="0"/>
                </a:cubicBezTo>
                <a:lnTo>
                  <a:pt x="1143000" y="0"/>
                </a:lnTo>
                <a:cubicBezTo>
                  <a:pt x="1213140" y="0"/>
                  <a:pt x="1270000" y="56860"/>
                  <a:pt x="1270000" y="127000"/>
                </a:cubicBezTo>
                <a:lnTo>
                  <a:pt x="1270000" y="5291667"/>
                </a:lnTo>
                <a:cubicBezTo>
                  <a:pt x="1270000" y="5361807"/>
                  <a:pt x="1213140" y="5418667"/>
                  <a:pt x="1143000" y="5418667"/>
                </a:cubicBezTo>
                <a:lnTo>
                  <a:pt x="127000" y="5418667"/>
                </a:lnTo>
                <a:cubicBezTo>
                  <a:pt x="56860" y="5418667"/>
                  <a:pt x="0" y="5361807"/>
                  <a:pt x="0" y="5291667"/>
                </a:cubicBezTo>
                <a:lnTo>
                  <a:pt x="0" y="127000"/>
                </a:lnTo>
                <a:close/>
              </a:path>
            </a:pathLst>
          </a:cu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ln>
          <a:effectLst/>
        </p:spPr>
        <p:txBody>
          <a:bodyPr spcFirstLastPara="0" vert="horz" wrap="square" lIns="92456" tIns="92456" rIns="92456" bIns="3885523"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prstClr val="black"/>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23C8C680-DF11-3CB1-8AA1-F3DE7805AA3D}"/>
              </a:ext>
            </a:extLst>
          </p:cNvPr>
          <p:cNvSpPr/>
          <p:nvPr/>
        </p:nvSpPr>
        <p:spPr>
          <a:xfrm>
            <a:off x="7342241" y="2593900"/>
            <a:ext cx="154115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better forecasting</a:t>
            </a:r>
          </a:p>
        </p:txBody>
      </p:sp>
      <p:sp>
        <p:nvSpPr>
          <p:cNvPr id="76" name="Rectangle 75">
            <a:extLst>
              <a:ext uri="{FF2B5EF4-FFF2-40B4-BE49-F238E27FC236}">
                <a16:creationId xmlns:a16="http://schemas.microsoft.com/office/drawing/2014/main" id="{6E1C4852-D4C0-5BE1-1C20-49E038E07178}"/>
              </a:ext>
            </a:extLst>
          </p:cNvPr>
          <p:cNvSpPr/>
          <p:nvPr/>
        </p:nvSpPr>
        <p:spPr>
          <a:xfrm>
            <a:off x="7342241" y="3183092"/>
            <a:ext cx="154115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better decision-making</a:t>
            </a:r>
          </a:p>
        </p:txBody>
      </p:sp>
      <p:sp>
        <p:nvSpPr>
          <p:cNvPr id="85" name="Rectangle: Rounded Corners 84">
            <a:extLst>
              <a:ext uri="{FF2B5EF4-FFF2-40B4-BE49-F238E27FC236}">
                <a16:creationId xmlns:a16="http://schemas.microsoft.com/office/drawing/2014/main" id="{094501EE-EE64-DC6E-A2EE-919107DA8506}"/>
              </a:ext>
            </a:extLst>
          </p:cNvPr>
          <p:cNvSpPr/>
          <p:nvPr/>
        </p:nvSpPr>
        <p:spPr>
          <a:xfrm>
            <a:off x="7331615" y="1909661"/>
            <a:ext cx="1551776" cy="581629"/>
          </a:xfrm>
          <a:prstGeom prst="roundRect">
            <a:avLst/>
          </a:prstGeom>
          <a:solidFill>
            <a:schemeClr val="accent1">
              <a:lumMod val="75000"/>
            </a:schemeClr>
          </a:solidFill>
          <a:ln w="6350" cap="flat" cmpd="sng" algn="ctr">
            <a:solidFill>
              <a:srgbClr val="3E885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chemeClr val="bg1"/>
                </a:solidFill>
                <a:effectLst/>
                <a:uLnTx/>
                <a:uFillTx/>
                <a:latin typeface="Calibri"/>
                <a:ea typeface="+mn-ea"/>
                <a:cs typeface="+mn-cs"/>
              </a:rPr>
              <a:t>Benefits to investor</a:t>
            </a:r>
          </a:p>
        </p:txBody>
      </p:sp>
      <p:sp>
        <p:nvSpPr>
          <p:cNvPr id="61" name="Rectangle: Rounded Corners 60">
            <a:extLst>
              <a:ext uri="{FF2B5EF4-FFF2-40B4-BE49-F238E27FC236}">
                <a16:creationId xmlns:a16="http://schemas.microsoft.com/office/drawing/2014/main" id="{4D831E2D-A7EE-0B3B-6BFF-15C441C40133}"/>
              </a:ext>
            </a:extLst>
          </p:cNvPr>
          <p:cNvSpPr/>
          <p:nvPr/>
        </p:nvSpPr>
        <p:spPr>
          <a:xfrm>
            <a:off x="4134246" y="1155550"/>
            <a:ext cx="7752954" cy="581629"/>
          </a:xfrm>
          <a:prstGeom prst="roundRect">
            <a:avLst/>
          </a:prstGeom>
          <a:solidFill>
            <a:srgbClr val="B9E9CC"/>
          </a:solidFill>
          <a:ln w="6350" cap="flat" cmpd="sng" algn="ctr">
            <a:solidFill>
              <a:srgbClr val="3E885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Islamic finance stakeholders</a:t>
            </a:r>
          </a:p>
        </p:txBody>
      </p:sp>
      <p:sp>
        <p:nvSpPr>
          <p:cNvPr id="65" name="Freeform: Shape 64">
            <a:extLst>
              <a:ext uri="{FF2B5EF4-FFF2-40B4-BE49-F238E27FC236}">
                <a16:creationId xmlns:a16="http://schemas.microsoft.com/office/drawing/2014/main" id="{31EDA446-7050-2A07-239D-E1E9C8FB4C3F}"/>
              </a:ext>
            </a:extLst>
          </p:cNvPr>
          <p:cNvSpPr/>
          <p:nvPr/>
        </p:nvSpPr>
        <p:spPr>
          <a:xfrm>
            <a:off x="10571109" y="1909661"/>
            <a:ext cx="1400312" cy="4296840"/>
          </a:xfrm>
          <a:custGeom>
            <a:avLst/>
            <a:gdLst>
              <a:gd name="connsiteX0" fmla="*/ 0 w 1270000"/>
              <a:gd name="connsiteY0" fmla="*/ 127000 h 5418667"/>
              <a:gd name="connsiteX1" fmla="*/ 127000 w 1270000"/>
              <a:gd name="connsiteY1" fmla="*/ 0 h 5418667"/>
              <a:gd name="connsiteX2" fmla="*/ 1143000 w 1270000"/>
              <a:gd name="connsiteY2" fmla="*/ 0 h 5418667"/>
              <a:gd name="connsiteX3" fmla="*/ 1270000 w 1270000"/>
              <a:gd name="connsiteY3" fmla="*/ 127000 h 5418667"/>
              <a:gd name="connsiteX4" fmla="*/ 1270000 w 1270000"/>
              <a:gd name="connsiteY4" fmla="*/ 5291667 h 5418667"/>
              <a:gd name="connsiteX5" fmla="*/ 1143000 w 1270000"/>
              <a:gd name="connsiteY5" fmla="*/ 5418667 h 5418667"/>
              <a:gd name="connsiteX6" fmla="*/ 127000 w 1270000"/>
              <a:gd name="connsiteY6" fmla="*/ 5418667 h 5418667"/>
              <a:gd name="connsiteX7" fmla="*/ 0 w 1270000"/>
              <a:gd name="connsiteY7" fmla="*/ 5291667 h 5418667"/>
              <a:gd name="connsiteX8" fmla="*/ 0 w 1270000"/>
              <a:gd name="connsiteY8" fmla="*/ 127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5418667">
                <a:moveTo>
                  <a:pt x="0" y="127000"/>
                </a:moveTo>
                <a:cubicBezTo>
                  <a:pt x="0" y="56860"/>
                  <a:pt x="56860" y="0"/>
                  <a:pt x="127000" y="0"/>
                </a:cubicBezTo>
                <a:lnTo>
                  <a:pt x="1143000" y="0"/>
                </a:lnTo>
                <a:cubicBezTo>
                  <a:pt x="1213140" y="0"/>
                  <a:pt x="1270000" y="56860"/>
                  <a:pt x="1270000" y="127000"/>
                </a:cubicBezTo>
                <a:lnTo>
                  <a:pt x="1270000" y="5291667"/>
                </a:lnTo>
                <a:cubicBezTo>
                  <a:pt x="1270000" y="5361807"/>
                  <a:pt x="1213140" y="5418667"/>
                  <a:pt x="1143000" y="5418667"/>
                </a:cubicBezTo>
                <a:lnTo>
                  <a:pt x="127000" y="5418667"/>
                </a:lnTo>
                <a:cubicBezTo>
                  <a:pt x="56860" y="5418667"/>
                  <a:pt x="0" y="5361807"/>
                  <a:pt x="0" y="5291667"/>
                </a:cubicBezTo>
                <a:lnTo>
                  <a:pt x="0" y="127000"/>
                </a:lnTo>
                <a:close/>
              </a:path>
            </a:pathLst>
          </a:cu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ln>
          <a:effectLst/>
        </p:spPr>
        <p:txBody>
          <a:bodyPr spcFirstLastPara="0" vert="horz" wrap="square" lIns="92456" tIns="92456" rIns="92456" bIns="3885523"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8BAA6633-87C7-6EF1-E747-417350EF3E28}"/>
              </a:ext>
            </a:extLst>
          </p:cNvPr>
          <p:cNvSpPr/>
          <p:nvPr/>
        </p:nvSpPr>
        <p:spPr>
          <a:xfrm>
            <a:off x="8937412" y="1909661"/>
            <a:ext cx="1400312" cy="4296840"/>
          </a:xfrm>
          <a:custGeom>
            <a:avLst/>
            <a:gdLst>
              <a:gd name="connsiteX0" fmla="*/ 0 w 1270000"/>
              <a:gd name="connsiteY0" fmla="*/ 127000 h 5418667"/>
              <a:gd name="connsiteX1" fmla="*/ 127000 w 1270000"/>
              <a:gd name="connsiteY1" fmla="*/ 0 h 5418667"/>
              <a:gd name="connsiteX2" fmla="*/ 1143000 w 1270000"/>
              <a:gd name="connsiteY2" fmla="*/ 0 h 5418667"/>
              <a:gd name="connsiteX3" fmla="*/ 1270000 w 1270000"/>
              <a:gd name="connsiteY3" fmla="*/ 127000 h 5418667"/>
              <a:gd name="connsiteX4" fmla="*/ 1270000 w 1270000"/>
              <a:gd name="connsiteY4" fmla="*/ 5291667 h 5418667"/>
              <a:gd name="connsiteX5" fmla="*/ 1143000 w 1270000"/>
              <a:gd name="connsiteY5" fmla="*/ 5418667 h 5418667"/>
              <a:gd name="connsiteX6" fmla="*/ 127000 w 1270000"/>
              <a:gd name="connsiteY6" fmla="*/ 5418667 h 5418667"/>
              <a:gd name="connsiteX7" fmla="*/ 0 w 1270000"/>
              <a:gd name="connsiteY7" fmla="*/ 5291667 h 5418667"/>
              <a:gd name="connsiteX8" fmla="*/ 0 w 1270000"/>
              <a:gd name="connsiteY8" fmla="*/ 127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5418667">
                <a:moveTo>
                  <a:pt x="0" y="127000"/>
                </a:moveTo>
                <a:cubicBezTo>
                  <a:pt x="0" y="56860"/>
                  <a:pt x="56860" y="0"/>
                  <a:pt x="127000" y="0"/>
                </a:cubicBezTo>
                <a:lnTo>
                  <a:pt x="1143000" y="0"/>
                </a:lnTo>
                <a:cubicBezTo>
                  <a:pt x="1213140" y="0"/>
                  <a:pt x="1270000" y="56860"/>
                  <a:pt x="1270000" y="127000"/>
                </a:cubicBezTo>
                <a:lnTo>
                  <a:pt x="1270000" y="5291667"/>
                </a:lnTo>
                <a:cubicBezTo>
                  <a:pt x="1270000" y="5361807"/>
                  <a:pt x="1213140" y="5418667"/>
                  <a:pt x="1143000" y="5418667"/>
                </a:cubicBezTo>
                <a:lnTo>
                  <a:pt x="127000" y="5418667"/>
                </a:lnTo>
                <a:cubicBezTo>
                  <a:pt x="56860" y="5418667"/>
                  <a:pt x="0" y="5361807"/>
                  <a:pt x="0" y="5291667"/>
                </a:cubicBezTo>
                <a:lnTo>
                  <a:pt x="0" y="127000"/>
                </a:lnTo>
                <a:close/>
              </a:path>
            </a:pathLst>
          </a:cu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ln>
          <a:effectLst/>
        </p:spPr>
        <p:txBody>
          <a:bodyPr spcFirstLastPara="0" vert="horz" wrap="square" lIns="92456" tIns="92456" rIns="92456" bIns="3885523"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prstClr val="black"/>
              </a:solidFill>
              <a:effectLst/>
              <a:uLnTx/>
              <a:uFillTx/>
              <a:latin typeface="Calibri"/>
              <a:ea typeface="+mn-ea"/>
              <a:cs typeface="+mn-cs"/>
            </a:endParaRPr>
          </a:p>
        </p:txBody>
      </p:sp>
      <p:sp>
        <p:nvSpPr>
          <p:cNvPr id="77" name="Rectangle 76">
            <a:extLst>
              <a:ext uri="{FF2B5EF4-FFF2-40B4-BE49-F238E27FC236}">
                <a16:creationId xmlns:a16="http://schemas.microsoft.com/office/drawing/2014/main" id="{0F81B722-4E4D-676E-058E-3D520F4D243E}"/>
              </a:ext>
            </a:extLst>
          </p:cNvPr>
          <p:cNvSpPr/>
          <p:nvPr/>
        </p:nvSpPr>
        <p:spPr>
          <a:xfrm>
            <a:off x="8966169" y="2568247"/>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better governance</a:t>
            </a:r>
          </a:p>
        </p:txBody>
      </p:sp>
      <p:sp>
        <p:nvSpPr>
          <p:cNvPr id="78" name="Rectangle 77">
            <a:extLst>
              <a:ext uri="{FF2B5EF4-FFF2-40B4-BE49-F238E27FC236}">
                <a16:creationId xmlns:a16="http://schemas.microsoft.com/office/drawing/2014/main" id="{99749AE2-5107-1085-E9AB-7619633B5D98}"/>
              </a:ext>
            </a:extLst>
          </p:cNvPr>
          <p:cNvSpPr/>
          <p:nvPr/>
        </p:nvSpPr>
        <p:spPr>
          <a:xfrm>
            <a:off x="8966169" y="3104653"/>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lower cost of capital</a:t>
            </a:r>
          </a:p>
        </p:txBody>
      </p:sp>
      <p:sp>
        <p:nvSpPr>
          <p:cNvPr id="79" name="Rectangle 78">
            <a:extLst>
              <a:ext uri="{FF2B5EF4-FFF2-40B4-BE49-F238E27FC236}">
                <a16:creationId xmlns:a16="http://schemas.microsoft.com/office/drawing/2014/main" id="{E7FF07EF-745F-2B5E-BC5E-567AF22B4C74}"/>
              </a:ext>
            </a:extLst>
          </p:cNvPr>
          <p:cNvSpPr/>
          <p:nvPr/>
        </p:nvSpPr>
        <p:spPr>
          <a:xfrm>
            <a:off x="8951791" y="3696598"/>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reduced costs</a:t>
            </a:r>
          </a:p>
        </p:txBody>
      </p:sp>
      <p:sp>
        <p:nvSpPr>
          <p:cNvPr id="80" name="Rectangle 79">
            <a:extLst>
              <a:ext uri="{FF2B5EF4-FFF2-40B4-BE49-F238E27FC236}">
                <a16:creationId xmlns:a16="http://schemas.microsoft.com/office/drawing/2014/main" id="{D3187EA1-B4F1-0BAE-E088-1B11000048D8}"/>
              </a:ext>
            </a:extLst>
          </p:cNvPr>
          <p:cNvSpPr/>
          <p:nvPr/>
        </p:nvSpPr>
        <p:spPr>
          <a:xfrm>
            <a:off x="8951791" y="4285874"/>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higher productivity</a:t>
            </a:r>
          </a:p>
        </p:txBody>
      </p:sp>
      <p:sp>
        <p:nvSpPr>
          <p:cNvPr id="81" name="Rectangle 80">
            <a:extLst>
              <a:ext uri="{FF2B5EF4-FFF2-40B4-BE49-F238E27FC236}">
                <a16:creationId xmlns:a16="http://schemas.microsoft.com/office/drawing/2014/main" id="{D01B0E50-E788-1A94-F54F-1AF0362E661C}"/>
              </a:ext>
            </a:extLst>
          </p:cNvPr>
          <p:cNvSpPr/>
          <p:nvPr/>
        </p:nvSpPr>
        <p:spPr>
          <a:xfrm>
            <a:off x="8945177" y="4886077"/>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higher legal security</a:t>
            </a:r>
          </a:p>
        </p:txBody>
      </p:sp>
      <p:sp>
        <p:nvSpPr>
          <p:cNvPr id="82" name="Rectangle 81">
            <a:extLst>
              <a:ext uri="{FF2B5EF4-FFF2-40B4-BE49-F238E27FC236}">
                <a16:creationId xmlns:a16="http://schemas.microsoft.com/office/drawing/2014/main" id="{AE5DBB38-FF9B-8D5E-62E3-CE8F3F821D1C}"/>
              </a:ext>
            </a:extLst>
          </p:cNvPr>
          <p:cNvSpPr/>
          <p:nvPr/>
        </p:nvSpPr>
        <p:spPr>
          <a:xfrm>
            <a:off x="8950640" y="5486450"/>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higher adaptability</a:t>
            </a:r>
          </a:p>
        </p:txBody>
      </p:sp>
      <p:sp>
        <p:nvSpPr>
          <p:cNvPr id="83" name="Rectangle 82">
            <a:extLst>
              <a:ext uri="{FF2B5EF4-FFF2-40B4-BE49-F238E27FC236}">
                <a16:creationId xmlns:a16="http://schemas.microsoft.com/office/drawing/2014/main" id="{1ED36A33-7312-7C2B-A0D5-F39807D08940}"/>
              </a:ext>
            </a:extLst>
          </p:cNvPr>
          <p:cNvSpPr/>
          <p:nvPr/>
        </p:nvSpPr>
        <p:spPr>
          <a:xfrm>
            <a:off x="10585489" y="2524899"/>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interoperability of products</a:t>
            </a:r>
          </a:p>
        </p:txBody>
      </p:sp>
      <p:sp>
        <p:nvSpPr>
          <p:cNvPr id="86" name="Rectangle: Rounded Corners 85">
            <a:extLst>
              <a:ext uri="{FF2B5EF4-FFF2-40B4-BE49-F238E27FC236}">
                <a16:creationId xmlns:a16="http://schemas.microsoft.com/office/drawing/2014/main" id="{EF11DAE4-FAF6-8B61-DA3D-2D565ACF2892}"/>
              </a:ext>
            </a:extLst>
          </p:cNvPr>
          <p:cNvSpPr/>
          <p:nvPr/>
        </p:nvSpPr>
        <p:spPr>
          <a:xfrm>
            <a:off x="8927829" y="1909661"/>
            <a:ext cx="3043592" cy="566172"/>
          </a:xfrm>
          <a:prstGeom prst="roundRect">
            <a:avLst/>
          </a:prstGeom>
          <a:solidFill>
            <a:schemeClr val="accent1">
              <a:lumMod val="7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chemeClr val="bg1"/>
                </a:solidFill>
                <a:effectLst/>
                <a:uLnTx/>
                <a:uFillTx/>
                <a:latin typeface="Calibri"/>
                <a:ea typeface="+mn-ea"/>
                <a:cs typeface="+mn-cs"/>
              </a:rPr>
              <a:t>Benefits to </a:t>
            </a:r>
            <a:r>
              <a:rPr kumimoji="0" lang="en-GB" sz="1600" b="1" i="0" u="none" strike="noStrike" kern="0" cap="none" spc="0" normalizeH="0" baseline="0" noProof="0" err="1">
                <a:ln>
                  <a:noFill/>
                </a:ln>
                <a:solidFill>
                  <a:schemeClr val="bg1"/>
                </a:solidFill>
                <a:effectLst/>
                <a:uLnTx/>
                <a:uFillTx/>
                <a:latin typeface="Calibri"/>
                <a:ea typeface="+mn-ea"/>
                <a:cs typeface="+mn-cs"/>
              </a:rPr>
              <a:t>IFIs</a:t>
            </a:r>
            <a:endParaRPr kumimoji="0" lang="en-GB" sz="1600" b="1" i="0" u="none" strike="noStrike" kern="0" cap="none" spc="0" normalizeH="0" baseline="0" noProof="0">
              <a:ln>
                <a:noFill/>
              </a:ln>
              <a:solidFill>
                <a:schemeClr val="bg1"/>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FF436E16-2A37-16BA-51EA-847CC9D42B6A}"/>
              </a:ext>
            </a:extLst>
          </p:cNvPr>
          <p:cNvSpPr/>
          <p:nvPr/>
        </p:nvSpPr>
        <p:spPr>
          <a:xfrm>
            <a:off x="10585488" y="3101860"/>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better HR availability</a:t>
            </a:r>
          </a:p>
        </p:txBody>
      </p:sp>
      <p:sp>
        <p:nvSpPr>
          <p:cNvPr id="63" name="Rectangle 62">
            <a:extLst>
              <a:ext uri="{FF2B5EF4-FFF2-40B4-BE49-F238E27FC236}">
                <a16:creationId xmlns:a16="http://schemas.microsoft.com/office/drawing/2014/main" id="{0C8900EC-8DC9-683C-B667-231A99B56919}"/>
              </a:ext>
            </a:extLst>
          </p:cNvPr>
          <p:cNvSpPr/>
          <p:nvPr/>
        </p:nvSpPr>
        <p:spPr>
          <a:xfrm>
            <a:off x="10585488" y="3691052"/>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uniformity of processes</a:t>
            </a:r>
          </a:p>
        </p:txBody>
      </p:sp>
      <p:sp>
        <p:nvSpPr>
          <p:cNvPr id="64" name="Rectangle 63">
            <a:extLst>
              <a:ext uri="{FF2B5EF4-FFF2-40B4-BE49-F238E27FC236}">
                <a16:creationId xmlns:a16="http://schemas.microsoft.com/office/drawing/2014/main" id="{02A3AAEE-5EF2-B319-0A06-CBC92FCB4A29}"/>
              </a:ext>
            </a:extLst>
          </p:cNvPr>
          <p:cNvSpPr/>
          <p:nvPr/>
        </p:nvSpPr>
        <p:spPr>
          <a:xfrm>
            <a:off x="10575902" y="4300733"/>
            <a:ext cx="1390726"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appropriate risk management</a:t>
            </a:r>
          </a:p>
        </p:txBody>
      </p:sp>
      <p:sp>
        <p:nvSpPr>
          <p:cNvPr id="93" name="Freeform: Shape 92">
            <a:extLst>
              <a:ext uri="{FF2B5EF4-FFF2-40B4-BE49-F238E27FC236}">
                <a16:creationId xmlns:a16="http://schemas.microsoft.com/office/drawing/2014/main" id="{83E0C67B-276C-B427-18FB-2E4E9D9F2866}"/>
              </a:ext>
            </a:extLst>
          </p:cNvPr>
          <p:cNvSpPr/>
          <p:nvPr/>
        </p:nvSpPr>
        <p:spPr>
          <a:xfrm>
            <a:off x="5671419" y="1909661"/>
            <a:ext cx="1551777" cy="4296840"/>
          </a:xfrm>
          <a:custGeom>
            <a:avLst/>
            <a:gdLst>
              <a:gd name="connsiteX0" fmla="*/ 0 w 1270000"/>
              <a:gd name="connsiteY0" fmla="*/ 127000 h 5418667"/>
              <a:gd name="connsiteX1" fmla="*/ 127000 w 1270000"/>
              <a:gd name="connsiteY1" fmla="*/ 0 h 5418667"/>
              <a:gd name="connsiteX2" fmla="*/ 1143000 w 1270000"/>
              <a:gd name="connsiteY2" fmla="*/ 0 h 5418667"/>
              <a:gd name="connsiteX3" fmla="*/ 1270000 w 1270000"/>
              <a:gd name="connsiteY3" fmla="*/ 127000 h 5418667"/>
              <a:gd name="connsiteX4" fmla="*/ 1270000 w 1270000"/>
              <a:gd name="connsiteY4" fmla="*/ 5291667 h 5418667"/>
              <a:gd name="connsiteX5" fmla="*/ 1143000 w 1270000"/>
              <a:gd name="connsiteY5" fmla="*/ 5418667 h 5418667"/>
              <a:gd name="connsiteX6" fmla="*/ 127000 w 1270000"/>
              <a:gd name="connsiteY6" fmla="*/ 5418667 h 5418667"/>
              <a:gd name="connsiteX7" fmla="*/ 0 w 1270000"/>
              <a:gd name="connsiteY7" fmla="*/ 5291667 h 5418667"/>
              <a:gd name="connsiteX8" fmla="*/ 0 w 1270000"/>
              <a:gd name="connsiteY8" fmla="*/ 127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5418667">
                <a:moveTo>
                  <a:pt x="0" y="127000"/>
                </a:moveTo>
                <a:cubicBezTo>
                  <a:pt x="0" y="56860"/>
                  <a:pt x="56860" y="0"/>
                  <a:pt x="127000" y="0"/>
                </a:cubicBezTo>
                <a:lnTo>
                  <a:pt x="1143000" y="0"/>
                </a:lnTo>
                <a:cubicBezTo>
                  <a:pt x="1213140" y="0"/>
                  <a:pt x="1270000" y="56860"/>
                  <a:pt x="1270000" y="127000"/>
                </a:cubicBezTo>
                <a:lnTo>
                  <a:pt x="1270000" y="5291667"/>
                </a:lnTo>
                <a:cubicBezTo>
                  <a:pt x="1270000" y="5361807"/>
                  <a:pt x="1213140" y="5418667"/>
                  <a:pt x="1143000" y="5418667"/>
                </a:cubicBezTo>
                <a:lnTo>
                  <a:pt x="127000" y="5418667"/>
                </a:lnTo>
                <a:cubicBezTo>
                  <a:pt x="56860" y="5418667"/>
                  <a:pt x="0" y="5361807"/>
                  <a:pt x="0" y="5291667"/>
                </a:cubicBezTo>
                <a:lnTo>
                  <a:pt x="0" y="127000"/>
                </a:lnTo>
                <a:close/>
              </a:path>
            </a:pathLst>
          </a:custGeom>
          <a:gradFill rotWithShape="1">
            <a:gsLst>
              <a:gs pos="0">
                <a:srgbClr val="3E8853">
                  <a:lumMod val="110000"/>
                  <a:satMod val="105000"/>
                  <a:tint val="67000"/>
                </a:srgbClr>
              </a:gs>
              <a:gs pos="50000">
                <a:srgbClr val="3E8853">
                  <a:lumMod val="105000"/>
                  <a:satMod val="103000"/>
                  <a:tint val="73000"/>
                </a:srgbClr>
              </a:gs>
              <a:gs pos="100000">
                <a:srgbClr val="3E8853">
                  <a:lumMod val="105000"/>
                  <a:satMod val="109000"/>
                  <a:tint val="81000"/>
                </a:srgbClr>
              </a:gs>
            </a:gsLst>
            <a:lin ang="5400000" scaled="0"/>
          </a:gradFill>
          <a:ln w="6350" cap="flat" cmpd="sng" algn="ctr">
            <a:solidFill>
              <a:srgbClr val="3E8853"/>
            </a:solidFill>
            <a:prstDash val="solid"/>
            <a:miter lim="800000"/>
          </a:ln>
          <a:effectLst/>
        </p:spPr>
        <p:txBody>
          <a:bodyPr spcFirstLastPara="0" vert="horz" wrap="square" lIns="92456" tIns="92456" rIns="92456" bIns="3885523"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prstClr val="black"/>
              </a:solidFill>
              <a:effectLst/>
              <a:uLnTx/>
              <a:uFillTx/>
              <a:latin typeface="Calibri"/>
              <a:ea typeface="+mn-ea"/>
              <a:cs typeface="+mn-cs"/>
            </a:endParaRPr>
          </a:p>
        </p:txBody>
      </p:sp>
      <p:sp>
        <p:nvSpPr>
          <p:cNvPr id="94" name="Rectangle 93">
            <a:extLst>
              <a:ext uri="{FF2B5EF4-FFF2-40B4-BE49-F238E27FC236}">
                <a16:creationId xmlns:a16="http://schemas.microsoft.com/office/drawing/2014/main" id="{246C9E2D-FD1D-EF91-6FD9-B152AB51420D}"/>
              </a:ext>
            </a:extLst>
          </p:cNvPr>
          <p:cNvSpPr/>
          <p:nvPr/>
        </p:nvSpPr>
        <p:spPr>
          <a:xfrm>
            <a:off x="5692665" y="2593900"/>
            <a:ext cx="1541154" cy="941780"/>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No need to reinvent the wheel and develop the standards from scratch</a:t>
            </a:r>
          </a:p>
        </p:txBody>
      </p:sp>
      <p:sp>
        <p:nvSpPr>
          <p:cNvPr id="95" name="Rectangle 94">
            <a:extLst>
              <a:ext uri="{FF2B5EF4-FFF2-40B4-BE49-F238E27FC236}">
                <a16:creationId xmlns:a16="http://schemas.microsoft.com/office/drawing/2014/main" id="{9A3D4047-4E27-5047-D6F2-63A837FBC8D4}"/>
              </a:ext>
            </a:extLst>
          </p:cNvPr>
          <p:cNvSpPr/>
          <p:nvPr/>
        </p:nvSpPr>
        <p:spPr>
          <a:xfrm>
            <a:off x="5688632" y="3582173"/>
            <a:ext cx="154115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Secure adequate capacity in the market</a:t>
            </a:r>
          </a:p>
        </p:txBody>
      </p:sp>
      <p:sp>
        <p:nvSpPr>
          <p:cNvPr id="96" name="Rectangle: Rounded Corners 95">
            <a:extLst>
              <a:ext uri="{FF2B5EF4-FFF2-40B4-BE49-F238E27FC236}">
                <a16:creationId xmlns:a16="http://schemas.microsoft.com/office/drawing/2014/main" id="{658E4B2E-BCDE-52A8-30CC-7A9B23242BFB}"/>
              </a:ext>
            </a:extLst>
          </p:cNvPr>
          <p:cNvSpPr/>
          <p:nvPr/>
        </p:nvSpPr>
        <p:spPr>
          <a:xfrm>
            <a:off x="5682039" y="1909661"/>
            <a:ext cx="1551776" cy="581629"/>
          </a:xfrm>
          <a:prstGeom prst="roundRect">
            <a:avLst/>
          </a:prstGeom>
          <a:solidFill>
            <a:schemeClr val="accent1">
              <a:lumMod val="7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chemeClr val="bg1"/>
                </a:solidFill>
                <a:effectLst/>
                <a:uLnTx/>
                <a:uFillTx/>
                <a:latin typeface="Calibri"/>
                <a:ea typeface="+mn-ea"/>
                <a:cs typeface="+mn-cs"/>
              </a:rPr>
              <a:t>Benefits to regulator</a:t>
            </a:r>
          </a:p>
        </p:txBody>
      </p:sp>
      <p:sp>
        <p:nvSpPr>
          <p:cNvPr id="97" name="Rectangle 96">
            <a:extLst>
              <a:ext uri="{FF2B5EF4-FFF2-40B4-BE49-F238E27FC236}">
                <a16:creationId xmlns:a16="http://schemas.microsoft.com/office/drawing/2014/main" id="{F9CC81DF-3E1A-4772-CDE9-5095D33276A9}"/>
              </a:ext>
            </a:extLst>
          </p:cNvPr>
          <p:cNvSpPr/>
          <p:nvPr/>
        </p:nvSpPr>
        <p:spPr>
          <a:xfrm>
            <a:off x="5678009" y="4212047"/>
            <a:ext cx="154115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Increased focus on supervision</a:t>
            </a:r>
          </a:p>
        </p:txBody>
      </p:sp>
      <p:sp>
        <p:nvSpPr>
          <p:cNvPr id="98" name="Rectangle 97">
            <a:extLst>
              <a:ext uri="{FF2B5EF4-FFF2-40B4-BE49-F238E27FC236}">
                <a16:creationId xmlns:a16="http://schemas.microsoft.com/office/drawing/2014/main" id="{2F6AC1C9-6419-B990-6BE6-F303F3956B83}"/>
              </a:ext>
            </a:extLst>
          </p:cNvPr>
          <p:cNvSpPr/>
          <p:nvPr/>
        </p:nvSpPr>
        <p:spPr>
          <a:xfrm>
            <a:off x="5658603" y="4840449"/>
            <a:ext cx="1541154" cy="560746"/>
          </a:xfrm>
          <a:prstGeom prst="rect">
            <a:avLst/>
          </a:prstGeom>
          <a:solidFill>
            <a:srgbClr val="1CADE4">
              <a:lumMod val="20000"/>
              <a:lumOff val="80000"/>
            </a:srgbClr>
          </a:solidFill>
          <a:ln w="6350" cap="flat" cmpd="sng" algn="ctr">
            <a:solidFill>
              <a:srgbClr val="3E8853"/>
            </a:solidFill>
            <a:prstDash val="solid"/>
            <a:miter lim="800000"/>
          </a:ln>
          <a:effectLst/>
        </p:spPr>
        <p:txBody>
          <a:bodyPr spcFirstLastPara="0" vert="horz" wrap="square" lIns="21849" tIns="21849" rIns="21849" bIns="21849"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ea typeface="+mn-ea"/>
                <a:cs typeface="+mn-cs"/>
              </a:rPr>
              <a:t>Internal capacity shortage does not become a challenge</a:t>
            </a:r>
          </a:p>
        </p:txBody>
      </p:sp>
    </p:spTree>
    <p:extLst>
      <p:ext uri="{BB962C8B-B14F-4D97-AF65-F5344CB8AC3E}">
        <p14:creationId xmlns:p14="http://schemas.microsoft.com/office/powerpoint/2010/main" val="4208630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98AE0-82CD-3576-D100-3B082D517CD1}"/>
              </a:ext>
            </a:extLst>
          </p:cNvPr>
          <p:cNvSpPr>
            <a:spLocks noGrp="1"/>
          </p:cNvSpPr>
          <p:nvPr>
            <p:ph type="body" sz="quarter" idx="10"/>
          </p:nvPr>
        </p:nvSpPr>
        <p:spPr/>
        <p:txBody>
          <a:bodyPr/>
          <a:lstStyle/>
          <a:p>
            <a:r>
              <a:rPr lang="en-GB" dirty="0">
                <a:hlinkClick r:id="rId2"/>
              </a:rPr>
              <a:t>mshaukat@aaoifi.com</a:t>
            </a:r>
            <a:endParaRPr lang="en-GB" dirty="0"/>
          </a:p>
          <a:p>
            <a:r>
              <a:rPr lang="en-GB" dirty="0">
                <a:hlinkClick r:id="rId3"/>
              </a:rPr>
              <a:t>cbp@aaoifi.com</a:t>
            </a:r>
            <a:endParaRPr lang="en-GB" dirty="0"/>
          </a:p>
          <a:p>
            <a:endParaRPr lang="en-GB" dirty="0"/>
          </a:p>
        </p:txBody>
      </p:sp>
      <p:sp>
        <p:nvSpPr>
          <p:cNvPr id="3" name="Text Placeholder 2">
            <a:extLst>
              <a:ext uri="{FF2B5EF4-FFF2-40B4-BE49-F238E27FC236}">
                <a16:creationId xmlns:a16="http://schemas.microsoft.com/office/drawing/2014/main" id="{20C44201-D761-BFAA-E370-4D62A170B693}"/>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58140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FB8866-0DEC-B329-CD95-7C3B0D618DA8}"/>
              </a:ext>
            </a:extLst>
          </p:cNvPr>
          <p:cNvSpPr>
            <a:spLocks noGrp="1"/>
          </p:cNvSpPr>
          <p:nvPr>
            <p:ph type="sldNum" sz="quarter" idx="12"/>
          </p:nvPr>
        </p:nvSpPr>
        <p:spPr/>
        <p:txBody>
          <a:bodyPr/>
          <a:lstStyle/>
          <a:p>
            <a:fld id="{B1AE6AA8-9295-4453-9FA8-09A866231E32}" type="slidenum">
              <a:rPr lang="en-US" smtClean="0"/>
              <a:t>7</a:t>
            </a:fld>
            <a:endParaRPr lang="en-US"/>
          </a:p>
        </p:txBody>
      </p:sp>
      <p:sp>
        <p:nvSpPr>
          <p:cNvPr id="3" name="Title 2">
            <a:extLst>
              <a:ext uri="{FF2B5EF4-FFF2-40B4-BE49-F238E27FC236}">
                <a16:creationId xmlns:a16="http://schemas.microsoft.com/office/drawing/2014/main" id="{46492D14-DE38-2EE1-3DF5-741231BB35D0}"/>
              </a:ext>
            </a:extLst>
          </p:cNvPr>
          <p:cNvSpPr>
            <a:spLocks noGrp="1"/>
          </p:cNvSpPr>
          <p:nvPr>
            <p:ph type="title"/>
          </p:nvPr>
        </p:nvSpPr>
        <p:spPr/>
        <p:txBody>
          <a:bodyPr/>
          <a:lstStyle/>
          <a:p>
            <a:r>
              <a:rPr lang="en-US"/>
              <a:t>Geographical footprint of AAOIFI</a:t>
            </a:r>
            <a:endParaRPr lang="en-GB"/>
          </a:p>
        </p:txBody>
      </p:sp>
      <p:graphicFrame>
        <p:nvGraphicFramePr>
          <p:cNvPr id="5" name="Table 4">
            <a:extLst>
              <a:ext uri="{FF2B5EF4-FFF2-40B4-BE49-F238E27FC236}">
                <a16:creationId xmlns:a16="http://schemas.microsoft.com/office/drawing/2014/main" id="{6EF40753-41E5-FC4C-3541-E5DEDF38904D}"/>
              </a:ext>
            </a:extLst>
          </p:cNvPr>
          <p:cNvGraphicFramePr>
            <a:graphicFrameLocks noGrp="1"/>
          </p:cNvGraphicFramePr>
          <p:nvPr/>
        </p:nvGraphicFramePr>
        <p:xfrm>
          <a:off x="251010" y="1155651"/>
          <a:ext cx="11689979" cy="3720241"/>
        </p:xfrm>
        <a:graphic>
          <a:graphicData uri="http://schemas.openxmlformats.org/drawingml/2006/table">
            <a:tbl>
              <a:tblPr firstRow="1" bandRow="1">
                <a:tableStyleId>{5C22544A-7EE6-4342-B048-85BDC9FD1C3A}</a:tableStyleId>
              </a:tblPr>
              <a:tblGrid>
                <a:gridCol w="4867835">
                  <a:extLst>
                    <a:ext uri="{9D8B030D-6E8A-4147-A177-3AD203B41FA5}">
                      <a16:colId xmlns:a16="http://schemas.microsoft.com/office/drawing/2014/main" val="44646830"/>
                    </a:ext>
                  </a:extLst>
                </a:gridCol>
                <a:gridCol w="1129553">
                  <a:extLst>
                    <a:ext uri="{9D8B030D-6E8A-4147-A177-3AD203B41FA5}">
                      <a16:colId xmlns:a16="http://schemas.microsoft.com/office/drawing/2014/main" val="3370495208"/>
                    </a:ext>
                  </a:extLst>
                </a:gridCol>
                <a:gridCol w="824753">
                  <a:extLst>
                    <a:ext uri="{9D8B030D-6E8A-4147-A177-3AD203B41FA5}">
                      <a16:colId xmlns:a16="http://schemas.microsoft.com/office/drawing/2014/main" val="1617228315"/>
                    </a:ext>
                  </a:extLst>
                </a:gridCol>
                <a:gridCol w="1461247">
                  <a:extLst>
                    <a:ext uri="{9D8B030D-6E8A-4147-A177-3AD203B41FA5}">
                      <a16:colId xmlns:a16="http://schemas.microsoft.com/office/drawing/2014/main" val="1081691218"/>
                    </a:ext>
                  </a:extLst>
                </a:gridCol>
                <a:gridCol w="1183341">
                  <a:extLst>
                    <a:ext uri="{9D8B030D-6E8A-4147-A177-3AD203B41FA5}">
                      <a16:colId xmlns:a16="http://schemas.microsoft.com/office/drawing/2014/main" val="762524342"/>
                    </a:ext>
                  </a:extLst>
                </a:gridCol>
                <a:gridCol w="797859">
                  <a:extLst>
                    <a:ext uri="{9D8B030D-6E8A-4147-A177-3AD203B41FA5}">
                      <a16:colId xmlns:a16="http://schemas.microsoft.com/office/drawing/2014/main" val="3562555603"/>
                    </a:ext>
                  </a:extLst>
                </a:gridCol>
                <a:gridCol w="1425391">
                  <a:extLst>
                    <a:ext uri="{9D8B030D-6E8A-4147-A177-3AD203B41FA5}">
                      <a16:colId xmlns:a16="http://schemas.microsoft.com/office/drawing/2014/main" val="1157145808"/>
                    </a:ext>
                  </a:extLst>
                </a:gridCol>
              </a:tblGrid>
              <a:tr h="413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Levels of AAOIFI standards adoption</a:t>
                      </a:r>
                    </a:p>
                  </a:txBody>
                  <a:tcPr/>
                </a:tc>
                <a:tc gridSpan="3">
                  <a:txBody>
                    <a:bodyPr/>
                    <a:lstStyle/>
                    <a:p>
                      <a:pPr algn="l"/>
                      <a:r>
                        <a:rPr lang="en-US" sz="1800"/>
                        <a:t>No. of regulatory jurisdictions</a:t>
                      </a:r>
                    </a:p>
                  </a:txBody>
                  <a:tcPr/>
                </a:tc>
                <a:tc hMerge="1">
                  <a:txBody>
                    <a:bodyPr/>
                    <a:lstStyle/>
                    <a:p>
                      <a:endParaRPr lang="en-US"/>
                    </a:p>
                  </a:txBody>
                  <a:tcPr/>
                </a:tc>
                <a:tc hMerge="1">
                  <a:txBody>
                    <a:bodyPr/>
                    <a:lstStyle/>
                    <a:p>
                      <a:endParaRPr lang="en-US"/>
                    </a:p>
                  </a:txBody>
                  <a:tcPr/>
                </a:tc>
                <a:tc gridSpan="3">
                  <a:txBody>
                    <a:bodyPr/>
                    <a:lstStyle/>
                    <a:p>
                      <a:pPr algn="l"/>
                      <a:r>
                        <a:rPr lang="en-US" sz="1800"/>
                        <a:t>No. of countries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1983030"/>
                  </a:ext>
                </a:extLst>
              </a:tr>
              <a:tr h="413416">
                <a:tc>
                  <a:txBody>
                    <a:bodyPr/>
                    <a:lstStyle/>
                    <a:p>
                      <a:pPr algn="l"/>
                      <a:r>
                        <a:rPr lang="en-US" b="1">
                          <a:solidFill>
                            <a:schemeClr val="bg1"/>
                          </a:solidFill>
                        </a:rPr>
                        <a:t>Levels of adoption</a:t>
                      </a:r>
                    </a:p>
                  </a:txBody>
                  <a:tcPr>
                    <a:solidFill>
                      <a:srgbClr val="14593B"/>
                    </a:solidFill>
                  </a:tcPr>
                </a:tc>
                <a:tc>
                  <a:txBody>
                    <a:bodyPr/>
                    <a:lstStyle/>
                    <a:p>
                      <a:pPr algn="l"/>
                      <a:r>
                        <a:rPr lang="en-US" b="1">
                          <a:solidFill>
                            <a:schemeClr val="bg1"/>
                          </a:solidFill>
                        </a:rPr>
                        <a:t>Shari’ah</a:t>
                      </a:r>
                    </a:p>
                  </a:txBody>
                  <a:tcPr>
                    <a:solidFill>
                      <a:srgbClr val="14593B"/>
                    </a:solidFill>
                  </a:tcPr>
                </a:tc>
                <a:tc>
                  <a:txBody>
                    <a:bodyPr/>
                    <a:lstStyle/>
                    <a:p>
                      <a:pPr algn="l"/>
                      <a:r>
                        <a:rPr lang="en-US" b="1">
                          <a:solidFill>
                            <a:schemeClr val="bg1"/>
                          </a:solidFill>
                        </a:rPr>
                        <a:t>FAS*</a:t>
                      </a:r>
                    </a:p>
                  </a:txBody>
                  <a:tcPr>
                    <a:solidFill>
                      <a:srgbClr val="14593B"/>
                    </a:solidFill>
                  </a:tcPr>
                </a:tc>
                <a:tc>
                  <a:txBody>
                    <a:bodyPr/>
                    <a:lstStyle/>
                    <a:p>
                      <a:pPr algn="l"/>
                      <a:r>
                        <a:rPr lang="en-US" b="1">
                          <a:solidFill>
                            <a:schemeClr val="bg1"/>
                          </a:solidFill>
                        </a:rPr>
                        <a:t>Governance</a:t>
                      </a:r>
                    </a:p>
                  </a:txBody>
                  <a:tcPr>
                    <a:solidFill>
                      <a:srgbClr val="14593B"/>
                    </a:solidFill>
                  </a:tcPr>
                </a:tc>
                <a:tc>
                  <a:txBody>
                    <a:bodyPr/>
                    <a:lstStyle/>
                    <a:p>
                      <a:pPr algn="l"/>
                      <a:r>
                        <a:rPr lang="en-US" b="1">
                          <a:solidFill>
                            <a:schemeClr val="bg1"/>
                          </a:solidFill>
                        </a:rPr>
                        <a:t>Shari’ah </a:t>
                      </a:r>
                    </a:p>
                  </a:txBody>
                  <a:tcPr>
                    <a:solidFill>
                      <a:srgbClr val="14593B"/>
                    </a:solidFill>
                  </a:tcPr>
                </a:tc>
                <a:tc>
                  <a:txBody>
                    <a:bodyPr/>
                    <a:lstStyle/>
                    <a:p>
                      <a:pPr algn="l"/>
                      <a:r>
                        <a:rPr lang="en-US" b="1">
                          <a:solidFill>
                            <a:schemeClr val="bg1"/>
                          </a:solidFill>
                        </a:rPr>
                        <a:t>FAS*</a:t>
                      </a:r>
                    </a:p>
                  </a:txBody>
                  <a:tcPr>
                    <a:solidFill>
                      <a:srgbClr val="14593B"/>
                    </a:solidFill>
                  </a:tcPr>
                </a:tc>
                <a:tc>
                  <a:txBody>
                    <a:bodyPr/>
                    <a:lstStyle/>
                    <a:p>
                      <a:pPr algn="l"/>
                      <a:r>
                        <a:rPr lang="en-US" b="1">
                          <a:solidFill>
                            <a:schemeClr val="bg1"/>
                          </a:solidFill>
                        </a:rPr>
                        <a:t>Governance</a:t>
                      </a:r>
                    </a:p>
                  </a:txBody>
                  <a:tcPr>
                    <a:solidFill>
                      <a:srgbClr val="14593B"/>
                    </a:solidFill>
                  </a:tcPr>
                </a:tc>
                <a:extLst>
                  <a:ext uri="{0D108BD9-81ED-4DB2-BD59-A6C34878D82A}">
                    <a16:rowId xmlns:a16="http://schemas.microsoft.com/office/drawing/2014/main" val="2434763538"/>
                  </a:ext>
                </a:extLst>
              </a:tr>
              <a:tr h="31702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a:t>Adoption of AAOIFI standards as part of law</a:t>
                      </a:r>
                      <a:endParaRPr lang="en-GB" sz="1800" b="0">
                        <a:effectLst/>
                      </a:endParaRPr>
                    </a:p>
                  </a:txBody>
                  <a:tcPr marL="68580" marR="68580" marT="0" marB="0"/>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rPr>
                        <a:t>1</a:t>
                      </a:r>
                      <a:endParaRPr lang="en-US" sz="1800" kern="1200">
                        <a:solidFill>
                          <a:schemeClr val="dk1"/>
                        </a:solidFill>
                        <a:effectLst/>
                        <a:latin typeface="+mn-lt"/>
                        <a:ea typeface="+mn-ea"/>
                        <a:cs typeface="+mn-cs"/>
                      </a:endParaRPr>
                    </a:p>
                  </a:txBody>
                  <a:tcPr marL="68580" marR="68580" marT="0" marB="0" anchor="b">
                    <a:solidFill>
                      <a:srgbClr val="E7F2E9"/>
                    </a:solidFill>
                  </a:tcPr>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rPr>
                        <a:t>-</a:t>
                      </a:r>
                      <a:endParaRPr lang="en-US" sz="1800" kern="1200">
                        <a:solidFill>
                          <a:schemeClr val="dk1"/>
                        </a:solidFill>
                        <a:effectLst/>
                        <a:latin typeface="+mn-lt"/>
                        <a:ea typeface="+mn-ea"/>
                        <a:cs typeface="+mn-cs"/>
                      </a:endParaRP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rPr>
                        <a:t>-</a:t>
                      </a:r>
                      <a:endParaRPr lang="en-US" sz="1800" kern="1200">
                        <a:solidFill>
                          <a:schemeClr val="dk1"/>
                        </a:solidFill>
                        <a:effectLst/>
                        <a:latin typeface="+mn-lt"/>
                        <a:ea typeface="+mn-ea"/>
                        <a:cs typeface="+mn-cs"/>
                      </a:endParaRP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rPr>
                        <a:t>1</a:t>
                      </a:r>
                      <a:endParaRPr lang="en-US" sz="1800" kern="1200">
                        <a:solidFill>
                          <a:schemeClr val="dk1"/>
                        </a:solidFill>
                        <a:effectLst/>
                        <a:latin typeface="+mn-lt"/>
                        <a:ea typeface="+mn-ea"/>
                        <a:cs typeface="+mn-cs"/>
                      </a:endParaRP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rPr>
                        <a:t>-</a:t>
                      </a:r>
                      <a:endParaRPr lang="en-US" sz="1800" kern="1200">
                        <a:solidFill>
                          <a:schemeClr val="dk1"/>
                        </a:solidFill>
                        <a:effectLst/>
                        <a:latin typeface="+mn-lt"/>
                        <a:ea typeface="+mn-ea"/>
                        <a:cs typeface="+mn-cs"/>
                      </a:endParaRP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rPr>
                        <a:t>-</a:t>
                      </a:r>
                      <a:endParaRPr lang="en-US" sz="1800" kern="120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val="3148807132"/>
                  </a:ext>
                </a:extLst>
              </a:tr>
              <a:tr h="317024">
                <a:tc>
                  <a:txBody>
                    <a:bodyPr/>
                    <a:lstStyle/>
                    <a:p>
                      <a:pPr marL="0" marR="0" algn="l">
                        <a:lnSpc>
                          <a:spcPct val="107000"/>
                        </a:lnSpc>
                        <a:spcBef>
                          <a:spcPts val="0"/>
                        </a:spcBef>
                        <a:spcAft>
                          <a:spcPts val="0"/>
                        </a:spcAft>
                      </a:pPr>
                      <a:r>
                        <a:rPr lang="en-GB" sz="1800" b="0">
                          <a:effectLst/>
                        </a:rPr>
                        <a:t>Full adoption</a:t>
                      </a: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17</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23</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13</a:t>
                      </a:r>
                    </a:p>
                  </a:txBody>
                  <a:tcPr marL="68580" marR="68580" marT="0" marB="0" anchor="b">
                    <a:solidFill>
                      <a:srgbClr val="CBE4D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GB" sz="1800" kern="1200">
                          <a:solidFill>
                            <a:schemeClr val="dk1"/>
                          </a:solidFill>
                          <a:effectLst/>
                          <a:latin typeface="+mn-lt"/>
                        </a:rPr>
                        <a:t>13</a:t>
                      </a:r>
                      <a:endParaRPr lang="en-US" sz="1800" kern="1200">
                        <a:solidFill>
                          <a:schemeClr val="dk1"/>
                        </a:solidFill>
                        <a:effectLst/>
                        <a:latin typeface="+mn-lt"/>
                        <a:ea typeface="+mn-ea"/>
                        <a:cs typeface="+mn-cs"/>
                      </a:endParaRP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16</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12</a:t>
                      </a:r>
                    </a:p>
                  </a:txBody>
                  <a:tcPr marL="68580" marR="68580" marT="0" marB="0" anchor="b"/>
                </a:tc>
                <a:extLst>
                  <a:ext uri="{0D108BD9-81ED-4DB2-BD59-A6C34878D82A}">
                    <a16:rowId xmlns:a16="http://schemas.microsoft.com/office/drawing/2014/main" val="3480167202"/>
                  </a:ext>
                </a:extLst>
              </a:tr>
              <a:tr h="317024">
                <a:tc>
                  <a:txBody>
                    <a:bodyPr/>
                    <a:lstStyle/>
                    <a:p>
                      <a:pPr marL="0" marR="0" algn="l">
                        <a:lnSpc>
                          <a:spcPct val="107000"/>
                        </a:lnSpc>
                        <a:spcBef>
                          <a:spcPts val="0"/>
                        </a:spcBef>
                        <a:spcAft>
                          <a:spcPts val="0"/>
                        </a:spcAft>
                      </a:pPr>
                      <a:r>
                        <a:rPr lang="en-GB" sz="1800" b="0">
                          <a:effectLst/>
                        </a:rPr>
                        <a:t>Partial adoption</a:t>
                      </a: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8</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11</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10</a:t>
                      </a:r>
                    </a:p>
                  </a:txBody>
                  <a:tcPr marL="68580" marR="6858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6</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9</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9</a:t>
                      </a:r>
                    </a:p>
                  </a:txBody>
                  <a:tcPr marL="68580" marR="68580" marT="0" marB="0" anchor="b"/>
                </a:tc>
                <a:extLst>
                  <a:ext uri="{0D108BD9-81ED-4DB2-BD59-A6C34878D82A}">
                    <a16:rowId xmlns:a16="http://schemas.microsoft.com/office/drawing/2014/main" val="4180797421"/>
                  </a:ext>
                </a:extLst>
              </a:tr>
              <a:tr h="317024">
                <a:tc>
                  <a:txBody>
                    <a:bodyPr/>
                    <a:lstStyle/>
                    <a:p>
                      <a:pPr marL="0" marR="0" algn="l">
                        <a:lnSpc>
                          <a:spcPct val="107000"/>
                        </a:lnSpc>
                        <a:spcBef>
                          <a:spcPts val="0"/>
                        </a:spcBef>
                        <a:spcAft>
                          <a:spcPts val="0"/>
                        </a:spcAft>
                      </a:pPr>
                      <a:r>
                        <a:rPr lang="en-GB" sz="1800" b="0">
                          <a:effectLst/>
                        </a:rPr>
                        <a:t>Guidance / reference material</a:t>
                      </a:r>
                      <a:endParaRPr lang="en-US" sz="1800" b="0">
                        <a:effectLst/>
                        <a:latin typeface="Calibri Light" panose="020F0302020204030204" pitchFamily="34" charset="0"/>
                        <a:ea typeface="+mn-ea"/>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10</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5</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9</a:t>
                      </a:r>
                    </a:p>
                  </a:txBody>
                  <a:tcPr marL="68580" marR="6858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15</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10</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14</a:t>
                      </a:r>
                    </a:p>
                  </a:txBody>
                  <a:tcPr marL="68580" marR="68580" marT="0" marB="0" anchor="b"/>
                </a:tc>
                <a:extLst>
                  <a:ext uri="{0D108BD9-81ED-4DB2-BD59-A6C34878D82A}">
                    <a16:rowId xmlns:a16="http://schemas.microsoft.com/office/drawing/2014/main" val="3732831197"/>
                  </a:ext>
                </a:extLst>
              </a:tr>
              <a:tr h="317024">
                <a:tc>
                  <a:txBody>
                    <a:bodyPr/>
                    <a:lstStyle/>
                    <a:p>
                      <a:pPr marL="0" marR="0" algn="l">
                        <a:lnSpc>
                          <a:spcPct val="107000"/>
                        </a:lnSpc>
                        <a:spcBef>
                          <a:spcPts val="0"/>
                        </a:spcBef>
                        <a:spcAft>
                          <a:spcPts val="0"/>
                        </a:spcAft>
                      </a:pPr>
                      <a:r>
                        <a:rPr lang="en-GB" sz="1800" b="0">
                          <a:effectLst/>
                        </a:rPr>
                        <a:t>Local standards based on AAOIFI standards</a:t>
                      </a:r>
                      <a:endParaRPr lang="en-US" sz="1800" b="0">
                        <a:effectLst/>
                        <a:latin typeface="Calibri Light" panose="020F0302020204030204" pitchFamily="34" charset="0"/>
                        <a:ea typeface="+mn-ea"/>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4</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5</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3</a:t>
                      </a:r>
                    </a:p>
                  </a:txBody>
                  <a:tcPr marL="68580" marR="6858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4</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5</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3</a:t>
                      </a:r>
                    </a:p>
                  </a:txBody>
                  <a:tcPr marL="68580" marR="68580" marT="0" marB="0" anchor="b"/>
                </a:tc>
                <a:extLst>
                  <a:ext uri="{0D108BD9-81ED-4DB2-BD59-A6C34878D82A}">
                    <a16:rowId xmlns:a16="http://schemas.microsoft.com/office/drawing/2014/main" val="726563085"/>
                  </a:ext>
                </a:extLst>
              </a:tr>
              <a:tr h="648762">
                <a:tc>
                  <a:txBody>
                    <a:bodyPr/>
                    <a:lstStyle/>
                    <a:p>
                      <a:pPr marL="0" marR="0" algn="l">
                        <a:lnSpc>
                          <a:spcPct val="107000"/>
                        </a:lnSpc>
                        <a:spcBef>
                          <a:spcPts val="0"/>
                        </a:spcBef>
                        <a:spcAft>
                          <a:spcPts val="0"/>
                        </a:spcAft>
                      </a:pPr>
                      <a:r>
                        <a:rPr lang="en-GB" sz="1800" b="0">
                          <a:effectLst/>
                        </a:rPr>
                        <a:t>Guidance &amp; local standards based on AAOIFI standards</a:t>
                      </a:r>
                      <a:endParaRPr lang="en-US" sz="1800" b="0">
                        <a:effectLst/>
                        <a:latin typeface="Calibri Light" panose="020F0302020204030204" pitchFamily="34" charset="0"/>
                        <a:ea typeface="+mn-ea"/>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GB" sz="1800" kern="1200">
                          <a:solidFill>
                            <a:schemeClr val="dk1"/>
                          </a:solidFill>
                          <a:effectLst/>
                          <a:latin typeface="+mn-lt"/>
                        </a:rPr>
                        <a:t>1</a:t>
                      </a:r>
                      <a:endParaRPr lang="en-US" sz="1800" kern="1200">
                        <a:solidFill>
                          <a:schemeClr val="dk1"/>
                        </a:solidFill>
                        <a:effectLst/>
                        <a:latin typeface="+mn-lt"/>
                        <a:ea typeface="+mn-ea"/>
                        <a:cs typeface="+mn-cs"/>
                      </a:endParaRP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3</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5</a:t>
                      </a:r>
                    </a:p>
                  </a:txBody>
                  <a:tcPr marL="68580" marR="6858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defTabSz="914400" rtl="0" eaLnBrk="1" latinLnBrk="0" hangingPunct="1">
                        <a:lnSpc>
                          <a:spcPct val="107000"/>
                        </a:lnSpc>
                        <a:spcBef>
                          <a:spcPts val="0"/>
                        </a:spcBef>
                        <a:spcAft>
                          <a:spcPts val="0"/>
                        </a:spcAft>
                      </a:pPr>
                      <a:r>
                        <a:rPr lang="en-GB" sz="1800" kern="1200">
                          <a:solidFill>
                            <a:schemeClr val="dk1"/>
                          </a:solidFill>
                          <a:effectLst/>
                          <a:latin typeface="+mn-lt"/>
                        </a:rPr>
                        <a:t>1</a:t>
                      </a:r>
                      <a:endParaRPr lang="en-US" sz="1800" kern="1200">
                        <a:solidFill>
                          <a:schemeClr val="dk1"/>
                        </a:solidFill>
                        <a:effectLst/>
                        <a:latin typeface="+mn-lt"/>
                        <a:ea typeface="+mn-ea"/>
                        <a:cs typeface="+mn-cs"/>
                      </a:endParaRP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2</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kern="1200">
                          <a:solidFill>
                            <a:schemeClr val="dk1"/>
                          </a:solidFill>
                          <a:effectLst/>
                          <a:latin typeface="+mn-lt"/>
                          <a:ea typeface="+mn-ea"/>
                          <a:cs typeface="+mn-cs"/>
                        </a:rPr>
                        <a:t>4</a:t>
                      </a:r>
                    </a:p>
                  </a:txBody>
                  <a:tcPr marL="68580" marR="68580" marT="0" marB="0" anchor="b"/>
                </a:tc>
                <a:extLst>
                  <a:ext uri="{0D108BD9-81ED-4DB2-BD59-A6C34878D82A}">
                    <a16:rowId xmlns:a16="http://schemas.microsoft.com/office/drawing/2014/main" val="2702450456"/>
                  </a:ext>
                </a:extLst>
              </a:tr>
              <a:tr h="317024">
                <a:tc>
                  <a:txBody>
                    <a:bodyPr/>
                    <a:lstStyle/>
                    <a:p>
                      <a:pPr marL="0" marR="0" algn="l" defTabSz="914400" rtl="0" eaLnBrk="1" latinLnBrk="0" hangingPunct="1">
                        <a:lnSpc>
                          <a:spcPct val="107000"/>
                        </a:lnSpc>
                        <a:spcBef>
                          <a:spcPts val="0"/>
                        </a:spcBef>
                        <a:spcAft>
                          <a:spcPts val="0"/>
                        </a:spcAft>
                      </a:pPr>
                      <a:r>
                        <a:rPr lang="en-GB" sz="1800" b="0" kern="1200">
                          <a:solidFill>
                            <a:schemeClr val="dk1"/>
                          </a:solidFill>
                          <a:effectLst/>
                          <a:latin typeface="+mn-lt"/>
                          <a:ea typeface="+mn-ea"/>
                          <a:cs typeface="+mn-cs"/>
                        </a:rPr>
                        <a:t>Supplementary reporting</a:t>
                      </a:r>
                    </a:p>
                  </a:txBody>
                  <a:tcPr marL="68580" marR="68580" marT="0" marB="0"/>
                </a:tc>
                <a:tc>
                  <a:txBody>
                    <a:bodyPr/>
                    <a:lstStyle/>
                    <a:p>
                      <a:pPr marL="0" marR="0" algn="r" defTabSz="914400" rtl="0" eaLnBrk="1" latinLnBrk="0" hangingPunct="1">
                        <a:lnSpc>
                          <a:spcPct val="107000"/>
                        </a:lnSpc>
                        <a:spcBef>
                          <a:spcPts val="0"/>
                        </a:spcBef>
                        <a:spcAft>
                          <a:spcPts val="0"/>
                        </a:spcAft>
                      </a:pPr>
                      <a:r>
                        <a:rPr lang="en-US" sz="1800" b="0" kern="1200">
                          <a:solidFill>
                            <a:schemeClr val="dk1"/>
                          </a:solidFill>
                          <a:effectLst/>
                          <a:latin typeface="+mn-lt"/>
                          <a:ea typeface="+mn-ea"/>
                          <a:cs typeface="+mn-cs"/>
                        </a:rPr>
                        <a:t>-</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b="0" kern="1200">
                          <a:solidFill>
                            <a:schemeClr val="dk1"/>
                          </a:solidFill>
                          <a:effectLst/>
                          <a:latin typeface="+mn-lt"/>
                          <a:ea typeface="+mn-ea"/>
                          <a:cs typeface="+mn-cs"/>
                        </a:rPr>
                        <a:t>3</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b="0" kern="1200">
                          <a:solidFill>
                            <a:schemeClr val="dk1"/>
                          </a:solidFill>
                          <a:effectLst/>
                          <a:latin typeface="+mn-lt"/>
                          <a:ea typeface="+mn-ea"/>
                          <a:cs typeface="+mn-cs"/>
                        </a:rPr>
                        <a:t>-</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b="0" kern="1200">
                          <a:solidFill>
                            <a:schemeClr val="dk1"/>
                          </a:solidFill>
                          <a:effectLst/>
                          <a:latin typeface="+mn-lt"/>
                          <a:ea typeface="+mn-ea"/>
                          <a:cs typeface="+mn-cs"/>
                        </a:rPr>
                        <a:t>-</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b="0" kern="1200">
                          <a:solidFill>
                            <a:schemeClr val="dk1"/>
                          </a:solidFill>
                          <a:effectLst/>
                          <a:latin typeface="+mn-lt"/>
                          <a:ea typeface="+mn-ea"/>
                          <a:cs typeface="+mn-cs"/>
                        </a:rPr>
                        <a:t>3</a:t>
                      </a:r>
                    </a:p>
                  </a:txBody>
                  <a:tcPr marL="68580" marR="68580" marT="0" marB="0" anchor="b"/>
                </a:tc>
                <a:tc>
                  <a:txBody>
                    <a:bodyPr/>
                    <a:lstStyle/>
                    <a:p>
                      <a:pPr marL="0" marR="0" algn="r" defTabSz="914400" rtl="0" eaLnBrk="1" latinLnBrk="0" hangingPunct="1">
                        <a:lnSpc>
                          <a:spcPct val="107000"/>
                        </a:lnSpc>
                        <a:spcBef>
                          <a:spcPts val="0"/>
                        </a:spcBef>
                        <a:spcAft>
                          <a:spcPts val="0"/>
                        </a:spcAft>
                      </a:pPr>
                      <a:r>
                        <a:rPr lang="en-US" sz="1800" b="0" kern="1200">
                          <a:solidFill>
                            <a:schemeClr val="dk1"/>
                          </a:solidFill>
                          <a:effectLst/>
                          <a:latin typeface="+mn-lt"/>
                          <a:ea typeface="+mn-ea"/>
                          <a:cs typeface="+mn-cs"/>
                        </a:rPr>
                        <a:t>-</a:t>
                      </a:r>
                    </a:p>
                  </a:txBody>
                  <a:tcPr marL="68580" marR="68580" marT="0" marB="0" anchor="b"/>
                </a:tc>
                <a:extLst>
                  <a:ext uri="{0D108BD9-81ED-4DB2-BD59-A6C34878D82A}">
                    <a16:rowId xmlns:a16="http://schemas.microsoft.com/office/drawing/2014/main" val="138591390"/>
                  </a:ext>
                </a:extLst>
              </a:tr>
              <a:tr h="342503">
                <a:tc>
                  <a:txBody>
                    <a:bodyPr/>
                    <a:lstStyle/>
                    <a:p>
                      <a:pPr marL="0" marR="0" algn="l">
                        <a:lnSpc>
                          <a:spcPct val="107000"/>
                        </a:lnSpc>
                        <a:spcBef>
                          <a:spcPts val="0"/>
                        </a:spcBef>
                        <a:spcAft>
                          <a:spcPts val="0"/>
                        </a:spcAft>
                      </a:pPr>
                      <a:r>
                        <a:rPr lang="en-US" sz="1800" b="1" kern="1200">
                          <a:solidFill>
                            <a:schemeClr val="dk1"/>
                          </a:solidFill>
                          <a:effectLst/>
                          <a:latin typeface="+mn-lt"/>
                          <a:ea typeface="+mn-ea"/>
                          <a:cs typeface="+mn-cs"/>
                        </a:rPr>
                        <a:t>Total</a:t>
                      </a:r>
                    </a:p>
                  </a:txBody>
                  <a:tcPr marL="68580" marR="68580" marT="0" marB="0"/>
                </a:tc>
                <a:tc>
                  <a:txBody>
                    <a:bodyPr/>
                    <a:lstStyle/>
                    <a:p>
                      <a:pPr marL="0" marR="0" algn="r" defTabSz="914400" rtl="0" eaLnBrk="1" fontAlgn="t" latinLnBrk="0" hangingPunct="1">
                        <a:lnSpc>
                          <a:spcPct val="107000"/>
                        </a:lnSpc>
                        <a:spcBef>
                          <a:spcPts val="0"/>
                        </a:spcBef>
                        <a:spcAft>
                          <a:spcPts val="0"/>
                        </a:spcAft>
                      </a:pPr>
                      <a:r>
                        <a:rPr lang="en-GB" sz="1800" b="1" kern="1200">
                          <a:solidFill>
                            <a:schemeClr val="dk1"/>
                          </a:solidFill>
                          <a:effectLst/>
                          <a:latin typeface="+mn-lt"/>
                          <a:ea typeface="+mn-ea"/>
                          <a:cs typeface="+mn-cs"/>
                        </a:rPr>
                        <a:t>41</a:t>
                      </a:r>
                    </a:p>
                  </a:txBody>
                  <a:tcPr marL="9525" marR="9525" marT="9525" marB="0" anchor="b"/>
                </a:tc>
                <a:tc>
                  <a:txBody>
                    <a:bodyPr/>
                    <a:lstStyle/>
                    <a:p>
                      <a:pPr marL="0" marR="0" algn="r" defTabSz="914400" rtl="0" eaLnBrk="1" fontAlgn="t" latinLnBrk="0" hangingPunct="1">
                        <a:lnSpc>
                          <a:spcPct val="107000"/>
                        </a:lnSpc>
                        <a:spcBef>
                          <a:spcPts val="0"/>
                        </a:spcBef>
                        <a:spcAft>
                          <a:spcPts val="0"/>
                        </a:spcAft>
                      </a:pPr>
                      <a:r>
                        <a:rPr lang="en-GB" sz="1800" b="1" kern="1200">
                          <a:solidFill>
                            <a:schemeClr val="dk1"/>
                          </a:solidFill>
                          <a:effectLst/>
                          <a:latin typeface="+mn-lt"/>
                          <a:ea typeface="+mn-ea"/>
                          <a:cs typeface="+mn-cs"/>
                        </a:rPr>
                        <a:t>47</a:t>
                      </a:r>
                    </a:p>
                  </a:txBody>
                  <a:tcPr marL="9525" marR="9525" marT="9525" marB="0" anchor="b"/>
                </a:tc>
                <a:tc>
                  <a:txBody>
                    <a:bodyPr/>
                    <a:lstStyle/>
                    <a:p>
                      <a:pPr marL="0" marR="0" algn="r" defTabSz="914400" rtl="0" eaLnBrk="1" fontAlgn="t" latinLnBrk="0" hangingPunct="1">
                        <a:lnSpc>
                          <a:spcPct val="107000"/>
                        </a:lnSpc>
                        <a:spcBef>
                          <a:spcPts val="0"/>
                        </a:spcBef>
                        <a:spcAft>
                          <a:spcPts val="0"/>
                        </a:spcAft>
                      </a:pPr>
                      <a:r>
                        <a:rPr lang="en-GB" sz="1800" b="1" kern="1200">
                          <a:solidFill>
                            <a:schemeClr val="dk1"/>
                          </a:solidFill>
                          <a:effectLst/>
                          <a:latin typeface="+mn-lt"/>
                          <a:ea typeface="+mn-ea"/>
                          <a:cs typeface="+mn-cs"/>
                        </a:rPr>
                        <a:t>41</a:t>
                      </a:r>
                    </a:p>
                  </a:txBody>
                  <a:tcPr marL="9525" marR="9525" marT="9525" marB="0" anchor="b"/>
                </a:tc>
                <a:tc>
                  <a:txBody>
                    <a:bodyPr/>
                    <a:lstStyle/>
                    <a:p>
                      <a:pPr marL="0" marR="0" algn="r" defTabSz="914400" rtl="0" eaLnBrk="1" fontAlgn="b" latinLnBrk="0" hangingPunct="1">
                        <a:lnSpc>
                          <a:spcPct val="107000"/>
                        </a:lnSpc>
                        <a:spcBef>
                          <a:spcPts val="0"/>
                        </a:spcBef>
                        <a:spcAft>
                          <a:spcPts val="0"/>
                        </a:spcAft>
                      </a:pPr>
                      <a:r>
                        <a:rPr lang="en-GB" sz="1800" b="1" kern="1200">
                          <a:solidFill>
                            <a:schemeClr val="dk1"/>
                          </a:solidFill>
                          <a:effectLst/>
                          <a:latin typeface="+mn-lt"/>
                          <a:ea typeface="+mn-ea"/>
                          <a:cs typeface="+mn-cs"/>
                        </a:rPr>
                        <a:t>38</a:t>
                      </a:r>
                    </a:p>
                  </a:txBody>
                  <a:tcPr marL="9525" marR="9525" marT="9525" marB="0" anchor="b"/>
                </a:tc>
                <a:tc>
                  <a:txBody>
                    <a:bodyPr/>
                    <a:lstStyle/>
                    <a:p>
                      <a:pPr marL="0" marR="0" algn="r" defTabSz="914400" rtl="0" eaLnBrk="1" fontAlgn="b" latinLnBrk="0" hangingPunct="1">
                        <a:lnSpc>
                          <a:spcPct val="107000"/>
                        </a:lnSpc>
                        <a:spcBef>
                          <a:spcPts val="0"/>
                        </a:spcBef>
                        <a:spcAft>
                          <a:spcPts val="0"/>
                        </a:spcAft>
                      </a:pPr>
                      <a:r>
                        <a:rPr lang="en-GB" sz="1800" b="1" kern="1200">
                          <a:solidFill>
                            <a:schemeClr val="dk1"/>
                          </a:solidFill>
                          <a:effectLst/>
                          <a:latin typeface="+mn-lt"/>
                          <a:ea typeface="+mn-ea"/>
                          <a:cs typeface="+mn-cs"/>
                        </a:rPr>
                        <a:t>36</a:t>
                      </a:r>
                    </a:p>
                  </a:txBody>
                  <a:tcPr marL="9525" marR="9525" marT="9525" marB="0" anchor="b"/>
                </a:tc>
                <a:tc>
                  <a:txBody>
                    <a:bodyPr/>
                    <a:lstStyle/>
                    <a:p>
                      <a:pPr marL="0" marR="0" algn="r" defTabSz="914400" rtl="0" eaLnBrk="1" fontAlgn="b" latinLnBrk="0" hangingPunct="1">
                        <a:lnSpc>
                          <a:spcPct val="107000"/>
                        </a:lnSpc>
                        <a:spcBef>
                          <a:spcPts val="0"/>
                        </a:spcBef>
                        <a:spcAft>
                          <a:spcPts val="0"/>
                        </a:spcAft>
                      </a:pPr>
                      <a:r>
                        <a:rPr lang="en-GB" sz="1800" b="1" kern="1200">
                          <a:solidFill>
                            <a:schemeClr val="dk1"/>
                          </a:solidFill>
                          <a:effectLst/>
                          <a:latin typeface="+mn-lt"/>
                          <a:ea typeface="+mn-ea"/>
                          <a:cs typeface="+mn-cs"/>
                        </a:rPr>
                        <a:t>41</a:t>
                      </a:r>
                    </a:p>
                  </a:txBody>
                  <a:tcPr marL="9525" marR="9525" marT="9525" marB="0" anchor="b"/>
                </a:tc>
                <a:extLst>
                  <a:ext uri="{0D108BD9-81ED-4DB2-BD59-A6C34878D82A}">
                    <a16:rowId xmlns:a16="http://schemas.microsoft.com/office/drawing/2014/main" val="990845069"/>
                  </a:ext>
                </a:extLst>
              </a:tr>
            </a:tbl>
          </a:graphicData>
        </a:graphic>
      </p:graphicFrame>
      <p:sp>
        <p:nvSpPr>
          <p:cNvPr id="7" name="TextBox 6">
            <a:extLst>
              <a:ext uri="{FF2B5EF4-FFF2-40B4-BE49-F238E27FC236}">
                <a16:creationId xmlns:a16="http://schemas.microsoft.com/office/drawing/2014/main" id="{7EFB7F8A-82A3-812C-6A4C-E288187DB439}"/>
              </a:ext>
            </a:extLst>
          </p:cNvPr>
          <p:cNvSpPr txBox="1"/>
          <p:nvPr/>
        </p:nvSpPr>
        <p:spPr>
          <a:xfrm>
            <a:off x="3938478" y="5085622"/>
            <a:ext cx="7682392" cy="478849"/>
          </a:xfrm>
          <a:prstGeom prst="rect">
            <a:avLst/>
          </a:prstGeom>
          <a:noFill/>
        </p:spPr>
        <p:txBody>
          <a:bodyPr wrap="square" rtlCol="0">
            <a:spAutoFit/>
          </a:bodyPr>
          <a:lstStyle/>
          <a:p>
            <a:pPr>
              <a:lnSpc>
                <a:spcPct val="107000"/>
              </a:lnSpc>
              <a:spcAft>
                <a:spcPts val="800"/>
              </a:spcAft>
            </a:pPr>
            <a:r>
              <a:rPr lang="en-GB" sz="12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Note: </a:t>
            </a:r>
            <a:r>
              <a:rPr lang="en-GB" sz="12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Some countries and regulatory jurisdictions may have varied levels of adoption at the same time, hence the total number may have certain overlapping. This has been reduced and hence the total number may not add up. </a:t>
            </a:r>
            <a:endParaRPr lang="en-GB" sz="1200">
              <a:effectLst/>
              <a:latin typeface="Calibri Light" panose="020F03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A6FEA3-5D1F-C43F-EB7B-12E489140F04}"/>
              </a:ext>
            </a:extLst>
          </p:cNvPr>
          <p:cNvSpPr txBox="1"/>
          <p:nvPr/>
        </p:nvSpPr>
        <p:spPr>
          <a:xfrm>
            <a:off x="1033353" y="5085622"/>
            <a:ext cx="2601686" cy="276999"/>
          </a:xfrm>
          <a:prstGeom prst="rect">
            <a:avLst/>
          </a:prstGeom>
          <a:noFill/>
        </p:spPr>
        <p:txBody>
          <a:bodyPr wrap="square" rtlCol="0">
            <a:spAutoFit/>
          </a:bodyPr>
          <a:lstStyle/>
          <a:p>
            <a:r>
              <a:rPr lang="en-GB" sz="1200">
                <a:solidFill>
                  <a:schemeClr val="dk1"/>
                </a:solidFill>
                <a:latin typeface="Calibri" panose="020F0502020204030204"/>
              </a:rPr>
              <a:t>*FAS – Financial Accounting Standards </a:t>
            </a:r>
          </a:p>
        </p:txBody>
      </p:sp>
      <p:sp>
        <p:nvSpPr>
          <p:cNvPr id="4" name="TextBox 3">
            <a:extLst>
              <a:ext uri="{FF2B5EF4-FFF2-40B4-BE49-F238E27FC236}">
                <a16:creationId xmlns:a16="http://schemas.microsoft.com/office/drawing/2014/main" id="{9CA06FB2-59E1-B3E7-01DC-4E99F5388501}"/>
              </a:ext>
            </a:extLst>
          </p:cNvPr>
          <p:cNvSpPr txBox="1"/>
          <p:nvPr/>
        </p:nvSpPr>
        <p:spPr>
          <a:xfrm>
            <a:off x="10325100" y="6538912"/>
            <a:ext cx="934871" cy="215444"/>
          </a:xfrm>
          <a:prstGeom prst="rect">
            <a:avLst/>
          </a:prstGeom>
          <a:noFill/>
        </p:spPr>
        <p:txBody>
          <a:bodyPr wrap="none" rtlCol="0">
            <a:spAutoFit/>
          </a:bodyPr>
          <a:lstStyle/>
          <a:p>
            <a:r>
              <a:rPr lang="en-GB" sz="800" dirty="0"/>
              <a:t>Updated Jan 2023</a:t>
            </a:r>
          </a:p>
        </p:txBody>
      </p:sp>
    </p:spTree>
    <p:extLst>
      <p:ext uri="{BB962C8B-B14F-4D97-AF65-F5344CB8AC3E}">
        <p14:creationId xmlns:p14="http://schemas.microsoft.com/office/powerpoint/2010/main" val="169040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960" y="3658458"/>
            <a:ext cx="9332890" cy="4211391"/>
          </a:xfrm>
        </p:spPr>
        <p:txBody>
          <a:bodyPr>
            <a:normAutofit fontScale="90000"/>
          </a:bodyPr>
          <a:lstStyle/>
          <a:p>
            <a:pPr algn="ctr"/>
            <a:br>
              <a:rPr lang="en-US" sz="5300" dirty="0"/>
            </a:br>
            <a:r>
              <a:rPr lang="en-US" sz="5300" dirty="0"/>
              <a:t>A.K.A</a:t>
            </a:r>
            <a:br>
              <a:rPr lang="en-US" sz="5300" dirty="0"/>
            </a:br>
            <a:br>
              <a:rPr lang="en-US" sz="5300" dirty="0"/>
            </a:br>
            <a:r>
              <a:rPr lang="en-US" sz="5300" dirty="0"/>
              <a:t>Asserting the “Dignity Conscious” Islamic Finance in Times of New Normal</a:t>
            </a:r>
            <a:br>
              <a:rPr lang="en-US" sz="4000" dirty="0"/>
            </a:br>
            <a:br>
              <a:rPr lang="en-US" sz="3200" dirty="0"/>
            </a:br>
            <a:br>
              <a:rPr lang="en-US" sz="3200" dirty="0"/>
            </a:br>
            <a:br>
              <a:rPr lang="en-US" dirty="0"/>
            </a:br>
            <a:endParaRPr lang="en-US" dirty="0"/>
          </a:p>
        </p:txBody>
      </p:sp>
    </p:spTree>
    <p:extLst>
      <p:ext uri="{BB962C8B-B14F-4D97-AF65-F5344CB8AC3E}">
        <p14:creationId xmlns:p14="http://schemas.microsoft.com/office/powerpoint/2010/main" val="387678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DAF8DB-9905-BC22-EF7C-E9FDB86783D4}"/>
              </a:ext>
            </a:extLst>
          </p:cNvPr>
          <p:cNvSpPr>
            <a:spLocks noGrp="1"/>
          </p:cNvSpPr>
          <p:nvPr>
            <p:ph type="title"/>
          </p:nvPr>
        </p:nvSpPr>
        <p:spPr/>
        <p:txBody>
          <a:bodyPr/>
          <a:lstStyle/>
          <a:p>
            <a:r>
              <a:rPr lang="en-GB" dirty="0"/>
              <a:t>These differences and underlying principles of Islamic finance necessitates dedicated and specialized standards</a:t>
            </a:r>
          </a:p>
        </p:txBody>
      </p:sp>
      <p:graphicFrame>
        <p:nvGraphicFramePr>
          <p:cNvPr id="5" name="Content Placeholder 4">
            <a:extLst>
              <a:ext uri="{FF2B5EF4-FFF2-40B4-BE49-F238E27FC236}">
                <a16:creationId xmlns:a16="http://schemas.microsoft.com/office/drawing/2014/main" id="{96767B68-0E1F-B106-EE6A-BB2FAD930BC2}"/>
              </a:ext>
            </a:extLst>
          </p:cNvPr>
          <p:cNvGraphicFramePr>
            <a:graphicFrameLocks noGrp="1"/>
          </p:cNvGraphicFramePr>
          <p:nvPr>
            <p:ph sz="half" idx="1"/>
          </p:nvPr>
        </p:nvGraphicFramePr>
        <p:xfrm>
          <a:off x="660400" y="924232"/>
          <a:ext cx="10834688" cy="5476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5D4818B5-4D5C-6131-42D8-98E2CC89E81F}"/>
              </a:ext>
            </a:extLst>
          </p:cNvPr>
          <p:cNvSpPr>
            <a:spLocks noGrp="1"/>
          </p:cNvSpPr>
          <p:nvPr>
            <p:ph type="sldNum" sz="quarter" idx="12"/>
          </p:nvPr>
        </p:nvSpPr>
        <p:spPr>
          <a:xfrm>
            <a:off x="11792308" y="6356350"/>
            <a:ext cx="406875" cy="365125"/>
          </a:xfrm>
        </p:spPr>
        <p:txBody>
          <a:bodyPr/>
          <a:lstStyle/>
          <a:p>
            <a:fld id="{B1AE6AA8-9295-4453-9FA8-09A866231E32}" type="slidenum">
              <a:rPr lang="en-US" smtClean="0"/>
              <a:t>9</a:t>
            </a:fld>
            <a:endParaRPr lang="en-US"/>
          </a:p>
        </p:txBody>
      </p:sp>
    </p:spTree>
    <p:extLst>
      <p:ext uri="{BB962C8B-B14F-4D97-AF65-F5344CB8AC3E}">
        <p14:creationId xmlns:p14="http://schemas.microsoft.com/office/powerpoint/2010/main" val="426804410"/>
      </p:ext>
    </p:extLst>
  </p:cSld>
  <p:clrMapOvr>
    <a:masterClrMapping/>
  </p:clrMapOvr>
</p:sld>
</file>

<file path=ppt/theme/theme1.xml><?xml version="1.0" encoding="utf-8"?>
<a:theme xmlns:a="http://schemas.openxmlformats.org/drawingml/2006/main" name="Master Main">
  <a:themeElements>
    <a:clrScheme name="PPT Colors">
      <a:dk1>
        <a:sysClr val="windowText" lastClr="000000"/>
      </a:dk1>
      <a:lt1>
        <a:sysClr val="window" lastClr="FFFFFF"/>
      </a:lt1>
      <a:dk2>
        <a:srgbClr val="44546A"/>
      </a:dk2>
      <a:lt2>
        <a:srgbClr val="E7E6E6"/>
      </a:lt2>
      <a:accent1>
        <a:srgbClr val="00B050"/>
      </a:accent1>
      <a:accent2>
        <a:srgbClr val="125A3D"/>
      </a:accent2>
      <a:accent3>
        <a:srgbClr val="94B64E"/>
      </a:accent3>
      <a:accent4>
        <a:srgbClr val="D43E01"/>
      </a:accent4>
      <a:accent5>
        <a:srgbClr val="00B0F0"/>
      </a:accent5>
      <a:accent6>
        <a:srgbClr val="954F72"/>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le of Regulatory Institutions and Standards-Setting Institutions- v5 - for ISRA" id="{446DAF7B-0F5A-7E4D-B909-782FEDFA8A38}" vid="{AAB7072E-746D-5F42-8908-EC3741DFA7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235dcb-773e-4f09-8008-50454bdfe4c2" xsi:nil="true"/>
    <lcf76f155ced4ddcb4097134ff3c332f xmlns="997c278d-f48a-4654-8219-06a5bc61d7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3AE232096FBF45A2D22709FDDE1A47" ma:contentTypeVersion="15" ma:contentTypeDescription="Create a new document." ma:contentTypeScope="" ma:versionID="ff4b60374e803a7a826925cef2913fee">
  <xsd:schema xmlns:xsd="http://www.w3.org/2001/XMLSchema" xmlns:xs="http://www.w3.org/2001/XMLSchema" xmlns:p="http://schemas.microsoft.com/office/2006/metadata/properties" xmlns:ns2="997c278d-f48a-4654-8219-06a5bc61d7a9" xmlns:ns3="ef235dcb-773e-4f09-8008-50454bdfe4c2" targetNamespace="http://schemas.microsoft.com/office/2006/metadata/properties" ma:root="true" ma:fieldsID="8e44d397f8280177b1ea5c8df8ea159b" ns2:_="" ns3:_="">
    <xsd:import namespace="997c278d-f48a-4654-8219-06a5bc61d7a9"/>
    <xsd:import namespace="ef235dcb-773e-4f09-8008-50454bdfe4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278d-f48a-4654-8219-06a5bc61d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dfee375-d26f-43bd-909f-0b10ffead7a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235dcb-773e-4f09-8008-50454bdfe4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abda2fb-db87-467d-8af9-387155d70c0b}" ma:internalName="TaxCatchAll" ma:showField="CatchAllData" ma:web="ef235dcb-773e-4f09-8008-50454bdfe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78B15-7CD3-4AB5-AEF7-3EAB168F715B}">
  <ds:schemaRefs>
    <ds:schemaRef ds:uri="http://schemas.microsoft.com/office/2006/metadata/properties"/>
    <ds:schemaRef ds:uri="http://schemas.microsoft.com/office/infopath/2007/PartnerControls"/>
    <ds:schemaRef ds:uri="ef235dcb-773e-4f09-8008-50454bdfe4c2"/>
    <ds:schemaRef ds:uri="997c278d-f48a-4654-8219-06a5bc61d7a9"/>
  </ds:schemaRefs>
</ds:datastoreItem>
</file>

<file path=customXml/itemProps2.xml><?xml version="1.0" encoding="utf-8"?>
<ds:datastoreItem xmlns:ds="http://schemas.openxmlformats.org/officeDocument/2006/customXml" ds:itemID="{44E49A9B-9D60-44F9-925F-5A63755EC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c278d-f48a-4654-8219-06a5bc61d7a9"/>
    <ds:schemaRef ds:uri="ef235dcb-773e-4f09-8008-50454bdfe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06EF26-B3B5-4216-BE3E-931F40FF86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13089</TotalTime>
  <Words>5065</Words>
  <Application>Microsoft Office PowerPoint</Application>
  <PresentationFormat>Widescreen</PresentationFormat>
  <Paragraphs>682</Paragraphs>
  <Slides>68</Slides>
  <Notes>36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68</vt:i4>
      </vt:variant>
    </vt:vector>
  </HeadingPairs>
  <TitlesOfParts>
    <vt:vector size="82" baseType="lpstr">
      <vt:lpstr>Arial</vt:lpstr>
      <vt:lpstr>Arial Unicode MS</vt:lpstr>
      <vt:lpstr>Calibri</vt:lpstr>
      <vt:lpstr>Calibri Light</vt:lpstr>
      <vt:lpstr>Carlito</vt:lpstr>
      <vt:lpstr>Courier New</vt:lpstr>
      <vt:lpstr>Georgia</vt:lpstr>
      <vt:lpstr>Lato</vt:lpstr>
      <vt:lpstr>Open Sans</vt:lpstr>
      <vt:lpstr>Roboto</vt:lpstr>
      <vt:lpstr>Söhne</vt:lpstr>
      <vt:lpstr>Source Sans Pro</vt:lpstr>
      <vt:lpstr>Tahoma</vt:lpstr>
      <vt:lpstr>Master Main</vt:lpstr>
      <vt:lpstr>PowerPoint Presentation</vt:lpstr>
      <vt:lpstr>PowerPoint Presentation</vt:lpstr>
      <vt:lpstr>About AAOIFI</vt:lpstr>
      <vt:lpstr>About AAOIFI: the standard-setting organisation of the global Islamic finance industry</vt:lpstr>
      <vt:lpstr>AAOIFI’s organisational structure and independence of technical boards</vt:lpstr>
      <vt:lpstr>AAOIFI offers an integrated solution to global Islamic finance industry</vt:lpstr>
      <vt:lpstr>Geographical footprint of AAOIFI</vt:lpstr>
      <vt:lpstr> A.K.A  Asserting the “Dignity Conscious” Islamic Finance in Times of New Normal    </vt:lpstr>
      <vt:lpstr>These differences and underlying principles of Islamic finance necessitates dedicated and specialized standards</vt:lpstr>
      <vt:lpstr>THE NEW NORMAL</vt:lpstr>
      <vt:lpstr>PowerPoint Presentation</vt:lpstr>
      <vt:lpstr>CYBER RISKS: THE DARK SIDE OF  TECHNOLOGY BLISS</vt:lpstr>
      <vt:lpstr>Cyber Risk  101</vt:lpstr>
      <vt:lpstr>Its easy, cheap and more Powerful</vt:lpstr>
      <vt:lpstr>PowerPoint Presentation</vt:lpstr>
      <vt:lpstr>PowerPoint Presentation</vt:lpstr>
      <vt:lpstr>‘Cyber Hygiene’</vt:lpstr>
      <vt:lpstr>“Its the Climate Change  Stupid”</vt:lpstr>
      <vt:lpstr>PowerPoint Presentation</vt:lpstr>
      <vt:lpstr>PowerPoint Presentation</vt:lpstr>
      <vt:lpstr>Physical Risks</vt:lpstr>
      <vt:lpstr>PowerPoint Presentation</vt:lpstr>
      <vt:lpstr>The Conundrum with extra topping of intrinsic  Challenges</vt:lpstr>
      <vt:lpstr>I. Understanding Dignity of the Financial System</vt:lpstr>
      <vt:lpstr>Organizing Principles of Islamic Finance Hence the Dignity and the Value Preposition </vt:lpstr>
      <vt:lpstr>Roots of IF’s Dignity Hence the Value Preposition</vt:lpstr>
      <vt:lpstr>PowerPoint Presentation</vt:lpstr>
      <vt:lpstr>PowerPoint Presentation</vt:lpstr>
      <vt:lpstr>It’s a Financial Intermediary !</vt:lpstr>
      <vt:lpstr>Why Do  We Need  Islamic Finance?</vt:lpstr>
      <vt:lpstr>What is Risk</vt:lpstr>
      <vt:lpstr>Natural v Unnatural Risk</vt:lpstr>
      <vt:lpstr>FOOD FOR TALK</vt:lpstr>
      <vt:lpstr>PowerPoint Presentation</vt:lpstr>
      <vt:lpstr>Cont…</vt:lpstr>
      <vt:lpstr>PowerPoint Presentation</vt:lpstr>
      <vt:lpstr>New Institutional Economics-NIE</vt:lpstr>
      <vt:lpstr>Economic Islamicity</vt:lpstr>
      <vt:lpstr>EI2 Ranking </vt:lpstr>
      <vt:lpstr>EI2 Ranking </vt:lpstr>
      <vt:lpstr>Subgroups: Average EI2 Rank</vt:lpstr>
      <vt:lpstr>Rule Non-compliance</vt:lpstr>
      <vt:lpstr>Reasons for rejuvenation of Islamic finance</vt:lpstr>
      <vt:lpstr>Islamic economic rules</vt:lpstr>
      <vt:lpstr>ORGANIZING PRINCIPLES OF ISLAMIC FINANCE</vt:lpstr>
      <vt:lpstr>Cont…</vt:lpstr>
      <vt:lpstr>Al-bay is not Al-tijarah</vt:lpstr>
      <vt:lpstr>Cont…</vt:lpstr>
      <vt:lpstr>Property rights</vt:lpstr>
      <vt:lpstr>Cont…</vt:lpstr>
      <vt:lpstr>Cont…</vt:lpstr>
      <vt:lpstr>Faithfulness to Contracts</vt:lpstr>
      <vt:lpstr>Markets</vt:lpstr>
      <vt:lpstr>Cont…</vt:lpstr>
      <vt:lpstr>Rules regarding Consumption</vt:lpstr>
      <vt:lpstr>Distribution and Re-distribution</vt:lpstr>
      <vt:lpstr>Cont…</vt:lpstr>
      <vt:lpstr>Circulation of Wealth </vt:lpstr>
      <vt:lpstr>MEETHAQ</vt:lpstr>
      <vt:lpstr>HALAL TAYYAB</vt:lpstr>
      <vt:lpstr>ORGANIZING PRINCIPLES OF ISLAMIC FINANCE</vt:lpstr>
      <vt:lpstr>PowerPoint Presentation</vt:lpstr>
      <vt:lpstr>List of Challenges that needs confrontation </vt:lpstr>
      <vt:lpstr>THE NEW NORMAL</vt:lpstr>
      <vt:lpstr>Constraints on progress of Islamic Finance toward the Ideal Model.</vt:lpstr>
      <vt:lpstr>Standardisation secures integrity of Islamic finance</vt:lpstr>
      <vt:lpstr>Standardisation benefits all Islamic finance stakeholders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Siddiq Ahmed Syed</dc:creator>
  <cp:lastModifiedBy>jordan schneider</cp:lastModifiedBy>
  <cp:revision>139</cp:revision>
  <cp:lastPrinted>2020-10-25T17:10:28Z</cp:lastPrinted>
  <dcterms:created xsi:type="dcterms:W3CDTF">2017-04-16T09:27:15Z</dcterms:created>
  <dcterms:modified xsi:type="dcterms:W3CDTF">2023-11-01T04:23:36Z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0x0101006C3AE232096FBF45A2D22709FDDE1A47</vt:lpwstr>
  </property>
  <property fmtid="{D5CDD505-2E9C-101B-9397-08002B2CF9AE}" pid="3" name="MediaServiceImageTags">
    <vt:lpwstr/>
  </property>
</Properties>
</file>